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257" r:id="rId3"/>
    <p:sldId id="258" r:id="rId4"/>
    <p:sldId id="322" r:id="rId5"/>
    <p:sldId id="260" r:id="rId6"/>
    <p:sldId id="268" r:id="rId7"/>
    <p:sldId id="262" r:id="rId8"/>
    <p:sldId id="328" r:id="rId9"/>
    <p:sldId id="327" r:id="rId10"/>
    <p:sldId id="265" r:id="rId11"/>
    <p:sldId id="344" r:id="rId12"/>
    <p:sldId id="270" r:id="rId13"/>
    <p:sldId id="348" r:id="rId14"/>
    <p:sldId id="281" r:id="rId15"/>
    <p:sldId id="261" r:id="rId16"/>
    <p:sldId id="271" r:id="rId17"/>
    <p:sldId id="325" r:id="rId18"/>
    <p:sldId id="273" r:id="rId19"/>
    <p:sldId id="274" r:id="rId20"/>
    <p:sldId id="275" r:id="rId21"/>
    <p:sldId id="276" r:id="rId22"/>
    <p:sldId id="323" r:id="rId23"/>
    <p:sldId id="278" r:id="rId24"/>
    <p:sldId id="343" r:id="rId25"/>
    <p:sldId id="269" r:id="rId26"/>
    <p:sldId id="334" r:id="rId27"/>
    <p:sldId id="280" r:id="rId28"/>
    <p:sldId id="283" r:id="rId29"/>
    <p:sldId id="284" r:id="rId30"/>
    <p:sldId id="286" r:id="rId31"/>
    <p:sldId id="285" r:id="rId32"/>
    <p:sldId id="287" r:id="rId33"/>
    <p:sldId id="329" r:id="rId34"/>
    <p:sldId id="289" r:id="rId35"/>
    <p:sldId id="324" r:id="rId36"/>
    <p:sldId id="326" r:id="rId37"/>
    <p:sldId id="267" r:id="rId38"/>
    <p:sldId id="293" r:id="rId39"/>
    <p:sldId id="346" r:id="rId40"/>
    <p:sldId id="295" r:id="rId41"/>
    <p:sldId id="296" r:id="rId42"/>
    <p:sldId id="297" r:id="rId43"/>
    <p:sldId id="298" r:id="rId44"/>
    <p:sldId id="299" r:id="rId45"/>
    <p:sldId id="300" r:id="rId46"/>
    <p:sldId id="301" r:id="rId47"/>
    <p:sldId id="302" r:id="rId48"/>
    <p:sldId id="303" r:id="rId49"/>
    <p:sldId id="341" r:id="rId50"/>
    <p:sldId id="306" r:id="rId51"/>
    <p:sldId id="340" r:id="rId52"/>
    <p:sldId id="307" r:id="rId53"/>
    <p:sldId id="308" r:id="rId54"/>
    <p:sldId id="312" r:id="rId55"/>
    <p:sldId id="310" r:id="rId56"/>
    <p:sldId id="311" r:id="rId57"/>
    <p:sldId id="309" r:id="rId58"/>
    <p:sldId id="313" r:id="rId59"/>
    <p:sldId id="314" r:id="rId60"/>
    <p:sldId id="315" r:id="rId61"/>
    <p:sldId id="321" r:id="rId62"/>
    <p:sldId id="317" r:id="rId63"/>
    <p:sldId id="318" r:id="rId64"/>
    <p:sldId id="320" r:id="rId65"/>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eue966FSbEc53jlCn3O1Q==" hashData="hJqDyz48WXy08RFyhVRBegrOfv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9D3B"/>
    <a:srgbClr val="B05408"/>
    <a:srgbClr val="C87404"/>
    <a:srgbClr val="AF2D09"/>
    <a:srgbClr val="FFF2BD"/>
    <a:srgbClr val="F73B56"/>
    <a:srgbClr val="CC9900"/>
    <a:srgbClr val="973509"/>
    <a:srgbClr val="E5B789"/>
    <a:srgbClr val="6D2D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0437" autoAdjust="0"/>
    <p:restoredTop sz="94660"/>
  </p:normalViewPr>
  <p:slideViewPr>
    <p:cSldViewPr>
      <p:cViewPr>
        <p:scale>
          <a:sx n="69" d="100"/>
          <a:sy n="69" d="100"/>
        </p:scale>
        <p:origin x="-618" y="-1128"/>
      </p:cViewPr>
      <p:guideLst>
        <p:guide orient="horz" pos="1620"/>
        <p:guide pos="2880"/>
      </p:guideLst>
    </p:cSldViewPr>
  </p:slideViewPr>
  <p:notesTextViewPr>
    <p:cViewPr>
      <p:scale>
        <a:sx n="1" d="1"/>
        <a:sy n="1" d="1"/>
      </p:scale>
      <p:origin x="0" y="0"/>
    </p:cViewPr>
  </p:notesTextViewPr>
  <p:sorterViewPr>
    <p:cViewPr>
      <p:scale>
        <a:sx n="36" d="100"/>
        <a:sy n="3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ECCAF8-006E-40A3-8CE3-2038526C3AF9}" type="datetimeFigureOut">
              <a:rPr lang="es-ES" smtClean="0"/>
              <a:t>26/02/2018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341B14-33CC-4894-952D-9F67EEF62348}" type="slidenum">
              <a:rPr lang="es-ES" smtClean="0"/>
              <a:t>‹Nº›</a:t>
            </a:fld>
            <a:endParaRPr lang="es-ES"/>
          </a:p>
        </p:txBody>
      </p:sp>
    </p:spTree>
    <p:extLst>
      <p:ext uri="{BB962C8B-B14F-4D97-AF65-F5344CB8AC3E}">
        <p14:creationId xmlns:p14="http://schemas.microsoft.com/office/powerpoint/2010/main" val="1505337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2</a:t>
            </a:fld>
            <a:endParaRPr lang="es-ES"/>
          </a:p>
        </p:txBody>
      </p:sp>
    </p:spTree>
    <p:extLst>
      <p:ext uri="{BB962C8B-B14F-4D97-AF65-F5344CB8AC3E}">
        <p14:creationId xmlns:p14="http://schemas.microsoft.com/office/powerpoint/2010/main" val="381575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6</a:t>
            </a:fld>
            <a:endParaRPr lang="es-ES"/>
          </a:p>
        </p:txBody>
      </p:sp>
    </p:spTree>
    <p:extLst>
      <p:ext uri="{BB962C8B-B14F-4D97-AF65-F5344CB8AC3E}">
        <p14:creationId xmlns:p14="http://schemas.microsoft.com/office/powerpoint/2010/main" val="2150178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14</a:t>
            </a:fld>
            <a:endParaRPr lang="es-ES"/>
          </a:p>
        </p:txBody>
      </p:sp>
    </p:spTree>
    <p:extLst>
      <p:ext uri="{BB962C8B-B14F-4D97-AF65-F5344CB8AC3E}">
        <p14:creationId xmlns:p14="http://schemas.microsoft.com/office/powerpoint/2010/main" val="1079358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16</a:t>
            </a:fld>
            <a:endParaRPr lang="es-ES"/>
          </a:p>
        </p:txBody>
      </p:sp>
    </p:spTree>
    <p:extLst>
      <p:ext uri="{BB962C8B-B14F-4D97-AF65-F5344CB8AC3E}">
        <p14:creationId xmlns:p14="http://schemas.microsoft.com/office/powerpoint/2010/main" val="3815750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17</a:t>
            </a:fld>
            <a:endParaRPr lang="es-ES"/>
          </a:p>
        </p:txBody>
      </p:sp>
    </p:spTree>
    <p:extLst>
      <p:ext uri="{BB962C8B-B14F-4D97-AF65-F5344CB8AC3E}">
        <p14:creationId xmlns:p14="http://schemas.microsoft.com/office/powerpoint/2010/main" val="261429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31</a:t>
            </a:fld>
            <a:endParaRPr lang="es-ES"/>
          </a:p>
        </p:txBody>
      </p:sp>
    </p:spTree>
    <p:extLst>
      <p:ext uri="{BB962C8B-B14F-4D97-AF65-F5344CB8AC3E}">
        <p14:creationId xmlns:p14="http://schemas.microsoft.com/office/powerpoint/2010/main" val="1079358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41</a:t>
            </a:fld>
            <a:endParaRPr lang="es-ES"/>
          </a:p>
        </p:txBody>
      </p:sp>
    </p:spTree>
    <p:extLst>
      <p:ext uri="{BB962C8B-B14F-4D97-AF65-F5344CB8AC3E}">
        <p14:creationId xmlns:p14="http://schemas.microsoft.com/office/powerpoint/2010/main" val="107935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46</a:t>
            </a:fld>
            <a:endParaRPr lang="es-ES"/>
          </a:p>
        </p:txBody>
      </p:sp>
    </p:spTree>
    <p:extLst>
      <p:ext uri="{BB962C8B-B14F-4D97-AF65-F5344CB8AC3E}">
        <p14:creationId xmlns:p14="http://schemas.microsoft.com/office/powerpoint/2010/main" val="3815750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57</a:t>
            </a:fld>
            <a:endParaRPr lang="es-ES"/>
          </a:p>
        </p:txBody>
      </p:sp>
    </p:spTree>
    <p:extLst>
      <p:ext uri="{BB962C8B-B14F-4D97-AF65-F5344CB8AC3E}">
        <p14:creationId xmlns:p14="http://schemas.microsoft.com/office/powerpoint/2010/main" val="1360212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58</a:t>
            </a:fld>
            <a:endParaRPr lang="es-ES"/>
          </a:p>
        </p:txBody>
      </p:sp>
    </p:spTree>
    <p:extLst>
      <p:ext uri="{BB962C8B-B14F-4D97-AF65-F5344CB8AC3E}">
        <p14:creationId xmlns:p14="http://schemas.microsoft.com/office/powerpoint/2010/main" val="1079358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523588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2665678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3402429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4017273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3534400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1141111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845264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807439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3745923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2974663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2056CC-6921-41B7-A6A1-33EB7B870649}" type="datetimeFigureOut">
              <a:rPr lang="es-ES" smtClean="0"/>
              <a:t>26/02/2018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F88FAA7-37C9-4A5C-A0FC-58BE2C321BD6}" type="slidenum">
              <a:rPr lang="es-ES" smtClean="0"/>
              <a:t>‹Nº›</a:t>
            </a:fld>
            <a:endParaRPr lang="es-ES"/>
          </a:p>
        </p:txBody>
      </p:sp>
    </p:spTree>
    <p:extLst>
      <p:ext uri="{BB962C8B-B14F-4D97-AF65-F5344CB8AC3E}">
        <p14:creationId xmlns:p14="http://schemas.microsoft.com/office/powerpoint/2010/main" val="1359047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474822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42056CC-6921-41B7-A6A1-33EB7B870649}" type="datetimeFigureOut">
              <a:rPr lang="es-ES" smtClean="0"/>
              <a:t>26/02/2018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88FAA7-37C9-4A5C-A0FC-58BE2C321BD6}" type="slidenum">
              <a:rPr lang="es-ES" smtClean="0"/>
              <a:t>‹Nº›</a:t>
            </a:fld>
            <a:endParaRPr lang="es-ES"/>
          </a:p>
        </p:txBody>
      </p:sp>
    </p:spTree>
    <p:extLst>
      <p:ext uri="{BB962C8B-B14F-4D97-AF65-F5344CB8AC3E}">
        <p14:creationId xmlns:p14="http://schemas.microsoft.com/office/powerpoint/2010/main" val="388604903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G"/><Relationship Id="rId1" Type="http://schemas.openxmlformats.org/officeDocument/2006/relationships/slideLayout" Target="../slideLayouts/slideLayout7.xml"/><Relationship Id="rId4" Type="http://schemas.microsoft.com/office/2007/relationships/hdphoto" Target="../media/hdphoto1.wdp"/></Relationships>
</file>

<file path=ppt/slides/_rels/slide63.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4.png"/><Relationship Id="rId18" Type="http://schemas.openxmlformats.org/officeDocument/2006/relationships/image" Target="../media/image6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0.png"/><Relationship Id="rId11" Type="http://schemas.openxmlformats.org/officeDocument/2006/relationships/image" Target="../media/image63.png"/><Relationship Id="rId5" Type="http://schemas.openxmlformats.org/officeDocument/2006/relationships/hyperlink" Target="http://www.mispps.com/" TargetMode="External"/><Relationship Id="rId15" Type="http://schemas.openxmlformats.org/officeDocument/2006/relationships/image" Target="../media/image65.png"/><Relationship Id="rId10" Type="http://schemas.openxmlformats.org/officeDocument/2006/relationships/hyperlink" Target="https://www.facebook.com/mispps" TargetMode="External"/><Relationship Id="rId4" Type="http://schemas.openxmlformats.org/officeDocument/2006/relationships/image" Target="../media/image59.png"/><Relationship Id="rId9" Type="http://schemas.openxmlformats.org/officeDocument/2006/relationships/image" Target="../media/image6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CuadroTexto"/>
          <p:cNvSpPr txBox="1"/>
          <p:nvPr/>
        </p:nvSpPr>
        <p:spPr>
          <a:xfrm>
            <a:off x="7407998" y="4797251"/>
            <a:ext cx="1736002" cy="346249"/>
          </a:xfrm>
          <a:prstGeom prst="rect">
            <a:avLst/>
          </a:prstGeom>
          <a:noFill/>
        </p:spPr>
        <p:txBody>
          <a:bodyPr wrap="square" lIns="68580" tIns="34290" rIns="68580" bIns="34290">
            <a:spAutoFit/>
            <a:scene3d>
              <a:camera prst="obliqueBottomLeft"/>
              <a:lightRig rig="threePt" dir="t"/>
            </a:scene3d>
            <a:sp3d extrusionH="50800">
              <a:extrusionClr>
                <a:srgbClr val="663300"/>
              </a:extrusionClr>
            </a:sp3d>
          </a:bodyPr>
          <a:lstStyle/>
          <a:p>
            <a:pPr algn="ctr" fontAlgn="auto">
              <a:spcBef>
                <a:spcPts val="0"/>
              </a:spcBef>
              <a:spcAft>
                <a:spcPts val="0"/>
              </a:spcAft>
              <a:defRPr/>
            </a:pPr>
            <a:r>
              <a:rPr lang="es-ES" sz="9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 MANUAL Y MÚSICA </a:t>
            </a:r>
          </a:p>
        </p:txBody>
      </p:sp>
      <p:sp>
        <p:nvSpPr>
          <p:cNvPr id="5" name="Forma libre 2"/>
          <p:cNvSpPr/>
          <p:nvPr/>
        </p:nvSpPr>
        <p:spPr>
          <a:xfrm rot="1362752">
            <a:off x="3006772" y="1177867"/>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19000">
                <a:schemeClr val="accent6">
                  <a:lumMod val="40000"/>
                  <a:lumOff val="60000"/>
                  <a:alpha val="62000"/>
                </a:schemeClr>
              </a:gs>
              <a:gs pos="33000">
                <a:srgbClr val="663300">
                  <a:alpha val="68000"/>
                </a:srgbClr>
              </a:gs>
              <a:gs pos="68000">
                <a:schemeClr val="accent6">
                  <a:lumMod val="20000"/>
                  <a:lumOff val="80000"/>
                  <a:alpha val="62000"/>
                </a:schemeClr>
              </a:gs>
              <a:gs pos="39000">
                <a:srgbClr val="663300">
                  <a:alpha val="71000"/>
                </a:srgbClr>
              </a:gs>
            </a:gsLst>
            <a:path path="circle">
              <a:fillToRect l="50000" t="50000" r="50000" b="50000"/>
            </a:path>
          </a:gradFill>
          <a:ln w="3175">
            <a:noFill/>
          </a:ln>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2"/>
          <p:cNvSpPr/>
          <p:nvPr/>
        </p:nvSpPr>
        <p:spPr>
          <a:xfrm>
            <a:off x="3059832" y="1203598"/>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19000">
                <a:schemeClr val="accent6">
                  <a:lumMod val="40000"/>
                  <a:lumOff val="60000"/>
                  <a:alpha val="55000"/>
                </a:schemeClr>
              </a:gs>
              <a:gs pos="33000">
                <a:srgbClr val="663300">
                  <a:alpha val="68000"/>
                </a:srgbClr>
              </a:gs>
              <a:gs pos="68000">
                <a:schemeClr val="accent6">
                  <a:lumMod val="40000"/>
                  <a:lumOff val="60000"/>
                  <a:alpha val="56000"/>
                </a:schemeClr>
              </a:gs>
              <a:gs pos="39000">
                <a:srgbClr val="663300">
                  <a:alpha val="71000"/>
                </a:srgbClr>
              </a:gs>
            </a:gsLst>
            <a:path path="circle">
              <a:fillToRect l="50000" t="50000" r="50000" b="50000"/>
            </a:path>
          </a:gradFill>
          <a:ln w="3175">
            <a:noFill/>
          </a:ln>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782" y="0"/>
            <a:ext cx="9144000" cy="5143500"/>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123478"/>
            <a:ext cx="5407025" cy="132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167401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CHELSS-TWO.wav"/>
          </p:stSnd>
        </p:sndAc>
      </p:transition>
    </mc:Choice>
    <mc:Fallback xmlns="">
      <p:transition spd="slow">
        <p:sndAc>
          <p:stSnd loop="1">
            <p:snd r:embed="rId5" name="CHELSS-TW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ppt_w"/>
                                          </p:val>
                                        </p:tav>
                                        <p:tav tm="100000">
                                          <p:val>
                                            <p:strVal val="#ppt_w"/>
                                          </p:val>
                                        </p:tav>
                                      </p:tavLst>
                                    </p:anim>
                                    <p:anim calcmode="lin" valueType="num">
                                      <p:cBhvr>
                                        <p:cTn id="12" dur="3000" fill="hold"/>
                                        <p:tgtEl>
                                          <p:spTgt spid="5"/>
                                        </p:tgtEl>
                                        <p:attrNameLst>
                                          <p:attrName>ppt_h</p:attrName>
                                        </p:attrNameLst>
                                      </p:cBhvr>
                                      <p:tavLst>
                                        <p:tav tm="0">
                                          <p:val>
                                            <p:strVal val="4*#ppt_h"/>
                                          </p:val>
                                        </p:tav>
                                        <p:tav tm="100000">
                                          <p:val>
                                            <p:strVal val="#ppt_h"/>
                                          </p:val>
                                        </p:tav>
                                      </p:tavLst>
                                    </p:anim>
                                  </p:childTnLst>
                                </p:cTn>
                              </p:par>
                              <p:par>
                                <p:cTn id="13" presetID="23" presetClass="exit" presetSubtype="16" fill="hold" grpId="1" nodeType="withEffect">
                                  <p:stCondLst>
                                    <p:cond delay="0"/>
                                  </p:stCondLst>
                                  <p:childTnLst>
                                    <p:anim calcmode="lin" valueType="num">
                                      <p:cBhvr>
                                        <p:cTn id="14" dur="3000"/>
                                        <p:tgtEl>
                                          <p:spTgt spid="5"/>
                                        </p:tgtEl>
                                        <p:attrNameLst>
                                          <p:attrName>ppt_w</p:attrName>
                                        </p:attrNameLst>
                                      </p:cBhvr>
                                      <p:tavLst>
                                        <p:tav tm="0">
                                          <p:val>
                                            <p:strVal val="ppt_w"/>
                                          </p:val>
                                        </p:tav>
                                        <p:tav tm="100000">
                                          <p:val>
                                            <p:strVal val="4*ppt_w"/>
                                          </p:val>
                                        </p:tav>
                                      </p:tavLst>
                                    </p:anim>
                                    <p:anim calcmode="lin" valueType="num">
                                      <p:cBhvr>
                                        <p:cTn id="15" dur="3000"/>
                                        <p:tgtEl>
                                          <p:spTgt spid="5"/>
                                        </p:tgtEl>
                                        <p:attrNameLst>
                                          <p:attrName>ppt_h</p:attrName>
                                        </p:attrNameLst>
                                      </p:cBhvr>
                                      <p:tavLst>
                                        <p:tav tm="0">
                                          <p:val>
                                            <p:strVal val="ppt_h"/>
                                          </p:val>
                                        </p:tav>
                                        <p:tav tm="100000">
                                          <p:val>
                                            <p:strVal val="4*ppt_h"/>
                                          </p:val>
                                        </p:tav>
                                      </p:tavLst>
                                    </p:anim>
                                    <p:set>
                                      <p:cBhvr>
                                        <p:cTn id="16" dur="1" fill="hold">
                                          <p:stCondLst>
                                            <p:cond delay="2999"/>
                                          </p:stCondLst>
                                        </p:cTn>
                                        <p:tgtEl>
                                          <p:spTgt spid="5"/>
                                        </p:tgtEl>
                                        <p:attrNameLst>
                                          <p:attrName>style.visibility</p:attrName>
                                        </p:attrNameLst>
                                      </p:cBhvr>
                                      <p:to>
                                        <p:strVal val="hidden"/>
                                      </p:to>
                                    </p:set>
                                  </p:childTnLst>
                                </p:cTn>
                              </p:par>
                              <p:par>
                                <p:cTn id="17" presetID="23" presetClass="exit" presetSubtype="544" fill="hold" grpId="1" nodeType="withEffect">
                                  <p:stCondLst>
                                    <p:cond delay="0"/>
                                  </p:stCondLst>
                                  <p:childTnLst>
                                    <p:anim calcmode="lin" valueType="num">
                                      <p:cBhvr>
                                        <p:cTn id="18" dur="3000"/>
                                        <p:tgtEl>
                                          <p:spTgt spid="6"/>
                                        </p:tgtEl>
                                        <p:attrNameLst>
                                          <p:attrName>ppt_w</p:attrName>
                                        </p:attrNameLst>
                                      </p:cBhvr>
                                      <p:tavLst>
                                        <p:tav tm="0">
                                          <p:val>
                                            <p:strVal val="ppt_w"/>
                                          </p:val>
                                        </p:tav>
                                        <p:tav tm="100000">
                                          <p:val>
                                            <p:fltVal val="0"/>
                                          </p:val>
                                        </p:tav>
                                      </p:tavLst>
                                    </p:anim>
                                    <p:anim calcmode="lin" valueType="num">
                                      <p:cBhvr>
                                        <p:cTn id="19" dur="3000"/>
                                        <p:tgtEl>
                                          <p:spTgt spid="6"/>
                                        </p:tgtEl>
                                        <p:attrNameLst>
                                          <p:attrName>ppt_h</p:attrName>
                                        </p:attrNameLst>
                                      </p:cBhvr>
                                      <p:tavLst>
                                        <p:tav tm="0">
                                          <p:val>
                                            <p:strVal val="ppt_h"/>
                                          </p:val>
                                        </p:tav>
                                        <p:tav tm="100000">
                                          <p:val>
                                            <p:fltVal val="0"/>
                                          </p:val>
                                        </p:tav>
                                      </p:tavLst>
                                    </p:anim>
                                    <p:anim calcmode="lin" valueType="num">
                                      <p:cBhvr>
                                        <p:cTn id="20" dur="3000"/>
                                        <p:tgtEl>
                                          <p:spTgt spid="6"/>
                                        </p:tgtEl>
                                        <p:attrNameLst>
                                          <p:attrName>ppt_x</p:attrName>
                                        </p:attrNameLst>
                                      </p:cBhvr>
                                      <p:tavLst>
                                        <p:tav tm="0">
                                          <p:val>
                                            <p:strVal val="ppt_x"/>
                                          </p:val>
                                        </p:tav>
                                        <p:tav tm="100000">
                                          <p:val>
                                            <p:fltVal val="0.5"/>
                                          </p:val>
                                        </p:tav>
                                      </p:tavLst>
                                    </p:anim>
                                    <p:anim calcmode="lin" valueType="num">
                                      <p:cBhvr>
                                        <p:cTn id="21" dur="3000"/>
                                        <p:tgtEl>
                                          <p:spTgt spid="6"/>
                                        </p:tgtEl>
                                        <p:attrNameLst>
                                          <p:attrName>ppt_y</p:attrName>
                                        </p:attrNameLst>
                                      </p:cBhvr>
                                      <p:tavLst>
                                        <p:tav tm="0">
                                          <p:val>
                                            <p:strVal val="ppt_y"/>
                                          </p:val>
                                        </p:tav>
                                        <p:tav tm="100000">
                                          <p:val>
                                            <p:fltVal val="0.5"/>
                                          </p:val>
                                        </p:tav>
                                      </p:tavLst>
                                    </p:anim>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par>
                                <p:cTn id="30" presetID="23" presetClass="entr" presetSubtype="528" fill="hold" nodeType="withEffect">
                                  <p:stCondLst>
                                    <p:cond delay="1500"/>
                                  </p:stCondLst>
                                  <p:childTnLst>
                                    <p:set>
                                      <p:cBhvr>
                                        <p:cTn id="31" dur="1" fill="hold">
                                          <p:stCondLst>
                                            <p:cond delay="0"/>
                                          </p:stCondLst>
                                        </p:cTn>
                                        <p:tgtEl>
                                          <p:spTgt spid="1026"/>
                                        </p:tgtEl>
                                        <p:attrNameLst>
                                          <p:attrName>style.visibility</p:attrName>
                                        </p:attrNameLst>
                                      </p:cBhvr>
                                      <p:to>
                                        <p:strVal val="visible"/>
                                      </p:to>
                                    </p:set>
                                    <p:anim calcmode="lin" valueType="num">
                                      <p:cBhvr>
                                        <p:cTn id="32" dur="1800" fill="hold"/>
                                        <p:tgtEl>
                                          <p:spTgt spid="1026"/>
                                        </p:tgtEl>
                                        <p:attrNameLst>
                                          <p:attrName>ppt_w</p:attrName>
                                        </p:attrNameLst>
                                      </p:cBhvr>
                                      <p:tavLst>
                                        <p:tav tm="0">
                                          <p:val>
                                            <p:fltVal val="0"/>
                                          </p:val>
                                        </p:tav>
                                        <p:tav tm="100000">
                                          <p:val>
                                            <p:strVal val="#ppt_w"/>
                                          </p:val>
                                        </p:tav>
                                      </p:tavLst>
                                    </p:anim>
                                    <p:anim calcmode="lin" valueType="num">
                                      <p:cBhvr>
                                        <p:cTn id="33" dur="1800" fill="hold"/>
                                        <p:tgtEl>
                                          <p:spTgt spid="1026"/>
                                        </p:tgtEl>
                                        <p:attrNameLst>
                                          <p:attrName>ppt_h</p:attrName>
                                        </p:attrNameLst>
                                      </p:cBhvr>
                                      <p:tavLst>
                                        <p:tav tm="0">
                                          <p:val>
                                            <p:fltVal val="0"/>
                                          </p:val>
                                        </p:tav>
                                        <p:tav tm="100000">
                                          <p:val>
                                            <p:strVal val="#ppt_h"/>
                                          </p:val>
                                        </p:tav>
                                      </p:tavLst>
                                    </p:anim>
                                    <p:anim calcmode="lin" valueType="num">
                                      <p:cBhvr>
                                        <p:cTn id="34" dur="1800" fill="hold"/>
                                        <p:tgtEl>
                                          <p:spTgt spid="1026"/>
                                        </p:tgtEl>
                                        <p:attrNameLst>
                                          <p:attrName>ppt_x</p:attrName>
                                        </p:attrNameLst>
                                      </p:cBhvr>
                                      <p:tavLst>
                                        <p:tav tm="0">
                                          <p:val>
                                            <p:fltVal val="0.5"/>
                                          </p:val>
                                        </p:tav>
                                        <p:tav tm="100000">
                                          <p:val>
                                            <p:strVal val="#ppt_x"/>
                                          </p:val>
                                        </p:tav>
                                      </p:tavLst>
                                    </p:anim>
                                    <p:anim calcmode="lin" valueType="num">
                                      <p:cBhvr>
                                        <p:cTn id="35" dur="1800" fill="hold"/>
                                        <p:tgtEl>
                                          <p:spTgt spid="1026"/>
                                        </p:tgtEl>
                                        <p:attrNameLst>
                                          <p:attrName>ppt_y</p:attrName>
                                        </p:attrNameLst>
                                      </p:cBhvr>
                                      <p:tavLst>
                                        <p:tav tm="0">
                                          <p:val>
                                            <p:fltVal val="0.5"/>
                                          </p:val>
                                        </p:tav>
                                        <p:tav tm="100000">
                                          <p:val>
                                            <p:strVal val="#ppt_y"/>
                                          </p:val>
                                        </p:tav>
                                      </p:tavLst>
                                    </p:anim>
                                  </p:childTnLst>
                                </p:cTn>
                              </p:par>
                              <p:par>
                                <p:cTn id="36" presetID="9" presetClass="emph" presetSubtype="0" nodeType="withEffect">
                                  <p:stCondLst>
                                    <p:cond delay="0"/>
                                  </p:stCondLst>
                                  <p:childTnLst>
                                    <p:set>
                                      <p:cBhvr rctx="PPT">
                                        <p:cTn id="37" dur="indefinite"/>
                                        <p:tgtEl>
                                          <p:spTgt spid="7"/>
                                        </p:tgtEl>
                                        <p:attrNameLst>
                                          <p:attrName>style.opacity</p:attrName>
                                        </p:attrNameLst>
                                      </p:cBhvr>
                                      <p:to>
                                        <p:strVal val="0"/>
                                      </p:to>
                                    </p:set>
                                    <p:animEffect filter="image" prLst="opacity: 0">
                                      <p:cBhvr rctx="IE">
                                        <p:cTn id="38"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Hexágono"/>
          <p:cNvSpPr/>
          <p:nvPr/>
        </p:nvSpPr>
        <p:spPr>
          <a:xfrm>
            <a:off x="611560" y="339502"/>
            <a:ext cx="7848872" cy="4320480"/>
          </a:xfrm>
          <a:prstGeom prst="hexagon">
            <a:avLst>
              <a:gd name="adj" fmla="val 42637"/>
              <a:gd name="vf" fmla="val 115470"/>
            </a:avLst>
          </a:prstGeom>
          <a:gradFill flip="none" rotWithShape="1">
            <a:gsLst>
              <a:gs pos="0">
                <a:schemeClr val="accent6">
                  <a:lumMod val="40000"/>
                  <a:lumOff val="60000"/>
                  <a:alpha val="39000"/>
                </a:schemeClr>
              </a:gs>
              <a:gs pos="17999">
                <a:srgbClr val="99CCFF">
                  <a:alpha val="0"/>
                </a:srgbClr>
              </a:gs>
              <a:gs pos="39000">
                <a:schemeClr val="accent6">
                  <a:lumMod val="50000"/>
                  <a:alpha val="51000"/>
                </a:schemeClr>
              </a:gs>
              <a:gs pos="45000">
                <a:srgbClr val="FFF2BD">
                  <a:lumMod val="81000"/>
                  <a:lumOff val="19000"/>
                  <a:alpha val="25000"/>
                </a:srgbClr>
              </a:gs>
              <a:gs pos="80000">
                <a:srgbClr val="99CCFF">
                  <a:alpha val="0"/>
                </a:srgbClr>
              </a:gs>
              <a:gs pos="100000">
                <a:schemeClr val="accent6">
                  <a:lumMod val="14000"/>
                  <a:lumOff val="86000"/>
                  <a:alpha val="77000"/>
                </a:schemeClr>
              </a:gs>
            </a:gsLst>
            <a:path path="shape">
              <a:fillToRect l="50000" t="50000" r="50000" b="50000"/>
            </a:path>
            <a:tileRect/>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Hexágono"/>
          <p:cNvSpPr/>
          <p:nvPr/>
        </p:nvSpPr>
        <p:spPr>
          <a:xfrm>
            <a:off x="611560" y="339502"/>
            <a:ext cx="7848872" cy="4320480"/>
          </a:xfrm>
          <a:prstGeom prst="hexagon">
            <a:avLst>
              <a:gd name="adj" fmla="val 42637"/>
              <a:gd name="vf" fmla="val 115470"/>
            </a:avLst>
          </a:prstGeom>
          <a:gradFill>
            <a:gsLst>
              <a:gs pos="0">
                <a:schemeClr val="accent6">
                  <a:lumMod val="40000"/>
                  <a:lumOff val="60000"/>
                  <a:alpha val="67000"/>
                </a:schemeClr>
              </a:gs>
              <a:gs pos="17999">
                <a:srgbClr val="99CCFF">
                  <a:alpha val="0"/>
                </a:srgbClr>
              </a:gs>
              <a:gs pos="39000">
                <a:schemeClr val="accent6">
                  <a:lumMod val="50000"/>
                  <a:alpha val="51000"/>
                </a:schemeClr>
              </a:gs>
              <a:gs pos="45000">
                <a:schemeClr val="tx1">
                  <a:alpha val="66000"/>
                </a:schemeClr>
              </a:gs>
              <a:gs pos="80000">
                <a:srgbClr val="99CCFF">
                  <a:alpha val="0"/>
                </a:srgbClr>
              </a:gs>
              <a:gs pos="100000">
                <a:schemeClr val="tx1">
                  <a:alpha val="47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Pentágono"/>
          <p:cNvSpPr/>
          <p:nvPr/>
        </p:nvSpPr>
        <p:spPr>
          <a:xfrm>
            <a:off x="683568" y="699542"/>
            <a:ext cx="3923928" cy="3744416"/>
          </a:xfrm>
          <a:prstGeom prst="homePlate">
            <a:avLst/>
          </a:prstGeom>
          <a:gradFill flip="none" rotWithShape="1">
            <a:gsLst>
              <a:gs pos="0">
                <a:schemeClr val="accent6">
                  <a:lumMod val="40000"/>
                  <a:lumOff val="60000"/>
                  <a:alpha val="67000"/>
                </a:schemeClr>
              </a:gs>
              <a:gs pos="17999">
                <a:srgbClr val="99CCFF">
                  <a:alpha val="0"/>
                </a:srgbClr>
              </a:gs>
              <a:gs pos="39000">
                <a:schemeClr val="accent6">
                  <a:lumMod val="50000"/>
                  <a:alpha val="51000"/>
                </a:schemeClr>
              </a:gs>
              <a:gs pos="45000">
                <a:schemeClr val="tx1">
                  <a:alpha val="66000"/>
                </a:schemeClr>
              </a:gs>
              <a:gs pos="80000">
                <a:srgbClr val="99CCFF">
                  <a:alpha val="0"/>
                </a:srgbClr>
              </a:gs>
              <a:gs pos="100000">
                <a:schemeClr val="accent6">
                  <a:alpha val="77000"/>
                  <a:lumMod val="0"/>
                  <a:lumOff val="100000"/>
                </a:schemeClr>
              </a:gs>
            </a:gsLst>
            <a:path path="shape">
              <a:fillToRect l="50000" t="50000" r="50000" b="50000"/>
            </a:path>
            <a:tileRect/>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Pentágono"/>
          <p:cNvSpPr/>
          <p:nvPr/>
        </p:nvSpPr>
        <p:spPr>
          <a:xfrm flipH="1">
            <a:off x="4499992" y="699542"/>
            <a:ext cx="3923928" cy="3744416"/>
          </a:xfrm>
          <a:prstGeom prst="homePlate">
            <a:avLst/>
          </a:prstGeom>
          <a:gradFill>
            <a:gsLst>
              <a:gs pos="0">
                <a:schemeClr val="accent6">
                  <a:lumMod val="40000"/>
                  <a:lumOff val="60000"/>
                  <a:alpha val="67000"/>
                </a:schemeClr>
              </a:gs>
              <a:gs pos="17999">
                <a:srgbClr val="99CCFF">
                  <a:alpha val="0"/>
                </a:srgbClr>
              </a:gs>
              <a:gs pos="39000">
                <a:schemeClr val="accent6">
                  <a:lumMod val="50000"/>
                  <a:alpha val="51000"/>
                </a:schemeClr>
              </a:gs>
              <a:gs pos="45000">
                <a:schemeClr val="tx1">
                  <a:alpha val="66000"/>
                </a:scheme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851920" y="1851670"/>
            <a:ext cx="2808312" cy="1169551"/>
          </a:xfrm>
          <a:prstGeom prst="rect">
            <a:avLst/>
          </a:prstGeom>
        </p:spPr>
        <p:txBody>
          <a:bodyPr wrap="square">
            <a:spAutoFit/>
            <a:scene3d>
              <a:camera prst="obliqueBottomLeft"/>
              <a:lightRig rig="threePt" dir="t"/>
            </a:scene3d>
            <a:sp3d extrusionH="31750">
              <a:extrusionClr>
                <a:schemeClr val="accent6">
                  <a:lumMod val="40000"/>
                  <a:lumOff val="60000"/>
                </a:schemeClr>
              </a:extrusionClr>
            </a:sp3d>
          </a:bodyPr>
          <a:lstStyle/>
          <a:p>
            <a:pPr algn="ctr"/>
            <a:r>
              <a:rPr lang="es-ES" sz="1400" dirty="0" smtClean="0">
                <a:solidFill>
                  <a:srgbClr val="5A291A"/>
                </a:solidFill>
                <a:latin typeface="Hobo Std" pitchFamily="34" charset="0"/>
              </a:rPr>
              <a:t>A continuación podrás </a:t>
            </a:r>
            <a:r>
              <a:rPr lang="es-ES" sz="1400" dirty="0">
                <a:solidFill>
                  <a:srgbClr val="5A291A"/>
                </a:solidFill>
                <a:latin typeface="Hobo Std" pitchFamily="34" charset="0"/>
              </a:rPr>
              <a:t>conocer cuáles son los beneficios probados de la canela, para que la empieces a utilizar a partir </a:t>
            </a:r>
            <a:endParaRPr lang="es-ES" sz="1400" dirty="0" smtClean="0">
              <a:solidFill>
                <a:srgbClr val="5A291A"/>
              </a:solidFill>
              <a:latin typeface="Hobo Std" pitchFamily="34" charset="0"/>
            </a:endParaRPr>
          </a:p>
          <a:p>
            <a:pPr algn="ctr"/>
            <a:r>
              <a:rPr lang="es-ES" sz="1400" dirty="0" smtClean="0">
                <a:solidFill>
                  <a:srgbClr val="5A291A"/>
                </a:solidFill>
                <a:latin typeface="Hobo Std" pitchFamily="34" charset="0"/>
              </a:rPr>
              <a:t>de </a:t>
            </a:r>
            <a:r>
              <a:rPr lang="es-ES" sz="1400" dirty="0">
                <a:solidFill>
                  <a:srgbClr val="5A291A"/>
                </a:solidFill>
                <a:latin typeface="Hobo Std" pitchFamily="34" charset="0"/>
              </a:rPr>
              <a:t>ahora.</a:t>
            </a:r>
          </a:p>
        </p:txBody>
      </p:sp>
      <p:sp>
        <p:nvSpPr>
          <p:cNvPr id="6" name="5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790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0"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528" fill="hold" grpId="0" nodeType="withEffect">
                                  <p:stCondLst>
                                    <p:cond delay="2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250" fill="hold"/>
                                        <p:tgtEl>
                                          <p:spTgt spid="9"/>
                                        </p:tgtEl>
                                        <p:attrNameLst>
                                          <p:attrName>ppt_w</p:attrName>
                                        </p:attrNameLst>
                                      </p:cBhvr>
                                      <p:tavLst>
                                        <p:tav tm="0">
                                          <p:val>
                                            <p:fltVal val="0"/>
                                          </p:val>
                                        </p:tav>
                                        <p:tav tm="100000">
                                          <p:val>
                                            <p:strVal val="#ppt_w"/>
                                          </p:val>
                                        </p:tav>
                                      </p:tavLst>
                                    </p:anim>
                                    <p:anim calcmode="lin" valueType="num">
                                      <p:cBhvr>
                                        <p:cTn id="38" dur="2250" fill="hold"/>
                                        <p:tgtEl>
                                          <p:spTgt spid="9"/>
                                        </p:tgtEl>
                                        <p:attrNameLst>
                                          <p:attrName>ppt_h</p:attrName>
                                        </p:attrNameLst>
                                      </p:cBhvr>
                                      <p:tavLst>
                                        <p:tav tm="0">
                                          <p:val>
                                            <p:fltVal val="0"/>
                                          </p:val>
                                        </p:tav>
                                        <p:tav tm="100000">
                                          <p:val>
                                            <p:strVal val="#ppt_h"/>
                                          </p:val>
                                        </p:tav>
                                      </p:tavLst>
                                    </p:anim>
                                    <p:anim calcmode="lin" valueType="num">
                                      <p:cBhvr>
                                        <p:cTn id="39" dur="2250" fill="hold"/>
                                        <p:tgtEl>
                                          <p:spTgt spid="9"/>
                                        </p:tgtEl>
                                        <p:attrNameLst>
                                          <p:attrName>ppt_x</p:attrName>
                                        </p:attrNameLst>
                                      </p:cBhvr>
                                      <p:tavLst>
                                        <p:tav tm="0">
                                          <p:val>
                                            <p:fltVal val="0.5"/>
                                          </p:val>
                                        </p:tav>
                                        <p:tav tm="100000">
                                          <p:val>
                                            <p:strVal val="#ppt_x"/>
                                          </p:val>
                                        </p:tav>
                                      </p:tavLst>
                                    </p:anim>
                                    <p:anim calcmode="lin" valueType="num">
                                      <p:cBhvr>
                                        <p:cTn id="40" dur="2250" fill="hold"/>
                                        <p:tgtEl>
                                          <p:spTgt spid="9"/>
                                        </p:tgtEl>
                                        <p:attrNameLst>
                                          <p:attrName>ppt_y</p:attrName>
                                        </p:attrNameLst>
                                      </p:cBhvr>
                                      <p:tavLst>
                                        <p:tav tm="0">
                                          <p:val>
                                            <p:fltVal val="0.5"/>
                                          </p:val>
                                        </p:tav>
                                        <p:tav tm="100000">
                                          <p:val>
                                            <p:strVal val="#ppt_y"/>
                                          </p:val>
                                        </p:tav>
                                      </p:tavLst>
                                    </p:anim>
                                  </p:childTnLst>
                                </p:cTn>
                              </p:par>
                              <p:par>
                                <p:cTn id="41" presetID="23" presetClass="entr" presetSubtype="16" fill="hold" nodeType="withEffect">
                                  <p:stCondLst>
                                    <p:cond delay="750"/>
                                  </p:stCondLst>
                                  <p:childTnLst>
                                    <p:set>
                                      <p:cBhvr>
                                        <p:cTn id="42" dur="1" fill="hold">
                                          <p:stCondLst>
                                            <p:cond delay="0"/>
                                          </p:stCondLst>
                                        </p:cTn>
                                        <p:tgtEl>
                                          <p:spTgt spid="10"/>
                                        </p:tgtEl>
                                        <p:attrNameLst>
                                          <p:attrName>style.visibility</p:attrName>
                                        </p:attrNameLst>
                                      </p:cBhvr>
                                      <p:to>
                                        <p:strVal val="visible"/>
                                      </p:to>
                                    </p:set>
                                    <p:anim calcmode="lin" valueType="num">
                                      <p:cBhvr>
                                        <p:cTn id="43" dur="4000" fill="hold"/>
                                        <p:tgtEl>
                                          <p:spTgt spid="10"/>
                                        </p:tgtEl>
                                        <p:attrNameLst>
                                          <p:attrName>ppt_w</p:attrName>
                                        </p:attrNameLst>
                                      </p:cBhvr>
                                      <p:tavLst>
                                        <p:tav tm="0">
                                          <p:val>
                                            <p:fltVal val="0"/>
                                          </p:val>
                                        </p:tav>
                                        <p:tav tm="100000">
                                          <p:val>
                                            <p:strVal val="#ppt_w"/>
                                          </p:val>
                                        </p:tav>
                                      </p:tavLst>
                                    </p:anim>
                                    <p:anim calcmode="lin" valueType="num">
                                      <p:cBhvr>
                                        <p:cTn id="44" dur="4000" fill="hold"/>
                                        <p:tgtEl>
                                          <p:spTgt spid="10"/>
                                        </p:tgtEl>
                                        <p:attrNameLst>
                                          <p:attrName>ppt_h</p:attrName>
                                        </p:attrNameLst>
                                      </p:cBhvr>
                                      <p:tavLst>
                                        <p:tav tm="0">
                                          <p:val>
                                            <p:fltVal val="0"/>
                                          </p:val>
                                        </p:tav>
                                        <p:tav tm="100000">
                                          <p:val>
                                            <p:strVal val="#ppt_h"/>
                                          </p:val>
                                        </p:tav>
                                      </p:tavLst>
                                    </p:anim>
                                  </p:childTnLst>
                                </p:cTn>
                              </p:par>
                              <p:par>
                                <p:cTn id="45" presetID="16" presetClass="entr" presetSubtype="37" fill="hold" nodeType="withEffect">
                                  <p:stCondLst>
                                    <p:cond delay="750"/>
                                  </p:stCondLst>
                                  <p:childTnLst>
                                    <p:set>
                                      <p:cBhvr>
                                        <p:cTn id="46" dur="1" fill="hold">
                                          <p:stCondLst>
                                            <p:cond delay="0"/>
                                          </p:stCondLst>
                                        </p:cTn>
                                        <p:tgtEl>
                                          <p:spTgt spid="10"/>
                                        </p:tgtEl>
                                        <p:attrNameLst>
                                          <p:attrName>style.visibility</p:attrName>
                                        </p:attrNameLst>
                                      </p:cBhvr>
                                      <p:to>
                                        <p:strVal val="visible"/>
                                      </p:to>
                                    </p:set>
                                    <p:animEffect transition="in" filter="barn(outVertical)">
                                      <p:cBhvr>
                                        <p:cTn id="47" dur="4000"/>
                                        <p:tgtEl>
                                          <p:spTgt spid="10"/>
                                        </p:tgtEl>
                                      </p:cBhvr>
                                    </p:animEffect>
                                  </p:childTnLst>
                                </p:cTn>
                              </p:par>
                              <p:par>
                                <p:cTn id="48" presetID="9" presetClass="emph" presetSubtype="0" grpId="0" nodeType="withEffect">
                                  <p:stCondLst>
                                    <p:cond delay="0"/>
                                  </p:stCondLst>
                                  <p:childTnLst>
                                    <p:set>
                                      <p:cBhvr rctx="PPT">
                                        <p:cTn id="49" dur="indefinite"/>
                                        <p:tgtEl>
                                          <p:spTgt spid="6"/>
                                        </p:tgtEl>
                                        <p:attrNameLst>
                                          <p:attrName>style.opacity</p:attrName>
                                        </p:attrNameLst>
                                      </p:cBhvr>
                                      <p:to>
                                        <p:strVal val="0"/>
                                      </p:to>
                                    </p:set>
                                    <p:animEffect filter="image" prLst="opacity: 0">
                                      <p:cBhvr rctx="IE">
                                        <p:cTn id="50"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P spid="9"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921" y="22870"/>
            <a:ext cx="9144000" cy="5120630"/>
          </a:xfrm>
          <a:prstGeom prst="rect">
            <a:avLst/>
          </a:prstGeom>
          <a:noFill/>
          <a:ln>
            <a:noFill/>
          </a:ln>
        </p:spPr>
      </p:pic>
      <p:sp>
        <p:nvSpPr>
          <p:cNvPr id="3" name="2 Rectángulo"/>
          <p:cNvSpPr/>
          <p:nvPr/>
        </p:nvSpPr>
        <p:spPr>
          <a:xfrm>
            <a:off x="1115616" y="1635646"/>
            <a:ext cx="4680520" cy="1815882"/>
          </a:xfrm>
          <a:prstGeom prst="rect">
            <a:avLst/>
          </a:prstGeom>
        </p:spPr>
        <p:txBody>
          <a:bodyPr wrap="square">
            <a:spAutoFit/>
            <a:scene3d>
              <a:camera prst="obliqueBottomLeft"/>
              <a:lightRig rig="threePt" dir="t"/>
            </a:scene3d>
            <a:sp3d extrusionH="31750">
              <a:extrusionClr>
                <a:schemeClr val="accent6">
                  <a:lumMod val="40000"/>
                  <a:lumOff val="60000"/>
                </a:schemeClr>
              </a:extrusionClr>
            </a:sp3d>
          </a:bodyPr>
          <a:lstStyle/>
          <a:p>
            <a:pPr algn="ctr"/>
            <a:r>
              <a:rPr lang="es-ES" sz="1600" dirty="0">
                <a:solidFill>
                  <a:srgbClr val="500000"/>
                </a:solidFill>
                <a:latin typeface="Hobo Std" pitchFamily="34" charset="0"/>
              </a:rPr>
              <a:t>La canela es un condimento con gratificante aroma y sabor. Y no sólo se trata de una especia, sino de un ingrediente que beneficia grandemente nuestra salud.  </a:t>
            </a:r>
            <a:r>
              <a:rPr lang="es-ES" sz="1600" dirty="0" smtClean="0">
                <a:solidFill>
                  <a:srgbClr val="500000"/>
                </a:solidFill>
                <a:latin typeface="Hobo Std" pitchFamily="34" charset="0"/>
              </a:rPr>
              <a:t>Está considerada </a:t>
            </a:r>
            <a:r>
              <a:rPr lang="es-ES" sz="1600" dirty="0">
                <a:solidFill>
                  <a:srgbClr val="500000"/>
                </a:solidFill>
                <a:latin typeface="Hobo Std" pitchFamily="34" charset="0"/>
              </a:rPr>
              <a:t>un “alimento milagroso” y la ciencia ha demostrado que sus componentes aportan cuantiosos beneficios para la </a:t>
            </a:r>
            <a:r>
              <a:rPr lang="es-ES" sz="1600" dirty="0" smtClean="0">
                <a:solidFill>
                  <a:srgbClr val="500000"/>
                </a:solidFill>
                <a:latin typeface="Hobo Std" pitchFamily="34" charset="0"/>
              </a:rPr>
              <a:t>salud</a:t>
            </a:r>
            <a:r>
              <a:rPr lang="es-ES" sz="1400" dirty="0" smtClean="0">
                <a:solidFill>
                  <a:srgbClr val="500000"/>
                </a:solidFill>
                <a:latin typeface="Hobo Std" pitchFamily="34" charset="0"/>
              </a:rPr>
              <a:t>,</a:t>
            </a:r>
          </a:p>
        </p:txBody>
      </p:sp>
    </p:spTree>
    <p:extLst>
      <p:ext uri="{BB962C8B-B14F-4D97-AF65-F5344CB8AC3E}">
        <p14:creationId xmlns:p14="http://schemas.microsoft.com/office/powerpoint/2010/main" val="19747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700"/>
            <a:ext cx="9144000" cy="5143494"/>
          </a:xfrm>
          <a:prstGeom prst="rect">
            <a:avLst/>
          </a:prstGeom>
          <a:noFill/>
          <a:ln>
            <a:noFill/>
          </a:ln>
        </p:spPr>
      </p:pic>
      <p:sp>
        <p:nvSpPr>
          <p:cNvPr id="4"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10800000">
            <a:off x="7161133" y="3404759"/>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FFC000">
                  <a:alpha val="74000"/>
                </a:srgbClr>
              </a:gs>
              <a:gs pos="60000">
                <a:srgbClr val="7030A0">
                  <a:lumMod val="40000"/>
                  <a:alpha val="0"/>
                </a:srgbClr>
              </a:gs>
              <a:gs pos="55000">
                <a:srgbClr val="7D893A">
                  <a:alpha val="0"/>
                </a:srgbClr>
              </a:gs>
              <a:gs pos="46000">
                <a:srgbClr val="9C9331">
                  <a:alpha val="0"/>
                </a:srgbClr>
              </a:gs>
              <a:gs pos="50000">
                <a:srgbClr val="FFC000">
                  <a:alpha val="60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Rectángulo"/>
          <p:cNvSpPr/>
          <p:nvPr/>
        </p:nvSpPr>
        <p:spPr>
          <a:xfrm flipH="1">
            <a:off x="0" y="-236562"/>
            <a:ext cx="9137640" cy="5688632"/>
          </a:xfrm>
          <a:prstGeom prst="rect">
            <a:avLst/>
          </a:prstGeom>
          <a:gradFill flip="none" rotWithShape="1">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5027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6000" fill="hold"/>
                                        <p:tgtEl>
                                          <p:spTgt spid="4"/>
                                        </p:tgtEl>
                                        <p:attrNameLst>
                                          <p:attrName>ppt_x</p:attrName>
                                        </p:attrNameLst>
                                      </p:cBhvr>
                                      <p:tavLst>
                                        <p:tav tm="0">
                                          <p:val>
                                            <p:strVal val="1+#ppt_w/2"/>
                                          </p:val>
                                        </p:tav>
                                        <p:tav tm="100000">
                                          <p:val>
                                            <p:strVal val="#ppt_x"/>
                                          </p:val>
                                        </p:tav>
                                      </p:tavLst>
                                    </p:anim>
                                    <p:anim calcmode="lin" valueType="num">
                                      <p:cBhvr additive="base">
                                        <p:cTn id="8" dur="6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6000" fill="hold"/>
                                        <p:tgtEl>
                                          <p:spTgt spid="4"/>
                                        </p:tgtEl>
                                        <p:attrNameLst>
                                          <p:attrName>ppt_w</p:attrName>
                                        </p:attrNameLst>
                                      </p:cBhvr>
                                      <p:tavLst>
                                        <p:tav tm="0" fmla="#ppt_w*sin(2.5*pi*$)">
                                          <p:val>
                                            <p:fltVal val="0"/>
                                          </p:val>
                                        </p:tav>
                                        <p:tav tm="100000">
                                          <p:val>
                                            <p:fltVal val="1"/>
                                          </p:val>
                                        </p:tav>
                                      </p:tavLst>
                                    </p:anim>
                                    <p:anim calcmode="lin" valueType="num">
                                      <p:cBhvr>
                                        <p:cTn id="12" dur="6000" fill="hold"/>
                                        <p:tgtEl>
                                          <p:spTgt spid="4"/>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6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6000"/>
                                        <p:tgtEl>
                                          <p:spTgt spid="4"/>
                                        </p:tgtEl>
                                        <p:attrNameLst>
                                          <p:attrName>ppt_x</p:attrName>
                                        </p:attrNameLst>
                                      </p:cBhvr>
                                      <p:tavLst>
                                        <p:tav tm="0">
                                          <p:val>
                                            <p:strVal val="ppt_x"/>
                                          </p:val>
                                        </p:tav>
                                        <p:tav tm="100000">
                                          <p:val>
                                            <p:strVal val="1+ppt_w/2"/>
                                          </p:val>
                                        </p:tav>
                                      </p:tavLst>
                                    </p:anim>
                                    <p:anim calcmode="lin" valueType="num">
                                      <p:cBhvr additive="base">
                                        <p:cTn id="17" dur="6000"/>
                                        <p:tgtEl>
                                          <p:spTgt spid="4"/>
                                        </p:tgtEl>
                                        <p:attrNameLst>
                                          <p:attrName>ppt_y</p:attrName>
                                        </p:attrNameLst>
                                      </p:cBhvr>
                                      <p:tavLst>
                                        <p:tav tm="0">
                                          <p:val>
                                            <p:strVal val="ppt_y"/>
                                          </p:val>
                                        </p:tav>
                                        <p:tav tm="100000">
                                          <p:val>
                                            <p:strVal val="1+ppt_h/2"/>
                                          </p:val>
                                        </p:tav>
                                      </p:tavLst>
                                    </p:anim>
                                    <p:set>
                                      <p:cBhvr>
                                        <p:cTn id="18" dur="1" fill="hold">
                                          <p:stCondLst>
                                            <p:cond delay="5999"/>
                                          </p:stCondLst>
                                        </p:cTn>
                                        <p:tgtEl>
                                          <p:spTgt spid="4"/>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1+#ppt_w/2"/>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fmla="#ppt_w*sin(2.5*pi*$)">
                                          <p:val>
                                            <p:fltVal val="0"/>
                                          </p:val>
                                        </p:tav>
                                        <p:tav tm="100000">
                                          <p:val>
                                            <p:fltVal val="1"/>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5000" fill="hold"/>
                                        <p:tgtEl>
                                          <p:spTgt spid="5"/>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1+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000" fill="hold"/>
                                        <p:tgtEl>
                                          <p:spTgt spid="6"/>
                                        </p:tgtEl>
                                        <p:attrNameLst>
                                          <p:attrName>ppt_x</p:attrName>
                                        </p:attrNameLst>
                                      </p:cBhvr>
                                      <p:tavLst>
                                        <p:tav tm="0">
                                          <p:val>
                                            <p:strVal val="1+#ppt_w/2"/>
                                          </p:val>
                                        </p:tav>
                                        <p:tav tm="100000">
                                          <p:val>
                                            <p:strVal val="#ppt_x"/>
                                          </p:val>
                                        </p:tav>
                                      </p:tavLst>
                                    </p:anim>
                                    <p:anim calcmode="lin" valueType="num">
                                      <p:cBhvr additive="base">
                                        <p:cTn id="36" dur="4000" fill="hold"/>
                                        <p:tgtEl>
                                          <p:spTgt spid="6"/>
                                        </p:tgtEl>
                                        <p:attrNameLst>
                                          <p:attrName>ppt_y</p:attrName>
                                        </p:attrNameLst>
                                      </p:cBhvr>
                                      <p:tavLst>
                                        <p:tav tm="0">
                                          <p:val>
                                            <p:strVal val="1+#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4000" fill="hold"/>
                                        <p:tgtEl>
                                          <p:spTgt spid="6"/>
                                        </p:tgtEl>
                                        <p:attrNameLst>
                                          <p:attrName>ppt_w</p:attrName>
                                        </p:attrNameLst>
                                      </p:cBhvr>
                                      <p:tavLst>
                                        <p:tav tm="0" fmla="#ppt_w*sin(2.5*pi*$)">
                                          <p:val>
                                            <p:fltVal val="0"/>
                                          </p:val>
                                        </p:tav>
                                        <p:tav tm="100000">
                                          <p:val>
                                            <p:fltVal val="1"/>
                                          </p:val>
                                        </p:tav>
                                      </p:tavLst>
                                    </p:anim>
                                    <p:anim calcmode="lin" valueType="num">
                                      <p:cBhvr>
                                        <p:cTn id="40" dur="4000" fill="hold"/>
                                        <p:tgtEl>
                                          <p:spTgt spid="6"/>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4000" fill="hold"/>
                                        <p:tgtEl>
                                          <p:spTgt spid="6"/>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000"/>
                                        <p:tgtEl>
                                          <p:spTgt spid="6"/>
                                        </p:tgtEl>
                                        <p:attrNameLst>
                                          <p:attrName>ppt_x</p:attrName>
                                        </p:attrNameLst>
                                      </p:cBhvr>
                                      <p:tavLst>
                                        <p:tav tm="0">
                                          <p:val>
                                            <p:strVal val="ppt_x"/>
                                          </p:val>
                                        </p:tav>
                                        <p:tav tm="100000">
                                          <p:val>
                                            <p:strVal val="1+ppt_w/2"/>
                                          </p:val>
                                        </p:tav>
                                      </p:tavLst>
                                    </p:anim>
                                    <p:anim calcmode="lin" valueType="num">
                                      <p:cBhvr additive="base">
                                        <p:cTn id="45" dur="4000"/>
                                        <p:tgtEl>
                                          <p:spTgt spid="6"/>
                                        </p:tgtEl>
                                        <p:attrNameLst>
                                          <p:attrName>ppt_y</p:attrName>
                                        </p:attrNameLst>
                                      </p:cBhvr>
                                      <p:tavLst>
                                        <p:tav tm="0">
                                          <p:val>
                                            <p:strVal val="ppt_y"/>
                                          </p:val>
                                        </p:tav>
                                        <p:tav tm="100000">
                                          <p:val>
                                            <p:strVal val="1+ppt_h/2"/>
                                          </p:val>
                                        </p:tav>
                                      </p:tavLst>
                                    </p:anim>
                                    <p:set>
                                      <p:cBhvr>
                                        <p:cTn id="46" dur="1" fill="hold">
                                          <p:stCondLst>
                                            <p:cond delay="3999"/>
                                          </p:stCondLst>
                                        </p:cTn>
                                        <p:tgtEl>
                                          <p:spTgt spid="6"/>
                                        </p:tgtEl>
                                        <p:attrNameLst>
                                          <p:attrName>style.visibility</p:attrName>
                                        </p:attrNameLst>
                                      </p:cBhvr>
                                      <p:to>
                                        <p:strVal val="hidden"/>
                                      </p:to>
                                    </p:set>
                                  </p:childTnLst>
                                </p:cTn>
                              </p:par>
                              <p:par>
                                <p:cTn id="47" presetID="2" presetClass="entr" presetSubtype="3"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6000" fill="hold"/>
                                        <p:tgtEl>
                                          <p:spTgt spid="12"/>
                                        </p:tgtEl>
                                        <p:attrNameLst>
                                          <p:attrName>ppt_x</p:attrName>
                                        </p:attrNameLst>
                                      </p:cBhvr>
                                      <p:tavLst>
                                        <p:tav tm="0">
                                          <p:val>
                                            <p:strVal val="1+#ppt_w/2"/>
                                          </p:val>
                                        </p:tav>
                                        <p:tav tm="100000">
                                          <p:val>
                                            <p:strVal val="#ppt_x"/>
                                          </p:val>
                                        </p:tav>
                                      </p:tavLst>
                                    </p:anim>
                                    <p:anim calcmode="lin" valueType="num">
                                      <p:cBhvr additive="base">
                                        <p:cTn id="50" dur="6000" fill="hold"/>
                                        <p:tgtEl>
                                          <p:spTgt spid="12"/>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6000" fill="hold"/>
                                        <p:tgtEl>
                                          <p:spTgt spid="12"/>
                                        </p:tgtEl>
                                        <p:attrNameLst>
                                          <p:attrName>ppt_w</p:attrName>
                                        </p:attrNameLst>
                                      </p:cBhvr>
                                      <p:tavLst>
                                        <p:tav tm="0" fmla="#ppt_w*sin(2.5*pi*$)">
                                          <p:val>
                                            <p:fltVal val="0"/>
                                          </p:val>
                                        </p:tav>
                                        <p:tav tm="100000">
                                          <p:val>
                                            <p:fltVal val="1"/>
                                          </p:val>
                                        </p:tav>
                                      </p:tavLst>
                                    </p:anim>
                                    <p:anim calcmode="lin" valueType="num">
                                      <p:cBhvr>
                                        <p:cTn id="54" dur="6000" fill="hold"/>
                                        <p:tgtEl>
                                          <p:spTgt spid="12"/>
                                        </p:tgtEl>
                                        <p:attrNameLst>
                                          <p:attrName>ppt_h</p:attrName>
                                        </p:attrNameLst>
                                      </p:cBhvr>
                                      <p:tavLst>
                                        <p:tav tm="0">
                                          <p:val>
                                            <p:strVal val="#ppt_h"/>
                                          </p:val>
                                        </p:tav>
                                        <p:tav tm="100000">
                                          <p:val>
                                            <p:strVal val="#ppt_h"/>
                                          </p:val>
                                        </p:tav>
                                      </p:tavLst>
                                    </p:anim>
                                  </p:childTnLst>
                                </p:cTn>
                              </p:par>
                              <p:par>
                                <p:cTn id="55" presetID="8" presetClass="emph" presetSubtype="0" fill="hold" grpId="2" nodeType="withEffect">
                                  <p:stCondLst>
                                    <p:cond delay="0"/>
                                  </p:stCondLst>
                                  <p:childTnLst>
                                    <p:animRot by="21600000">
                                      <p:cBhvr>
                                        <p:cTn id="56" dur="6000" fill="hold"/>
                                        <p:tgtEl>
                                          <p:spTgt spid="12"/>
                                        </p:tgtEl>
                                        <p:attrNameLst>
                                          <p:attrName>r</p:attrName>
                                        </p:attrNameLst>
                                      </p:cBhvr>
                                    </p:animRot>
                                  </p:childTnLst>
                                </p:cTn>
                              </p:par>
                              <p:par>
                                <p:cTn id="57" presetID="2" presetClass="exit" presetSubtype="3" fill="hold" grpId="3" nodeType="withEffect">
                                  <p:stCondLst>
                                    <p:cond delay="0"/>
                                  </p:stCondLst>
                                  <p:childTnLst>
                                    <p:anim calcmode="lin" valueType="num">
                                      <p:cBhvr additive="base">
                                        <p:cTn id="58" dur="6000"/>
                                        <p:tgtEl>
                                          <p:spTgt spid="12"/>
                                        </p:tgtEl>
                                        <p:attrNameLst>
                                          <p:attrName>ppt_x</p:attrName>
                                        </p:attrNameLst>
                                      </p:cBhvr>
                                      <p:tavLst>
                                        <p:tav tm="0">
                                          <p:val>
                                            <p:strVal val="ppt_x"/>
                                          </p:val>
                                        </p:tav>
                                        <p:tav tm="100000">
                                          <p:val>
                                            <p:strVal val="1+ppt_w/2"/>
                                          </p:val>
                                        </p:tav>
                                      </p:tavLst>
                                    </p:anim>
                                    <p:anim calcmode="lin" valueType="num">
                                      <p:cBhvr additive="base">
                                        <p:cTn id="59" dur="6000"/>
                                        <p:tgtEl>
                                          <p:spTgt spid="12"/>
                                        </p:tgtEl>
                                        <p:attrNameLst>
                                          <p:attrName>ppt_y</p:attrName>
                                        </p:attrNameLst>
                                      </p:cBhvr>
                                      <p:tavLst>
                                        <p:tav tm="0">
                                          <p:val>
                                            <p:strVal val="ppt_y"/>
                                          </p:val>
                                        </p:tav>
                                        <p:tav tm="100000">
                                          <p:val>
                                            <p:strVal val="0-ppt_h/2"/>
                                          </p:val>
                                        </p:tav>
                                      </p:tavLst>
                                    </p:anim>
                                    <p:set>
                                      <p:cBhvr>
                                        <p:cTn id="60" dur="1" fill="hold">
                                          <p:stCondLst>
                                            <p:cond delay="5999"/>
                                          </p:stCondLst>
                                        </p:cTn>
                                        <p:tgtEl>
                                          <p:spTgt spid="12"/>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0" fill="hold"/>
                                        <p:tgtEl>
                                          <p:spTgt spid="13"/>
                                        </p:tgtEl>
                                        <p:attrNameLst>
                                          <p:attrName>ppt_x</p:attrName>
                                        </p:attrNameLst>
                                      </p:cBhvr>
                                      <p:tavLst>
                                        <p:tav tm="0">
                                          <p:val>
                                            <p:strVal val="1+#ppt_w/2"/>
                                          </p:val>
                                        </p:tav>
                                        <p:tav tm="100000">
                                          <p:val>
                                            <p:strVal val="#ppt_x"/>
                                          </p:val>
                                        </p:tav>
                                      </p:tavLst>
                                    </p:anim>
                                    <p:anim calcmode="lin" valueType="num">
                                      <p:cBhvr additive="base">
                                        <p:cTn id="64" dur="5000" fill="hold"/>
                                        <p:tgtEl>
                                          <p:spTgt spid="13"/>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5000" fill="hold"/>
                                        <p:tgtEl>
                                          <p:spTgt spid="13"/>
                                        </p:tgtEl>
                                        <p:attrNameLst>
                                          <p:attrName>ppt_w</p:attrName>
                                        </p:attrNameLst>
                                      </p:cBhvr>
                                      <p:tavLst>
                                        <p:tav tm="0" fmla="#ppt_w*sin(2.5*pi*$)">
                                          <p:val>
                                            <p:fltVal val="0"/>
                                          </p:val>
                                        </p:tav>
                                        <p:tav tm="100000">
                                          <p:val>
                                            <p:fltVal val="1"/>
                                          </p:val>
                                        </p:tav>
                                      </p:tavLst>
                                    </p:anim>
                                    <p:anim calcmode="lin" valueType="num">
                                      <p:cBhvr>
                                        <p:cTn id="68" dur="5000" fill="hold"/>
                                        <p:tgtEl>
                                          <p:spTgt spid="13"/>
                                        </p:tgtEl>
                                        <p:attrNameLst>
                                          <p:attrName>ppt_h</p:attrName>
                                        </p:attrNameLst>
                                      </p:cBhvr>
                                      <p:tavLst>
                                        <p:tav tm="0">
                                          <p:val>
                                            <p:strVal val="#ppt_h"/>
                                          </p:val>
                                        </p:tav>
                                        <p:tav tm="100000">
                                          <p:val>
                                            <p:strVal val="#ppt_h"/>
                                          </p:val>
                                        </p:tav>
                                      </p:tavLst>
                                    </p:anim>
                                  </p:childTnLst>
                                </p:cTn>
                              </p:par>
                              <p:par>
                                <p:cTn id="69" presetID="8" presetClass="emph" presetSubtype="0" fill="hold" grpId="2" nodeType="withEffect">
                                  <p:stCondLst>
                                    <p:cond delay="0"/>
                                  </p:stCondLst>
                                  <p:childTnLst>
                                    <p:animRot by="21600000">
                                      <p:cBhvr>
                                        <p:cTn id="70" dur="5000" fill="hold"/>
                                        <p:tgtEl>
                                          <p:spTgt spid="13"/>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5000"/>
                                        <p:tgtEl>
                                          <p:spTgt spid="13"/>
                                        </p:tgtEl>
                                        <p:attrNameLst>
                                          <p:attrName>ppt_x</p:attrName>
                                        </p:attrNameLst>
                                      </p:cBhvr>
                                      <p:tavLst>
                                        <p:tav tm="0">
                                          <p:val>
                                            <p:strVal val="ppt_x"/>
                                          </p:val>
                                        </p:tav>
                                        <p:tav tm="100000">
                                          <p:val>
                                            <p:strVal val="1+ppt_w/2"/>
                                          </p:val>
                                        </p:tav>
                                      </p:tavLst>
                                    </p:anim>
                                    <p:anim calcmode="lin" valueType="num">
                                      <p:cBhvr additive="base">
                                        <p:cTn id="73" dur="5000"/>
                                        <p:tgtEl>
                                          <p:spTgt spid="13"/>
                                        </p:tgtEl>
                                        <p:attrNameLst>
                                          <p:attrName>ppt_y</p:attrName>
                                        </p:attrNameLst>
                                      </p:cBhvr>
                                      <p:tavLst>
                                        <p:tav tm="0">
                                          <p:val>
                                            <p:strVal val="ppt_y"/>
                                          </p:val>
                                        </p:tav>
                                        <p:tav tm="100000">
                                          <p:val>
                                            <p:strVal val="0-ppt_h/2"/>
                                          </p:val>
                                        </p:tav>
                                      </p:tavLst>
                                    </p:anim>
                                    <p:set>
                                      <p:cBhvr>
                                        <p:cTn id="74" dur="1" fill="hold">
                                          <p:stCondLst>
                                            <p:cond delay="4999"/>
                                          </p:stCondLst>
                                        </p:cTn>
                                        <p:tgtEl>
                                          <p:spTgt spid="13"/>
                                        </p:tgtEl>
                                        <p:attrNameLst>
                                          <p:attrName>style.visibility</p:attrName>
                                        </p:attrNameLst>
                                      </p:cBhvr>
                                      <p:to>
                                        <p:strVal val="hidden"/>
                                      </p:to>
                                    </p:set>
                                  </p:childTnLst>
                                </p:cTn>
                              </p:par>
                              <p:par>
                                <p:cTn id="75" presetID="2" presetClass="entr" presetSubtype="3"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4000" fill="hold"/>
                                        <p:tgtEl>
                                          <p:spTgt spid="14"/>
                                        </p:tgtEl>
                                        <p:attrNameLst>
                                          <p:attrName>ppt_x</p:attrName>
                                        </p:attrNameLst>
                                      </p:cBhvr>
                                      <p:tavLst>
                                        <p:tav tm="0">
                                          <p:val>
                                            <p:strVal val="1+#ppt_w/2"/>
                                          </p:val>
                                        </p:tav>
                                        <p:tav tm="100000">
                                          <p:val>
                                            <p:strVal val="#ppt_x"/>
                                          </p:val>
                                        </p:tav>
                                      </p:tavLst>
                                    </p:anim>
                                    <p:anim calcmode="lin" valueType="num">
                                      <p:cBhvr additive="base">
                                        <p:cTn id="78" dur="4000" fill="hold"/>
                                        <p:tgtEl>
                                          <p:spTgt spid="14"/>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4000" fill="hold"/>
                                        <p:tgtEl>
                                          <p:spTgt spid="14"/>
                                        </p:tgtEl>
                                        <p:attrNameLst>
                                          <p:attrName>ppt_w</p:attrName>
                                        </p:attrNameLst>
                                      </p:cBhvr>
                                      <p:tavLst>
                                        <p:tav tm="0" fmla="#ppt_w*sin(2.5*pi*$)">
                                          <p:val>
                                            <p:fltVal val="0"/>
                                          </p:val>
                                        </p:tav>
                                        <p:tav tm="100000">
                                          <p:val>
                                            <p:fltVal val="1"/>
                                          </p:val>
                                        </p:tav>
                                      </p:tavLst>
                                    </p:anim>
                                    <p:anim calcmode="lin" valueType="num">
                                      <p:cBhvr>
                                        <p:cTn id="82" dur="4000" fill="hold"/>
                                        <p:tgtEl>
                                          <p:spTgt spid="14"/>
                                        </p:tgtEl>
                                        <p:attrNameLst>
                                          <p:attrName>ppt_h</p:attrName>
                                        </p:attrNameLst>
                                      </p:cBhvr>
                                      <p:tavLst>
                                        <p:tav tm="0">
                                          <p:val>
                                            <p:strVal val="#ppt_h"/>
                                          </p:val>
                                        </p:tav>
                                        <p:tav tm="100000">
                                          <p:val>
                                            <p:strVal val="#ppt_h"/>
                                          </p:val>
                                        </p:tav>
                                      </p:tavLst>
                                    </p:anim>
                                  </p:childTnLst>
                                </p:cTn>
                              </p:par>
                              <p:par>
                                <p:cTn id="83" presetID="8" presetClass="emph" presetSubtype="0" fill="hold" grpId="2" nodeType="withEffect">
                                  <p:stCondLst>
                                    <p:cond delay="0"/>
                                  </p:stCondLst>
                                  <p:childTnLst>
                                    <p:animRot by="21600000">
                                      <p:cBhvr>
                                        <p:cTn id="84" dur="4000" fill="hold"/>
                                        <p:tgtEl>
                                          <p:spTgt spid="14"/>
                                        </p:tgtEl>
                                        <p:attrNameLst>
                                          <p:attrName>r</p:attrName>
                                        </p:attrNameLst>
                                      </p:cBhvr>
                                    </p:animRot>
                                  </p:childTnLst>
                                </p:cTn>
                              </p:par>
                              <p:par>
                                <p:cTn id="85" presetID="2" presetClass="exit" presetSubtype="3" fill="hold" grpId="3" nodeType="withEffect">
                                  <p:stCondLst>
                                    <p:cond delay="0"/>
                                  </p:stCondLst>
                                  <p:childTnLst>
                                    <p:anim calcmode="lin" valueType="num">
                                      <p:cBhvr additive="base">
                                        <p:cTn id="86" dur="4000"/>
                                        <p:tgtEl>
                                          <p:spTgt spid="14"/>
                                        </p:tgtEl>
                                        <p:attrNameLst>
                                          <p:attrName>ppt_x</p:attrName>
                                        </p:attrNameLst>
                                      </p:cBhvr>
                                      <p:tavLst>
                                        <p:tav tm="0">
                                          <p:val>
                                            <p:strVal val="ppt_x"/>
                                          </p:val>
                                        </p:tav>
                                        <p:tav tm="100000">
                                          <p:val>
                                            <p:strVal val="1+ppt_w/2"/>
                                          </p:val>
                                        </p:tav>
                                      </p:tavLst>
                                    </p:anim>
                                    <p:anim calcmode="lin" valueType="num">
                                      <p:cBhvr additive="base">
                                        <p:cTn id="87" dur="4000"/>
                                        <p:tgtEl>
                                          <p:spTgt spid="14"/>
                                        </p:tgtEl>
                                        <p:attrNameLst>
                                          <p:attrName>ppt_y</p:attrName>
                                        </p:attrNameLst>
                                      </p:cBhvr>
                                      <p:tavLst>
                                        <p:tav tm="0">
                                          <p:val>
                                            <p:strVal val="ppt_y"/>
                                          </p:val>
                                        </p:tav>
                                        <p:tav tm="100000">
                                          <p:val>
                                            <p:strVal val="0-ppt_h/2"/>
                                          </p:val>
                                        </p:tav>
                                      </p:tavLst>
                                    </p:anim>
                                    <p:set>
                                      <p:cBhvr>
                                        <p:cTn id="88" dur="1" fill="hold">
                                          <p:stCondLst>
                                            <p:cond delay="3999"/>
                                          </p:stCondLst>
                                        </p:cTn>
                                        <p:tgtEl>
                                          <p:spTgt spid="14"/>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4000" fill="hold"/>
                                        <p:tgtEl>
                                          <p:spTgt spid="8"/>
                                        </p:tgtEl>
                                        <p:attrNameLst>
                                          <p:attrName>ppt_x</p:attrName>
                                        </p:attrNameLst>
                                      </p:cBhvr>
                                      <p:tavLst>
                                        <p:tav tm="0">
                                          <p:val>
                                            <p:strVal val="0-#ppt_w/2"/>
                                          </p:val>
                                        </p:tav>
                                        <p:tav tm="100000">
                                          <p:val>
                                            <p:strVal val="#ppt_x"/>
                                          </p:val>
                                        </p:tav>
                                      </p:tavLst>
                                    </p:anim>
                                    <p:anim calcmode="lin" valueType="num">
                                      <p:cBhvr additive="base">
                                        <p:cTn id="92" dur="4000" fill="hold"/>
                                        <p:tgtEl>
                                          <p:spTgt spid="8"/>
                                        </p:tgtEl>
                                        <p:attrNameLst>
                                          <p:attrName>ppt_y</p:attrName>
                                        </p:attrNameLst>
                                      </p:cBhvr>
                                      <p:tavLst>
                                        <p:tav tm="0">
                                          <p:val>
                                            <p:strVal val="1+#ppt_h/2"/>
                                          </p:val>
                                        </p:tav>
                                        <p:tav tm="100000">
                                          <p:val>
                                            <p:strVal val="#ppt_y"/>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4000" fill="hold"/>
                                        <p:tgtEl>
                                          <p:spTgt spid="8"/>
                                        </p:tgtEl>
                                        <p:attrNameLst>
                                          <p:attrName>ppt_w</p:attrName>
                                        </p:attrNameLst>
                                      </p:cBhvr>
                                      <p:tavLst>
                                        <p:tav tm="0" fmla="#ppt_w*sin(2.5*pi*$)">
                                          <p:val>
                                            <p:fltVal val="0"/>
                                          </p:val>
                                        </p:tav>
                                        <p:tav tm="100000">
                                          <p:val>
                                            <p:fltVal val="1"/>
                                          </p:val>
                                        </p:tav>
                                      </p:tavLst>
                                    </p:anim>
                                    <p:anim calcmode="lin" valueType="num">
                                      <p:cBhvr>
                                        <p:cTn id="96" dur="4000" fill="hold"/>
                                        <p:tgtEl>
                                          <p:spTgt spid="8"/>
                                        </p:tgtEl>
                                        <p:attrNameLst>
                                          <p:attrName>ppt_h</p:attrName>
                                        </p:attrNameLst>
                                      </p:cBhvr>
                                      <p:tavLst>
                                        <p:tav tm="0">
                                          <p:val>
                                            <p:strVal val="#ppt_h"/>
                                          </p:val>
                                        </p:tav>
                                        <p:tav tm="100000">
                                          <p:val>
                                            <p:strVal val="#ppt_h"/>
                                          </p:val>
                                        </p:tav>
                                      </p:tavLst>
                                    </p:anim>
                                  </p:childTnLst>
                                </p:cTn>
                              </p:par>
                              <p:par>
                                <p:cTn id="97" presetID="8" presetClass="emph" presetSubtype="0" fill="hold" grpId="2" nodeType="withEffect">
                                  <p:stCondLst>
                                    <p:cond delay="0"/>
                                  </p:stCondLst>
                                  <p:childTnLst>
                                    <p:animRot by="21600000">
                                      <p:cBhvr>
                                        <p:cTn id="98" dur="4000" fill="hold"/>
                                        <p:tgtEl>
                                          <p:spTgt spid="8"/>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000"/>
                                        <p:tgtEl>
                                          <p:spTgt spid="8"/>
                                        </p:tgtEl>
                                        <p:attrNameLst>
                                          <p:attrName>ppt_x</p:attrName>
                                        </p:attrNameLst>
                                      </p:cBhvr>
                                      <p:tavLst>
                                        <p:tav tm="0">
                                          <p:val>
                                            <p:strVal val="ppt_x"/>
                                          </p:val>
                                        </p:tav>
                                        <p:tav tm="100000">
                                          <p:val>
                                            <p:strVal val="0-ppt_w/2"/>
                                          </p:val>
                                        </p:tav>
                                      </p:tavLst>
                                    </p:anim>
                                    <p:anim calcmode="lin" valueType="num">
                                      <p:cBhvr additive="base">
                                        <p:cTn id="101" dur="4000"/>
                                        <p:tgtEl>
                                          <p:spTgt spid="8"/>
                                        </p:tgtEl>
                                        <p:attrNameLst>
                                          <p:attrName>ppt_y</p:attrName>
                                        </p:attrNameLst>
                                      </p:cBhvr>
                                      <p:tavLst>
                                        <p:tav tm="0">
                                          <p:val>
                                            <p:strVal val="ppt_y"/>
                                          </p:val>
                                        </p:tav>
                                        <p:tav tm="100000">
                                          <p:val>
                                            <p:strVal val="1+ppt_h/2"/>
                                          </p:val>
                                        </p:tav>
                                      </p:tavLst>
                                    </p:anim>
                                    <p:set>
                                      <p:cBhvr>
                                        <p:cTn id="102" dur="1" fill="hold">
                                          <p:stCondLst>
                                            <p:cond delay="3999"/>
                                          </p:stCondLst>
                                        </p:cTn>
                                        <p:tgtEl>
                                          <p:spTgt spid="8"/>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5000" fill="hold"/>
                                        <p:tgtEl>
                                          <p:spTgt spid="7"/>
                                        </p:tgtEl>
                                        <p:attrNameLst>
                                          <p:attrName>ppt_x</p:attrName>
                                        </p:attrNameLst>
                                      </p:cBhvr>
                                      <p:tavLst>
                                        <p:tav tm="0">
                                          <p:val>
                                            <p:strVal val="0-#ppt_w/2"/>
                                          </p:val>
                                        </p:tav>
                                        <p:tav tm="100000">
                                          <p:val>
                                            <p:strVal val="#ppt_x"/>
                                          </p:val>
                                        </p:tav>
                                      </p:tavLst>
                                    </p:anim>
                                    <p:anim calcmode="lin" valueType="num">
                                      <p:cBhvr additive="base">
                                        <p:cTn id="106" dur="5000" fill="hold"/>
                                        <p:tgtEl>
                                          <p:spTgt spid="7"/>
                                        </p:tgtEl>
                                        <p:attrNameLst>
                                          <p:attrName>ppt_y</p:attrName>
                                        </p:attrNameLst>
                                      </p:cBhvr>
                                      <p:tavLst>
                                        <p:tav tm="0">
                                          <p:val>
                                            <p:strVal val="1+#ppt_h/2"/>
                                          </p:val>
                                        </p:tav>
                                        <p:tav tm="100000">
                                          <p:val>
                                            <p:strVal val="#ppt_y"/>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5000" fill="hold"/>
                                        <p:tgtEl>
                                          <p:spTgt spid="7"/>
                                        </p:tgtEl>
                                        <p:attrNameLst>
                                          <p:attrName>ppt_w</p:attrName>
                                        </p:attrNameLst>
                                      </p:cBhvr>
                                      <p:tavLst>
                                        <p:tav tm="0" fmla="#ppt_w*sin(2.5*pi*$)">
                                          <p:val>
                                            <p:fltVal val="0"/>
                                          </p:val>
                                        </p:tav>
                                        <p:tav tm="100000">
                                          <p:val>
                                            <p:fltVal val="1"/>
                                          </p:val>
                                        </p:tav>
                                      </p:tavLst>
                                    </p:anim>
                                    <p:anim calcmode="lin" valueType="num">
                                      <p:cBhvr>
                                        <p:cTn id="110" dur="5000" fill="hold"/>
                                        <p:tgtEl>
                                          <p:spTgt spid="7"/>
                                        </p:tgtEl>
                                        <p:attrNameLst>
                                          <p:attrName>ppt_h</p:attrName>
                                        </p:attrNameLst>
                                      </p:cBhvr>
                                      <p:tavLst>
                                        <p:tav tm="0">
                                          <p:val>
                                            <p:strVal val="#ppt_h"/>
                                          </p:val>
                                        </p:tav>
                                        <p:tav tm="100000">
                                          <p:val>
                                            <p:strVal val="#ppt_h"/>
                                          </p:val>
                                        </p:tav>
                                      </p:tavLst>
                                    </p:anim>
                                  </p:childTnLst>
                                </p:cTn>
                              </p:par>
                              <p:par>
                                <p:cTn id="111" presetID="8" presetClass="emph" presetSubtype="0" fill="hold" grpId="2" nodeType="withEffect">
                                  <p:stCondLst>
                                    <p:cond delay="0"/>
                                  </p:stCondLst>
                                  <p:childTnLst>
                                    <p:animRot by="21600000">
                                      <p:cBhvr>
                                        <p:cTn id="112" dur="5000" fill="hold"/>
                                        <p:tgtEl>
                                          <p:spTgt spid="7"/>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11"/>
                                        </p:tgtEl>
                                        <p:attrNameLst>
                                          <p:attrName>style.visibility</p:attrName>
                                        </p:attrNameLst>
                                      </p:cBhvr>
                                      <p:to>
                                        <p:strVal val="visible"/>
                                      </p:to>
                                    </p:set>
                                    <p:anim calcmode="lin" valueType="num">
                                      <p:cBhvr additive="base">
                                        <p:cTn id="119" dur="4000" fill="hold"/>
                                        <p:tgtEl>
                                          <p:spTgt spid="11"/>
                                        </p:tgtEl>
                                        <p:attrNameLst>
                                          <p:attrName>ppt_x</p:attrName>
                                        </p:attrNameLst>
                                      </p:cBhvr>
                                      <p:tavLst>
                                        <p:tav tm="0">
                                          <p:val>
                                            <p:strVal val="0-#ppt_w/2"/>
                                          </p:val>
                                        </p:tav>
                                        <p:tav tm="100000">
                                          <p:val>
                                            <p:strVal val="#ppt_x"/>
                                          </p:val>
                                        </p:tav>
                                      </p:tavLst>
                                    </p:anim>
                                    <p:anim calcmode="lin" valueType="num">
                                      <p:cBhvr additive="base">
                                        <p:cTn id="120" dur="4000" fill="hold"/>
                                        <p:tgtEl>
                                          <p:spTgt spid="11"/>
                                        </p:tgtEl>
                                        <p:attrNameLst>
                                          <p:attrName>ppt_y</p:attrName>
                                        </p:attrNameLst>
                                      </p:cBhvr>
                                      <p:tavLst>
                                        <p:tav tm="0">
                                          <p:val>
                                            <p:strVal val="0-#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4000" fill="hold"/>
                                        <p:tgtEl>
                                          <p:spTgt spid="11"/>
                                        </p:tgtEl>
                                        <p:attrNameLst>
                                          <p:attrName>ppt_w</p:attrName>
                                        </p:attrNameLst>
                                      </p:cBhvr>
                                      <p:tavLst>
                                        <p:tav tm="0" fmla="#ppt_w*sin(2.5*pi*$)">
                                          <p:val>
                                            <p:fltVal val="0"/>
                                          </p:val>
                                        </p:tav>
                                        <p:tav tm="100000">
                                          <p:val>
                                            <p:fltVal val="1"/>
                                          </p:val>
                                        </p:tav>
                                      </p:tavLst>
                                    </p:anim>
                                    <p:anim calcmode="lin" valueType="num">
                                      <p:cBhvr>
                                        <p:cTn id="124" dur="4000" fill="hold"/>
                                        <p:tgtEl>
                                          <p:spTgt spid="11"/>
                                        </p:tgtEl>
                                        <p:attrNameLst>
                                          <p:attrName>ppt_h</p:attrName>
                                        </p:attrNameLst>
                                      </p:cBhvr>
                                      <p:tavLst>
                                        <p:tav tm="0">
                                          <p:val>
                                            <p:strVal val="#ppt_h"/>
                                          </p:val>
                                        </p:tav>
                                        <p:tav tm="100000">
                                          <p:val>
                                            <p:strVal val="#ppt_h"/>
                                          </p:val>
                                        </p:tav>
                                      </p:tavLst>
                                    </p:anim>
                                  </p:childTnLst>
                                </p:cTn>
                              </p:par>
                              <p:par>
                                <p:cTn id="125" presetID="8" presetClass="emph" presetSubtype="0" repeatCount="indefinite" fill="hold" grpId="2" nodeType="withEffect">
                                  <p:stCondLst>
                                    <p:cond delay="0"/>
                                  </p:stCondLst>
                                  <p:childTnLst>
                                    <p:animRot by="-21600000">
                                      <p:cBhvr>
                                        <p:cTn id="126" dur="4000" fill="hold"/>
                                        <p:tgtEl>
                                          <p:spTgt spid="11"/>
                                        </p:tgtEl>
                                        <p:attrNameLst>
                                          <p:attrName>r</p:attrName>
                                        </p:attrNameLst>
                                      </p:cBhvr>
                                    </p:animRot>
                                  </p:childTnLst>
                                </p:cTn>
                              </p:par>
                              <p:par>
                                <p:cTn id="127" presetID="2" presetClass="exit" presetSubtype="9" fill="hold" grpId="3" nodeType="withEffect">
                                  <p:stCondLst>
                                    <p:cond delay="0"/>
                                  </p:stCondLst>
                                  <p:childTnLst>
                                    <p:anim calcmode="lin" valueType="num">
                                      <p:cBhvr additive="base">
                                        <p:cTn id="128" dur="4000"/>
                                        <p:tgtEl>
                                          <p:spTgt spid="11"/>
                                        </p:tgtEl>
                                        <p:attrNameLst>
                                          <p:attrName>ppt_x</p:attrName>
                                        </p:attrNameLst>
                                      </p:cBhvr>
                                      <p:tavLst>
                                        <p:tav tm="0">
                                          <p:val>
                                            <p:strVal val="ppt_x"/>
                                          </p:val>
                                        </p:tav>
                                        <p:tav tm="100000">
                                          <p:val>
                                            <p:strVal val="0-ppt_w/2"/>
                                          </p:val>
                                        </p:tav>
                                      </p:tavLst>
                                    </p:anim>
                                    <p:anim calcmode="lin" valueType="num">
                                      <p:cBhvr additive="base">
                                        <p:cTn id="129" dur="4000"/>
                                        <p:tgtEl>
                                          <p:spTgt spid="11"/>
                                        </p:tgtEl>
                                        <p:attrNameLst>
                                          <p:attrName>ppt_y</p:attrName>
                                        </p:attrNameLst>
                                      </p:cBhvr>
                                      <p:tavLst>
                                        <p:tav tm="0">
                                          <p:val>
                                            <p:strVal val="ppt_y"/>
                                          </p:val>
                                        </p:tav>
                                        <p:tav tm="100000">
                                          <p:val>
                                            <p:strVal val="0-ppt_h/2"/>
                                          </p:val>
                                        </p:tav>
                                      </p:tavLst>
                                    </p:anim>
                                    <p:set>
                                      <p:cBhvr>
                                        <p:cTn id="130" dur="1" fill="hold">
                                          <p:stCondLst>
                                            <p:cond delay="3999"/>
                                          </p:stCondLst>
                                        </p:cTn>
                                        <p:tgtEl>
                                          <p:spTgt spid="11"/>
                                        </p:tgtEl>
                                        <p:attrNameLst>
                                          <p:attrName>style.visibility</p:attrName>
                                        </p:attrNameLst>
                                      </p:cBhvr>
                                      <p:to>
                                        <p:strVal val="hidden"/>
                                      </p:to>
                                    </p:set>
                                  </p:childTnLst>
                                </p:cTn>
                              </p:par>
                              <p:par>
                                <p:cTn id="131" presetID="2" presetClass="entr" presetSubtype="9" fill="hold" grpId="0"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additive="base">
                                        <p:cTn id="133" dur="5000" fill="hold"/>
                                        <p:tgtEl>
                                          <p:spTgt spid="10"/>
                                        </p:tgtEl>
                                        <p:attrNameLst>
                                          <p:attrName>ppt_x</p:attrName>
                                        </p:attrNameLst>
                                      </p:cBhvr>
                                      <p:tavLst>
                                        <p:tav tm="0">
                                          <p:val>
                                            <p:strVal val="0-#ppt_w/2"/>
                                          </p:val>
                                        </p:tav>
                                        <p:tav tm="100000">
                                          <p:val>
                                            <p:strVal val="#ppt_x"/>
                                          </p:val>
                                        </p:tav>
                                      </p:tavLst>
                                    </p:anim>
                                    <p:anim calcmode="lin" valueType="num">
                                      <p:cBhvr additive="base">
                                        <p:cTn id="134" dur="5000" fill="hold"/>
                                        <p:tgtEl>
                                          <p:spTgt spid="10"/>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0"/>
                                        </p:tgtEl>
                                        <p:attrNameLst>
                                          <p:attrName>style.visibility</p:attrName>
                                        </p:attrNameLst>
                                      </p:cBhvr>
                                      <p:to>
                                        <p:strVal val="visible"/>
                                      </p:to>
                                    </p:set>
                                    <p:anim calcmode="lin" valueType="num">
                                      <p:cBhvr>
                                        <p:cTn id="137" dur="5000" fill="hold"/>
                                        <p:tgtEl>
                                          <p:spTgt spid="10"/>
                                        </p:tgtEl>
                                        <p:attrNameLst>
                                          <p:attrName>ppt_w</p:attrName>
                                        </p:attrNameLst>
                                      </p:cBhvr>
                                      <p:tavLst>
                                        <p:tav tm="0" fmla="#ppt_w*sin(2.5*pi*$)">
                                          <p:val>
                                            <p:fltVal val="0"/>
                                          </p:val>
                                        </p:tav>
                                        <p:tav tm="100000">
                                          <p:val>
                                            <p:fltVal val="1"/>
                                          </p:val>
                                        </p:tav>
                                      </p:tavLst>
                                    </p:anim>
                                    <p:anim calcmode="lin" valueType="num">
                                      <p:cBhvr>
                                        <p:cTn id="138" dur="5000" fill="hold"/>
                                        <p:tgtEl>
                                          <p:spTgt spid="10"/>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grpId="2" nodeType="withEffect">
                                  <p:stCondLst>
                                    <p:cond delay="0"/>
                                  </p:stCondLst>
                                  <p:childTnLst>
                                    <p:animRot by="-21600000">
                                      <p:cBhvr>
                                        <p:cTn id="140" dur="5000" fill="hold"/>
                                        <p:tgtEl>
                                          <p:spTgt spid="10"/>
                                        </p:tgtEl>
                                        <p:attrNameLst>
                                          <p:attrName>r</p:attrName>
                                        </p:attrNameLst>
                                      </p:cBhvr>
                                    </p:animRot>
                                  </p:childTnLst>
                                </p:cTn>
                              </p:par>
                              <p:par>
                                <p:cTn id="141" presetID="2" presetClass="exit" presetSubtype="9" fill="hold" grpId="3" nodeType="withEffect">
                                  <p:stCondLst>
                                    <p:cond delay="0"/>
                                  </p:stCondLst>
                                  <p:childTnLst>
                                    <p:anim calcmode="lin" valueType="num">
                                      <p:cBhvr additive="base">
                                        <p:cTn id="142" dur="5000"/>
                                        <p:tgtEl>
                                          <p:spTgt spid="10"/>
                                        </p:tgtEl>
                                        <p:attrNameLst>
                                          <p:attrName>ppt_x</p:attrName>
                                        </p:attrNameLst>
                                      </p:cBhvr>
                                      <p:tavLst>
                                        <p:tav tm="0">
                                          <p:val>
                                            <p:strVal val="ppt_x"/>
                                          </p:val>
                                        </p:tav>
                                        <p:tav tm="100000">
                                          <p:val>
                                            <p:strVal val="0-ppt_w/2"/>
                                          </p:val>
                                        </p:tav>
                                      </p:tavLst>
                                    </p:anim>
                                    <p:anim calcmode="lin" valueType="num">
                                      <p:cBhvr additive="base">
                                        <p:cTn id="143" dur="5000"/>
                                        <p:tgtEl>
                                          <p:spTgt spid="10"/>
                                        </p:tgtEl>
                                        <p:attrNameLst>
                                          <p:attrName>ppt_y</p:attrName>
                                        </p:attrNameLst>
                                      </p:cBhvr>
                                      <p:tavLst>
                                        <p:tav tm="0">
                                          <p:val>
                                            <p:strVal val="ppt_y"/>
                                          </p:val>
                                        </p:tav>
                                        <p:tav tm="100000">
                                          <p:val>
                                            <p:strVal val="0-ppt_h/2"/>
                                          </p:val>
                                        </p:tav>
                                      </p:tavLst>
                                    </p:anim>
                                    <p:set>
                                      <p:cBhvr>
                                        <p:cTn id="144" dur="1" fill="hold">
                                          <p:stCondLst>
                                            <p:cond delay="4999"/>
                                          </p:stCondLst>
                                        </p:cTn>
                                        <p:tgtEl>
                                          <p:spTgt spid="10"/>
                                        </p:tgtEl>
                                        <p:attrNameLst>
                                          <p:attrName>style.visibility</p:attrName>
                                        </p:attrNameLst>
                                      </p:cBhvr>
                                      <p:to>
                                        <p:strVal val="hidden"/>
                                      </p:to>
                                    </p:set>
                                  </p:childTnLst>
                                </p:cTn>
                              </p:par>
                              <p:par>
                                <p:cTn id="145" presetID="2" presetClass="entr" presetSubtype="9" fill="hold" grpId="0" nodeType="withEffect">
                                  <p:stCondLst>
                                    <p:cond delay="0"/>
                                  </p:stCondLst>
                                  <p:childTnLst>
                                    <p:set>
                                      <p:cBhvr>
                                        <p:cTn id="146" dur="1" fill="hold">
                                          <p:stCondLst>
                                            <p:cond delay="0"/>
                                          </p:stCondLst>
                                        </p:cTn>
                                        <p:tgtEl>
                                          <p:spTgt spid="9"/>
                                        </p:tgtEl>
                                        <p:attrNameLst>
                                          <p:attrName>style.visibility</p:attrName>
                                        </p:attrNameLst>
                                      </p:cBhvr>
                                      <p:to>
                                        <p:strVal val="visible"/>
                                      </p:to>
                                    </p:set>
                                    <p:anim calcmode="lin" valueType="num">
                                      <p:cBhvr additive="base">
                                        <p:cTn id="147" dur="6000" fill="hold"/>
                                        <p:tgtEl>
                                          <p:spTgt spid="9"/>
                                        </p:tgtEl>
                                        <p:attrNameLst>
                                          <p:attrName>ppt_x</p:attrName>
                                        </p:attrNameLst>
                                      </p:cBhvr>
                                      <p:tavLst>
                                        <p:tav tm="0">
                                          <p:val>
                                            <p:strVal val="0-#ppt_w/2"/>
                                          </p:val>
                                        </p:tav>
                                        <p:tav tm="100000">
                                          <p:val>
                                            <p:strVal val="#ppt_x"/>
                                          </p:val>
                                        </p:tav>
                                      </p:tavLst>
                                    </p:anim>
                                    <p:anim calcmode="lin" valueType="num">
                                      <p:cBhvr additive="base">
                                        <p:cTn id="148" dur="6000" fill="hold"/>
                                        <p:tgtEl>
                                          <p:spTgt spid="9"/>
                                        </p:tgtEl>
                                        <p:attrNameLst>
                                          <p:attrName>ppt_y</p:attrName>
                                        </p:attrNameLst>
                                      </p:cBhvr>
                                      <p:tavLst>
                                        <p:tav tm="0">
                                          <p:val>
                                            <p:strVal val="0-#ppt_h/2"/>
                                          </p:val>
                                        </p:tav>
                                        <p:tav tm="100000">
                                          <p:val>
                                            <p:strVal val="#ppt_y"/>
                                          </p:val>
                                        </p:tav>
                                      </p:tavLst>
                                    </p:anim>
                                  </p:childTnLst>
                                </p:cTn>
                              </p:par>
                              <p:par>
                                <p:cTn id="149" presetID="19" presetClass="entr" presetSubtype="10"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 calcmode="lin" valueType="num">
                                      <p:cBhvr>
                                        <p:cTn id="151" dur="6000" fill="hold"/>
                                        <p:tgtEl>
                                          <p:spTgt spid="9"/>
                                        </p:tgtEl>
                                        <p:attrNameLst>
                                          <p:attrName>ppt_w</p:attrName>
                                        </p:attrNameLst>
                                      </p:cBhvr>
                                      <p:tavLst>
                                        <p:tav tm="0" fmla="#ppt_w*sin(2.5*pi*$)">
                                          <p:val>
                                            <p:fltVal val="0"/>
                                          </p:val>
                                        </p:tav>
                                        <p:tav tm="100000">
                                          <p:val>
                                            <p:fltVal val="1"/>
                                          </p:val>
                                        </p:tav>
                                      </p:tavLst>
                                    </p:anim>
                                    <p:anim calcmode="lin" valueType="num">
                                      <p:cBhvr>
                                        <p:cTn id="152" dur="6000" fill="hold"/>
                                        <p:tgtEl>
                                          <p:spTgt spid="9"/>
                                        </p:tgtEl>
                                        <p:attrNameLst>
                                          <p:attrName>ppt_h</p:attrName>
                                        </p:attrNameLst>
                                      </p:cBhvr>
                                      <p:tavLst>
                                        <p:tav tm="0">
                                          <p:val>
                                            <p:strVal val="#ppt_h"/>
                                          </p:val>
                                        </p:tav>
                                        <p:tav tm="100000">
                                          <p:val>
                                            <p:strVal val="#ppt_h"/>
                                          </p:val>
                                        </p:tav>
                                      </p:tavLst>
                                    </p:anim>
                                  </p:childTnLst>
                                </p:cTn>
                              </p:par>
                              <p:par>
                                <p:cTn id="153" presetID="8" presetClass="emph" presetSubtype="0" repeatCount="indefinite" fill="hold" grpId="2" nodeType="withEffect">
                                  <p:stCondLst>
                                    <p:cond delay="0"/>
                                  </p:stCondLst>
                                  <p:childTnLst>
                                    <p:animRot by="-21600000">
                                      <p:cBhvr>
                                        <p:cTn id="154" dur="6000" fill="hold"/>
                                        <p:tgtEl>
                                          <p:spTgt spid="9"/>
                                        </p:tgtEl>
                                        <p:attrNameLst>
                                          <p:attrName>r</p:attrName>
                                        </p:attrNameLst>
                                      </p:cBhvr>
                                    </p:animRot>
                                  </p:childTnLst>
                                </p:cTn>
                              </p:par>
                              <p:par>
                                <p:cTn id="155" presetID="2" presetClass="exit" presetSubtype="9" fill="hold" grpId="3" nodeType="withEffect">
                                  <p:stCondLst>
                                    <p:cond delay="0"/>
                                  </p:stCondLst>
                                  <p:childTnLst>
                                    <p:anim calcmode="lin" valueType="num">
                                      <p:cBhvr additive="base">
                                        <p:cTn id="156" dur="6000"/>
                                        <p:tgtEl>
                                          <p:spTgt spid="9"/>
                                        </p:tgtEl>
                                        <p:attrNameLst>
                                          <p:attrName>ppt_x</p:attrName>
                                        </p:attrNameLst>
                                      </p:cBhvr>
                                      <p:tavLst>
                                        <p:tav tm="0">
                                          <p:val>
                                            <p:strVal val="ppt_x"/>
                                          </p:val>
                                        </p:tav>
                                        <p:tav tm="100000">
                                          <p:val>
                                            <p:strVal val="0-ppt_w/2"/>
                                          </p:val>
                                        </p:tav>
                                      </p:tavLst>
                                    </p:anim>
                                    <p:anim calcmode="lin" valueType="num">
                                      <p:cBhvr additive="base">
                                        <p:cTn id="157" dur="6000"/>
                                        <p:tgtEl>
                                          <p:spTgt spid="9"/>
                                        </p:tgtEl>
                                        <p:attrNameLst>
                                          <p:attrName>ppt_y</p:attrName>
                                        </p:attrNameLst>
                                      </p:cBhvr>
                                      <p:tavLst>
                                        <p:tav tm="0">
                                          <p:val>
                                            <p:strVal val="ppt_y"/>
                                          </p:val>
                                        </p:tav>
                                        <p:tav tm="100000">
                                          <p:val>
                                            <p:strVal val="0-ppt_h/2"/>
                                          </p:val>
                                        </p:tav>
                                      </p:tavLst>
                                    </p:anim>
                                    <p:set>
                                      <p:cBhvr>
                                        <p:cTn id="158" dur="1" fill="hold">
                                          <p:stCondLst>
                                            <p:cond delay="5999"/>
                                          </p:stCondLst>
                                        </p:cTn>
                                        <p:tgtEl>
                                          <p:spTgt spid="9"/>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6000" fill="hold"/>
                                        <p:tgtEl>
                                          <p:spTgt spid="15"/>
                                        </p:tgtEl>
                                        <p:attrNameLst>
                                          <p:attrName>ppt_x</p:attrName>
                                        </p:attrNameLst>
                                      </p:cBhvr>
                                      <p:tavLst>
                                        <p:tav tm="0">
                                          <p:val>
                                            <p:strVal val="0-#ppt_w/2"/>
                                          </p:val>
                                        </p:tav>
                                        <p:tav tm="100000">
                                          <p:val>
                                            <p:strVal val="#ppt_x"/>
                                          </p:val>
                                        </p:tav>
                                      </p:tavLst>
                                    </p:anim>
                                    <p:anim calcmode="lin" valueType="num">
                                      <p:cBhvr additive="base">
                                        <p:cTn id="162" dur="6000" fill="hold"/>
                                        <p:tgtEl>
                                          <p:spTgt spid="15"/>
                                        </p:tgtEl>
                                        <p:attrNameLst>
                                          <p:attrName>ppt_y</p:attrName>
                                        </p:attrNameLst>
                                      </p:cBhvr>
                                      <p:tavLst>
                                        <p:tav tm="0">
                                          <p:val>
                                            <p:strVal val="1+#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 calcmode="lin" valueType="num">
                                      <p:cBhvr>
                                        <p:cTn id="165" dur="6000" fill="hold"/>
                                        <p:tgtEl>
                                          <p:spTgt spid="15"/>
                                        </p:tgtEl>
                                        <p:attrNameLst>
                                          <p:attrName>ppt_w</p:attrName>
                                        </p:attrNameLst>
                                      </p:cBhvr>
                                      <p:tavLst>
                                        <p:tav tm="0" fmla="#ppt_w*sin(2.5*pi*$)">
                                          <p:val>
                                            <p:fltVal val="0"/>
                                          </p:val>
                                        </p:tav>
                                        <p:tav tm="100000">
                                          <p:val>
                                            <p:fltVal val="1"/>
                                          </p:val>
                                        </p:tav>
                                      </p:tavLst>
                                    </p:anim>
                                    <p:anim calcmode="lin" valueType="num">
                                      <p:cBhvr>
                                        <p:cTn id="166" dur="6000" fill="hold"/>
                                        <p:tgtEl>
                                          <p:spTgt spid="15"/>
                                        </p:tgtEl>
                                        <p:attrNameLst>
                                          <p:attrName>ppt_h</p:attrName>
                                        </p:attrNameLst>
                                      </p:cBhvr>
                                      <p:tavLst>
                                        <p:tav tm="0">
                                          <p:val>
                                            <p:strVal val="#ppt_h"/>
                                          </p:val>
                                        </p:tav>
                                        <p:tav tm="100000">
                                          <p:val>
                                            <p:strVal val="#ppt_h"/>
                                          </p:val>
                                        </p:tav>
                                      </p:tavLst>
                                    </p:anim>
                                  </p:childTnLst>
                                </p:cTn>
                              </p:par>
                              <p:par>
                                <p:cTn id="167" presetID="8" presetClass="emph" presetSubtype="0" fill="hold" grpId="2" nodeType="withEffect">
                                  <p:stCondLst>
                                    <p:cond delay="0"/>
                                  </p:stCondLst>
                                  <p:childTnLst>
                                    <p:animRot by="21600000">
                                      <p:cBhvr>
                                        <p:cTn id="168" dur="6000" fill="hold"/>
                                        <p:tgtEl>
                                          <p:spTgt spid="15"/>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6000"/>
                                        <p:tgtEl>
                                          <p:spTgt spid="15"/>
                                        </p:tgtEl>
                                        <p:attrNameLst>
                                          <p:attrName>ppt_x</p:attrName>
                                        </p:attrNameLst>
                                      </p:cBhvr>
                                      <p:tavLst>
                                        <p:tav tm="0">
                                          <p:val>
                                            <p:strVal val="ppt_x"/>
                                          </p:val>
                                        </p:tav>
                                        <p:tav tm="100000">
                                          <p:val>
                                            <p:strVal val="0-ppt_w/2"/>
                                          </p:val>
                                        </p:tav>
                                      </p:tavLst>
                                    </p:anim>
                                    <p:anim calcmode="lin" valueType="num">
                                      <p:cBhvr additive="base">
                                        <p:cTn id="171" dur="6000"/>
                                        <p:tgtEl>
                                          <p:spTgt spid="15"/>
                                        </p:tgtEl>
                                        <p:attrNameLst>
                                          <p:attrName>ppt_y</p:attrName>
                                        </p:attrNameLst>
                                      </p:cBhvr>
                                      <p:tavLst>
                                        <p:tav tm="0">
                                          <p:val>
                                            <p:strVal val="ppt_y"/>
                                          </p:val>
                                        </p:tav>
                                        <p:tav tm="100000">
                                          <p:val>
                                            <p:strVal val="1+ppt_h/2"/>
                                          </p:val>
                                        </p:tav>
                                      </p:tavLst>
                                    </p:anim>
                                    <p:set>
                                      <p:cBhvr>
                                        <p:cTn id="172" dur="1" fill="hold">
                                          <p:stCondLst>
                                            <p:cond delay="5999"/>
                                          </p:stCondLst>
                                        </p:cTn>
                                        <p:tgtEl>
                                          <p:spTgt spid="15"/>
                                        </p:tgtEl>
                                        <p:attrNameLst>
                                          <p:attrName>style.visibility</p:attrName>
                                        </p:attrNameLst>
                                      </p:cBhvr>
                                      <p:to>
                                        <p:strVal val="hidden"/>
                                      </p:to>
                                    </p:set>
                                  </p:childTnLst>
                                </p:cTn>
                              </p:par>
                              <p:par>
                                <p:cTn id="173" presetID="23" presetClass="entr" presetSubtype="272" fill="hold" nodeType="withEffect">
                                  <p:stCondLst>
                                    <p:cond delay="1000"/>
                                  </p:stCondLst>
                                  <p:childTnLst>
                                    <p:set>
                                      <p:cBhvr>
                                        <p:cTn id="174" dur="1" fill="hold">
                                          <p:stCondLst>
                                            <p:cond delay="0"/>
                                          </p:stCondLst>
                                        </p:cTn>
                                        <p:tgtEl>
                                          <p:spTgt spid="2"/>
                                        </p:tgtEl>
                                        <p:attrNameLst>
                                          <p:attrName>style.visibility</p:attrName>
                                        </p:attrNameLst>
                                      </p:cBhvr>
                                      <p:to>
                                        <p:strVal val="visible"/>
                                      </p:to>
                                    </p:set>
                                    <p:anim calcmode="lin" valueType="num">
                                      <p:cBhvr>
                                        <p:cTn id="175" dur="4000" fill="hold"/>
                                        <p:tgtEl>
                                          <p:spTgt spid="2"/>
                                        </p:tgtEl>
                                        <p:attrNameLst>
                                          <p:attrName>ppt_w</p:attrName>
                                        </p:attrNameLst>
                                      </p:cBhvr>
                                      <p:tavLst>
                                        <p:tav tm="0">
                                          <p:val>
                                            <p:strVal val="2/3*#ppt_w"/>
                                          </p:val>
                                        </p:tav>
                                        <p:tav tm="100000">
                                          <p:val>
                                            <p:strVal val="#ppt_w"/>
                                          </p:val>
                                        </p:tav>
                                      </p:tavLst>
                                    </p:anim>
                                    <p:anim calcmode="lin" valueType="num">
                                      <p:cBhvr>
                                        <p:cTn id="176" dur="4000" fill="hold"/>
                                        <p:tgtEl>
                                          <p:spTgt spid="2"/>
                                        </p:tgtEl>
                                        <p:attrNameLst>
                                          <p:attrName>ppt_h</p:attrName>
                                        </p:attrNameLst>
                                      </p:cBhvr>
                                      <p:tavLst>
                                        <p:tav tm="0">
                                          <p:val>
                                            <p:strVal val="2/3*#ppt_h"/>
                                          </p:val>
                                        </p:tav>
                                        <p:tav tm="100000">
                                          <p:val>
                                            <p:strVal val="#ppt_h"/>
                                          </p:val>
                                        </p:tav>
                                      </p:tavLst>
                                    </p:anim>
                                  </p:childTnLst>
                                </p:cTn>
                              </p:par>
                              <p:par>
                                <p:cTn id="177" presetID="8" presetClass="entr" presetSubtype="32" fill="hold" nodeType="withEffect">
                                  <p:stCondLst>
                                    <p:cond delay="1000"/>
                                  </p:stCondLst>
                                  <p:childTnLst>
                                    <p:set>
                                      <p:cBhvr>
                                        <p:cTn id="178" dur="1" fill="hold">
                                          <p:stCondLst>
                                            <p:cond delay="0"/>
                                          </p:stCondLst>
                                        </p:cTn>
                                        <p:tgtEl>
                                          <p:spTgt spid="2"/>
                                        </p:tgtEl>
                                        <p:attrNameLst>
                                          <p:attrName>style.visibility</p:attrName>
                                        </p:attrNameLst>
                                      </p:cBhvr>
                                      <p:to>
                                        <p:strVal val="visible"/>
                                      </p:to>
                                    </p:set>
                                    <p:animEffect transition="in" filter="diamond(out)">
                                      <p:cBhvr>
                                        <p:cTn id="179" dur="4000"/>
                                        <p:tgtEl>
                                          <p:spTgt spid="2"/>
                                        </p:tgtEl>
                                      </p:cBhvr>
                                    </p:animEffect>
                                  </p:childTnLst>
                                </p:cTn>
                              </p:par>
                              <p:par>
                                <p:cTn id="180" presetID="9" presetClass="emph" presetSubtype="0" grpId="0" nodeType="withEffect">
                                  <p:stCondLst>
                                    <p:cond delay="0"/>
                                  </p:stCondLst>
                                  <p:childTnLst>
                                    <p:set>
                                      <p:cBhvr rctx="PPT">
                                        <p:cTn id="181" dur="indefinite"/>
                                        <p:tgtEl>
                                          <p:spTgt spid="16"/>
                                        </p:tgtEl>
                                        <p:attrNameLst>
                                          <p:attrName>style.opacity</p:attrName>
                                        </p:attrNameLst>
                                      </p:cBhvr>
                                      <p:to>
                                        <p:strVal val="0"/>
                                      </p:to>
                                    </p:set>
                                    <p:animEffect filter="image" prLst="opacity: 0">
                                      <p:cBhvr rctx="IE">
                                        <p:cTn id="18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48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3544" y="0"/>
            <a:ext cx="9144000" cy="5143500"/>
          </a:xfrm>
          <a:prstGeom prst="rect">
            <a:avLst/>
          </a:prstGeom>
          <a:noFill/>
          <a:ln>
            <a:noFill/>
          </a:ln>
        </p:spPr>
      </p:pic>
      <p:grpSp>
        <p:nvGrpSpPr>
          <p:cNvPr id="19" name="18 Grupo"/>
          <p:cNvGrpSpPr/>
          <p:nvPr/>
        </p:nvGrpSpPr>
        <p:grpSpPr>
          <a:xfrm>
            <a:off x="30480" y="-23634"/>
            <a:ext cx="4456572" cy="5143500"/>
            <a:chOff x="251520" y="195486"/>
            <a:chExt cx="4205052"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20"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83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6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80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79D3B">
                <a:alpha val="77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Rectángulo redondeado"/>
            <p:cNvSpPr/>
            <p:nvPr/>
          </p:nvSpPr>
          <p:spPr>
            <a:xfrm rot="5621285">
              <a:off x="3538849" y="300170"/>
              <a:ext cx="909053"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84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8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86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83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flipH="1">
            <a:off x="4687428" y="0"/>
            <a:ext cx="4456572" cy="5143500"/>
            <a:chOff x="251520" y="195486"/>
            <a:chExt cx="4205052"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98"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83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6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80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79D3B">
                <a:alpha val="77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 Rectángulo redondeado"/>
            <p:cNvSpPr/>
            <p:nvPr/>
          </p:nvSpPr>
          <p:spPr>
            <a:xfrm rot="5621285">
              <a:off x="3538849" y="300170"/>
              <a:ext cx="909053"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84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8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86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00000">
                <a:alpha val="83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0" name="49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900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19"/>
                                        </p:tgtEl>
                                        <p:attrNameLst>
                                          <p:attrName>ppt_x</p:attrName>
                                        </p:attrNameLst>
                                      </p:cBhvr>
                                      <p:tavLst>
                                        <p:tav tm="0">
                                          <p:val>
                                            <p:strVal val="ppt_x"/>
                                          </p:val>
                                        </p:tav>
                                        <p:tav tm="100000">
                                          <p:val>
                                            <p:strVal val="ppt_x-ppt_w/2"/>
                                          </p:val>
                                        </p:tav>
                                      </p:tavLst>
                                    </p:anim>
                                    <p:anim calcmode="lin" valueType="num">
                                      <p:cBhvr>
                                        <p:cTn id="7" dur="3250"/>
                                        <p:tgtEl>
                                          <p:spTgt spid="19"/>
                                        </p:tgtEl>
                                        <p:attrNameLst>
                                          <p:attrName>ppt_y</p:attrName>
                                        </p:attrNameLst>
                                      </p:cBhvr>
                                      <p:tavLst>
                                        <p:tav tm="0">
                                          <p:val>
                                            <p:strVal val="ppt_y"/>
                                          </p:val>
                                        </p:tav>
                                        <p:tav tm="100000">
                                          <p:val>
                                            <p:strVal val="ppt_y"/>
                                          </p:val>
                                        </p:tav>
                                      </p:tavLst>
                                    </p:anim>
                                    <p:anim calcmode="lin" valueType="num">
                                      <p:cBhvr>
                                        <p:cTn id="8" dur="3250"/>
                                        <p:tgtEl>
                                          <p:spTgt spid="19"/>
                                        </p:tgtEl>
                                        <p:attrNameLst>
                                          <p:attrName>ppt_w</p:attrName>
                                        </p:attrNameLst>
                                      </p:cBhvr>
                                      <p:tavLst>
                                        <p:tav tm="0">
                                          <p:val>
                                            <p:strVal val="ppt_w"/>
                                          </p:val>
                                        </p:tav>
                                        <p:tav tm="100000">
                                          <p:val>
                                            <p:fltVal val="0"/>
                                          </p:val>
                                        </p:tav>
                                      </p:tavLst>
                                    </p:anim>
                                    <p:anim calcmode="lin" valueType="num">
                                      <p:cBhvr>
                                        <p:cTn id="9" dur="3250"/>
                                        <p:tgtEl>
                                          <p:spTgt spid="19"/>
                                        </p:tgtEl>
                                        <p:attrNameLst>
                                          <p:attrName>ppt_h</p:attrName>
                                        </p:attrNameLst>
                                      </p:cBhvr>
                                      <p:tavLst>
                                        <p:tav tm="0">
                                          <p:val>
                                            <p:strVal val="ppt_h"/>
                                          </p:val>
                                        </p:tav>
                                        <p:tav tm="100000">
                                          <p:val>
                                            <p:strVal val="ppt_h"/>
                                          </p:val>
                                        </p:tav>
                                      </p:tavLst>
                                    </p:anim>
                                    <p:set>
                                      <p:cBhvr>
                                        <p:cTn id="10" dur="1" fill="hold">
                                          <p:stCondLst>
                                            <p:cond delay="3249"/>
                                          </p:stCondLst>
                                        </p:cTn>
                                        <p:tgtEl>
                                          <p:spTgt spid="1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barn(outVertical)">
                                      <p:cBhvr>
                                        <p:cTn id="13" dur="3250"/>
                                        <p:tgtEl>
                                          <p:spTgt spid="49"/>
                                        </p:tgtEl>
                                      </p:cBhvr>
                                    </p:animEffect>
                                  </p:childTnLst>
                                </p:cTn>
                              </p:par>
                              <p:par>
                                <p:cTn id="14" presetID="23" presetClass="entr" presetSubtype="288"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p:cTn id="16" dur="3250" fill="hold"/>
                                        <p:tgtEl>
                                          <p:spTgt spid="49"/>
                                        </p:tgtEl>
                                        <p:attrNameLst>
                                          <p:attrName>ppt_w</p:attrName>
                                        </p:attrNameLst>
                                      </p:cBhvr>
                                      <p:tavLst>
                                        <p:tav tm="0">
                                          <p:val>
                                            <p:strVal val="4/3*#ppt_w"/>
                                          </p:val>
                                        </p:tav>
                                        <p:tav tm="100000">
                                          <p:val>
                                            <p:strVal val="#ppt_w"/>
                                          </p:val>
                                        </p:tav>
                                      </p:tavLst>
                                    </p:anim>
                                    <p:anim calcmode="lin" valueType="num">
                                      <p:cBhvr>
                                        <p:cTn id="17" dur="3250" fill="hold"/>
                                        <p:tgtEl>
                                          <p:spTgt spid="49"/>
                                        </p:tgtEl>
                                        <p:attrNameLst>
                                          <p:attrName>ppt_h</p:attrName>
                                        </p:attrNameLst>
                                      </p:cBhvr>
                                      <p:tavLst>
                                        <p:tav tm="0">
                                          <p:val>
                                            <p:strVal val="4/3*#ppt_h"/>
                                          </p:val>
                                        </p:tav>
                                        <p:tav tm="100000">
                                          <p:val>
                                            <p:strVal val="#ppt_h"/>
                                          </p:val>
                                        </p:tav>
                                      </p:tavLst>
                                    </p:anim>
                                  </p:childTnLst>
                                </p:cTn>
                              </p:par>
                              <p:par>
                                <p:cTn id="18" presetID="17" presetClass="exit" presetSubtype="2" fill="hold" nodeType="withEffect">
                                  <p:stCondLst>
                                    <p:cond delay="0"/>
                                  </p:stCondLst>
                                  <p:childTnLst>
                                    <p:anim calcmode="lin" valueType="num">
                                      <p:cBhvr>
                                        <p:cTn id="19" dur="3250"/>
                                        <p:tgtEl>
                                          <p:spTgt spid="97"/>
                                        </p:tgtEl>
                                        <p:attrNameLst>
                                          <p:attrName>ppt_x</p:attrName>
                                        </p:attrNameLst>
                                      </p:cBhvr>
                                      <p:tavLst>
                                        <p:tav tm="0">
                                          <p:val>
                                            <p:strVal val="ppt_x"/>
                                          </p:val>
                                        </p:tav>
                                        <p:tav tm="100000">
                                          <p:val>
                                            <p:strVal val="ppt_x+ppt_w/2"/>
                                          </p:val>
                                        </p:tav>
                                      </p:tavLst>
                                    </p:anim>
                                    <p:anim calcmode="lin" valueType="num">
                                      <p:cBhvr>
                                        <p:cTn id="20" dur="3250"/>
                                        <p:tgtEl>
                                          <p:spTgt spid="97"/>
                                        </p:tgtEl>
                                        <p:attrNameLst>
                                          <p:attrName>ppt_y</p:attrName>
                                        </p:attrNameLst>
                                      </p:cBhvr>
                                      <p:tavLst>
                                        <p:tav tm="0">
                                          <p:val>
                                            <p:strVal val="ppt_y"/>
                                          </p:val>
                                        </p:tav>
                                        <p:tav tm="100000">
                                          <p:val>
                                            <p:strVal val="ppt_y"/>
                                          </p:val>
                                        </p:tav>
                                      </p:tavLst>
                                    </p:anim>
                                    <p:anim calcmode="lin" valueType="num">
                                      <p:cBhvr>
                                        <p:cTn id="21" dur="3250"/>
                                        <p:tgtEl>
                                          <p:spTgt spid="97"/>
                                        </p:tgtEl>
                                        <p:attrNameLst>
                                          <p:attrName>ppt_w</p:attrName>
                                        </p:attrNameLst>
                                      </p:cBhvr>
                                      <p:tavLst>
                                        <p:tav tm="0">
                                          <p:val>
                                            <p:strVal val="ppt_w"/>
                                          </p:val>
                                        </p:tav>
                                        <p:tav tm="100000">
                                          <p:val>
                                            <p:fltVal val="0"/>
                                          </p:val>
                                        </p:tav>
                                      </p:tavLst>
                                    </p:anim>
                                    <p:anim calcmode="lin" valueType="num">
                                      <p:cBhvr>
                                        <p:cTn id="22" dur="3250"/>
                                        <p:tgtEl>
                                          <p:spTgt spid="97"/>
                                        </p:tgtEl>
                                        <p:attrNameLst>
                                          <p:attrName>ppt_h</p:attrName>
                                        </p:attrNameLst>
                                      </p:cBhvr>
                                      <p:tavLst>
                                        <p:tav tm="0">
                                          <p:val>
                                            <p:strVal val="ppt_h"/>
                                          </p:val>
                                        </p:tav>
                                        <p:tav tm="100000">
                                          <p:val>
                                            <p:strVal val="ppt_h"/>
                                          </p:val>
                                        </p:tav>
                                      </p:tavLst>
                                    </p:anim>
                                    <p:set>
                                      <p:cBhvr>
                                        <p:cTn id="23" dur="1" fill="hold">
                                          <p:stCondLst>
                                            <p:cond delay="3249"/>
                                          </p:stCondLst>
                                        </p:cTn>
                                        <p:tgtEl>
                                          <p:spTgt spid="97"/>
                                        </p:tgtEl>
                                        <p:attrNameLst>
                                          <p:attrName>style.visibility</p:attrName>
                                        </p:attrNameLst>
                                      </p:cBhvr>
                                      <p:to>
                                        <p:strVal val="hidden"/>
                                      </p:to>
                                    </p:set>
                                  </p:childTnLst>
                                </p:cTn>
                              </p:par>
                              <p:par>
                                <p:cTn id="24" presetID="9" presetClass="emph" presetSubtype="0" grpId="0" nodeType="withEffect">
                                  <p:stCondLst>
                                    <p:cond delay="0"/>
                                  </p:stCondLst>
                                  <p:childTnLst>
                                    <p:set>
                                      <p:cBhvr rctx="PPT">
                                        <p:cTn id="25" dur="indefinite"/>
                                        <p:tgtEl>
                                          <p:spTgt spid="50"/>
                                        </p:tgtEl>
                                        <p:attrNameLst>
                                          <p:attrName>style.opacity</p:attrName>
                                        </p:attrNameLst>
                                      </p:cBhvr>
                                      <p:to>
                                        <p:strVal val="0"/>
                                      </p:to>
                                    </p:set>
                                    <p:animEffect filter="image" prLst="opacity: 0">
                                      <p:cBhvr rctx="IE">
                                        <p:cTn id="26" dur="indefinite"/>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103 Imagen" descr="Diapositiva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2" name="1 Grupo"/>
          <p:cNvGrpSpPr/>
          <p:nvPr/>
        </p:nvGrpSpPr>
        <p:grpSpPr>
          <a:xfrm rot="2750035" flipH="1" flipV="1">
            <a:off x="4941206" y="354999"/>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112" name="111 Grupo"/>
            <p:cNvGrpSpPr/>
            <p:nvPr/>
          </p:nvGrpSpPr>
          <p:grpSpPr>
            <a:xfrm flipH="1">
              <a:off x="4834601" y="1081299"/>
              <a:ext cx="3149674" cy="958586"/>
              <a:chOff x="2411760" y="411510"/>
              <a:chExt cx="4312096" cy="1232520"/>
            </a:xfrm>
            <a:grpFill/>
            <a:scene3d>
              <a:camera prst="orthographicFront"/>
              <a:lightRig rig="flat" dir="t"/>
            </a:scene3d>
          </p:grpSpPr>
          <p:sp>
            <p:nvSpPr>
              <p:cNvPr id="129"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flipH="1">
              <a:off x="4824000" y="216000"/>
              <a:ext cx="3149674" cy="958586"/>
              <a:chOff x="2411760" y="411510"/>
              <a:chExt cx="4312096" cy="1232520"/>
            </a:xfrm>
            <a:grpFill/>
            <a:scene3d>
              <a:camera prst="orthographicFront"/>
              <a:lightRig rig="flat" dir="t"/>
            </a:scene3d>
          </p:grpSpPr>
          <p:sp>
            <p:nvSpPr>
              <p:cNvPr id="12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4" name="113 Grupo"/>
            <p:cNvGrpSpPr/>
            <p:nvPr/>
          </p:nvGrpSpPr>
          <p:grpSpPr>
            <a:xfrm flipH="1">
              <a:off x="4824000" y="627534"/>
              <a:ext cx="3149674" cy="958586"/>
              <a:chOff x="2411760" y="411510"/>
              <a:chExt cx="4312096" cy="1232520"/>
            </a:xfrm>
            <a:grpFill/>
            <a:scene3d>
              <a:camera prst="orthographicFront"/>
              <a:lightRig rig="morning" dir="t"/>
            </a:scene3d>
          </p:grpSpPr>
          <p:sp>
            <p:nvSpPr>
              <p:cNvPr id="11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5" name="104 Grupo"/>
          <p:cNvGrpSpPr/>
          <p:nvPr/>
        </p:nvGrpSpPr>
        <p:grpSpPr>
          <a:xfrm rot="18702572" flipV="1">
            <a:off x="980768" y="355000"/>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106" name="105 Grupo"/>
            <p:cNvGrpSpPr/>
            <p:nvPr/>
          </p:nvGrpSpPr>
          <p:grpSpPr>
            <a:xfrm flipH="1">
              <a:off x="4834601" y="1081299"/>
              <a:ext cx="3149674" cy="958586"/>
              <a:chOff x="2411760" y="411510"/>
              <a:chExt cx="4312096" cy="1232520"/>
            </a:xfrm>
            <a:grpFill/>
            <a:scene3d>
              <a:camera prst="orthographicFront"/>
              <a:lightRig rig="flat" dir="t"/>
            </a:scene3d>
          </p:grpSpPr>
          <p:sp>
            <p:nvSpPr>
              <p:cNvPr id="20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flipH="1">
              <a:off x="4824000" y="216000"/>
              <a:ext cx="3149674" cy="958586"/>
              <a:chOff x="2411760" y="411510"/>
              <a:chExt cx="4312096" cy="1232520"/>
            </a:xfrm>
            <a:grpFill/>
            <a:scene3d>
              <a:camera prst="orthographicFront"/>
              <a:lightRig rig="flat" dir="t"/>
            </a:scene3d>
          </p:grpSpPr>
          <p:sp>
            <p:nvSpPr>
              <p:cNvPr id="19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0" name="109 Grupo"/>
            <p:cNvGrpSpPr/>
            <p:nvPr/>
          </p:nvGrpSpPr>
          <p:grpSpPr>
            <a:xfrm flipH="1">
              <a:off x="4824000" y="627534"/>
              <a:ext cx="3149674" cy="958586"/>
              <a:chOff x="2411760" y="411510"/>
              <a:chExt cx="4312096" cy="1232520"/>
            </a:xfrm>
            <a:grpFill/>
            <a:scene3d>
              <a:camera prst="orthographicFront"/>
              <a:lightRig rig="morning" dir="t"/>
            </a:scene3d>
          </p:grpSpPr>
          <p:sp>
            <p:nvSpPr>
              <p:cNvPr id="186"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08" name="207 Grupo"/>
          <p:cNvGrpSpPr/>
          <p:nvPr/>
        </p:nvGrpSpPr>
        <p:grpSpPr>
          <a:xfrm rot="18781829" flipH="1">
            <a:off x="4932038" y="2931791"/>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234" name="233 Grupo"/>
            <p:cNvGrpSpPr/>
            <p:nvPr/>
          </p:nvGrpSpPr>
          <p:grpSpPr>
            <a:xfrm flipH="1">
              <a:off x="4834601" y="1081299"/>
              <a:ext cx="3149674" cy="958586"/>
              <a:chOff x="2411760" y="411510"/>
              <a:chExt cx="4312096" cy="1232520"/>
            </a:xfrm>
            <a:grpFill/>
            <a:scene3d>
              <a:camera prst="orthographicFront"/>
              <a:lightRig rig="flat" dir="t"/>
            </a:scene3d>
          </p:grpSpPr>
          <p:sp>
            <p:nvSpPr>
              <p:cNvPr id="251"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5" name="234 Grupo"/>
            <p:cNvGrpSpPr/>
            <p:nvPr/>
          </p:nvGrpSpPr>
          <p:grpSpPr>
            <a:xfrm flipH="1">
              <a:off x="4824000" y="216000"/>
              <a:ext cx="3149674" cy="958586"/>
              <a:chOff x="2411760" y="411510"/>
              <a:chExt cx="4312096" cy="1232520"/>
            </a:xfrm>
            <a:grpFill/>
            <a:scene3d>
              <a:camera prst="orthographicFront"/>
              <a:lightRig rig="flat" dir="t"/>
            </a:scene3d>
          </p:grpSpPr>
          <p:sp>
            <p:nvSpPr>
              <p:cNvPr id="244"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6" name="235 Grupo"/>
            <p:cNvGrpSpPr/>
            <p:nvPr/>
          </p:nvGrpSpPr>
          <p:grpSpPr>
            <a:xfrm flipH="1">
              <a:off x="4824000" y="627534"/>
              <a:ext cx="3149674" cy="958586"/>
              <a:chOff x="2411760" y="411510"/>
              <a:chExt cx="4312096" cy="1232520"/>
            </a:xfrm>
            <a:grpFill/>
            <a:scene3d>
              <a:camera prst="orthographicFront"/>
              <a:lightRig rig="morning" dir="t"/>
            </a:scene3d>
          </p:grpSpPr>
          <p:sp>
            <p:nvSpPr>
              <p:cNvPr id="23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09" name="208 Grupo"/>
          <p:cNvGrpSpPr/>
          <p:nvPr/>
        </p:nvGrpSpPr>
        <p:grpSpPr>
          <a:xfrm rot="2757989">
            <a:off x="971600" y="2931790"/>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210" name="209 Grupo"/>
            <p:cNvGrpSpPr/>
            <p:nvPr/>
          </p:nvGrpSpPr>
          <p:grpSpPr>
            <a:xfrm flipH="1">
              <a:off x="4834601" y="1081299"/>
              <a:ext cx="3149674" cy="958586"/>
              <a:chOff x="2411760" y="411510"/>
              <a:chExt cx="4312096" cy="1232520"/>
            </a:xfrm>
            <a:grpFill/>
            <a:scene3d>
              <a:camera prst="orthographicFront"/>
              <a:lightRig rig="flat" dir="t"/>
            </a:scene3d>
          </p:grpSpPr>
          <p:sp>
            <p:nvSpPr>
              <p:cNvPr id="22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1" name="210 Grupo"/>
            <p:cNvGrpSpPr/>
            <p:nvPr/>
          </p:nvGrpSpPr>
          <p:grpSpPr>
            <a:xfrm flipH="1">
              <a:off x="4824000" y="216000"/>
              <a:ext cx="3149674" cy="958586"/>
              <a:chOff x="2411760" y="411510"/>
              <a:chExt cx="4312096" cy="1232520"/>
            </a:xfrm>
            <a:grpFill/>
            <a:scene3d>
              <a:camera prst="orthographicFront"/>
              <a:lightRig rig="flat" dir="t"/>
            </a:scene3d>
          </p:grpSpPr>
          <p:sp>
            <p:nvSpPr>
              <p:cNvPr id="22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2" name="211 Grupo"/>
            <p:cNvGrpSpPr/>
            <p:nvPr/>
          </p:nvGrpSpPr>
          <p:grpSpPr>
            <a:xfrm flipH="1">
              <a:off x="4824000" y="627534"/>
              <a:ext cx="3149674" cy="958586"/>
              <a:chOff x="2411760" y="411510"/>
              <a:chExt cx="4312096" cy="1232520"/>
            </a:xfrm>
            <a:grpFill/>
            <a:scene3d>
              <a:camera prst="orthographicFront"/>
              <a:lightRig rig="morning" dir="t"/>
            </a:scene3d>
          </p:grpSpPr>
          <p:sp>
            <p:nvSpPr>
              <p:cNvPr id="21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03" name="102 Rectángulo"/>
          <p:cNvSpPr/>
          <p:nvPr/>
        </p:nvSpPr>
        <p:spPr>
          <a:xfrm flipH="1">
            <a:off x="34069" y="-452586"/>
            <a:ext cx="9137640" cy="6048672"/>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21963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additive="base">
                                        <p:cTn id="7" dur="3000" fill="hold"/>
                                        <p:tgtEl>
                                          <p:spTgt spid="105"/>
                                        </p:tgtEl>
                                        <p:attrNameLst>
                                          <p:attrName>ppt_x</p:attrName>
                                        </p:attrNameLst>
                                      </p:cBhvr>
                                      <p:tavLst>
                                        <p:tav tm="0">
                                          <p:val>
                                            <p:strVal val="1+#ppt_w/2"/>
                                          </p:val>
                                        </p:tav>
                                        <p:tav tm="100000">
                                          <p:val>
                                            <p:strVal val="#ppt_x"/>
                                          </p:val>
                                        </p:tav>
                                      </p:tavLst>
                                    </p:anim>
                                    <p:anim calcmode="lin" valueType="num">
                                      <p:cBhvr additive="base">
                                        <p:cTn id="8" dur="3000" fill="hold"/>
                                        <p:tgtEl>
                                          <p:spTgt spid="105"/>
                                        </p:tgtEl>
                                        <p:attrNameLst>
                                          <p:attrName>ppt_y</p:attrName>
                                        </p:attrNameLst>
                                      </p:cBhvr>
                                      <p:tavLst>
                                        <p:tav tm="0">
                                          <p:val>
                                            <p:strVal val="1+#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750"/>
                                        <p:tgtEl>
                                          <p:spTgt spid="105"/>
                                        </p:tgtEl>
                                        <p:attrNameLst>
                                          <p:attrName>ppt_x</p:attrName>
                                        </p:attrNameLst>
                                      </p:cBhvr>
                                      <p:tavLst>
                                        <p:tav tm="0">
                                          <p:val>
                                            <p:strVal val="ppt_x"/>
                                          </p:val>
                                        </p:tav>
                                        <p:tav tm="100000">
                                          <p:val>
                                            <p:strVal val="1+ppt_w/2"/>
                                          </p:val>
                                        </p:tav>
                                      </p:tavLst>
                                    </p:anim>
                                    <p:anim calcmode="lin" valueType="num">
                                      <p:cBhvr additive="base">
                                        <p:cTn id="11" dur="4750"/>
                                        <p:tgtEl>
                                          <p:spTgt spid="105"/>
                                        </p:tgtEl>
                                        <p:attrNameLst>
                                          <p:attrName>ppt_y</p:attrName>
                                        </p:attrNameLst>
                                      </p:cBhvr>
                                      <p:tavLst>
                                        <p:tav tm="0">
                                          <p:val>
                                            <p:strVal val="ppt_y"/>
                                          </p:val>
                                        </p:tav>
                                        <p:tav tm="100000">
                                          <p:val>
                                            <p:strVal val="1+ppt_h/2"/>
                                          </p:val>
                                        </p:tav>
                                      </p:tavLst>
                                    </p:anim>
                                    <p:set>
                                      <p:cBhvr>
                                        <p:cTn id="12" dur="1" fill="hold">
                                          <p:stCondLst>
                                            <p:cond delay="4749"/>
                                          </p:stCondLst>
                                        </p:cTn>
                                        <p:tgtEl>
                                          <p:spTgt spid="105"/>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3000" fill="hold"/>
                                        <p:tgtEl>
                                          <p:spTgt spid="2"/>
                                        </p:tgtEl>
                                        <p:attrNameLst>
                                          <p:attrName>ppt_x</p:attrName>
                                        </p:attrNameLst>
                                      </p:cBhvr>
                                      <p:tavLst>
                                        <p:tav tm="0">
                                          <p:val>
                                            <p:strVal val="0-#ppt_w/2"/>
                                          </p:val>
                                        </p:tav>
                                        <p:tav tm="100000">
                                          <p:val>
                                            <p:strVal val="#ppt_x"/>
                                          </p:val>
                                        </p:tav>
                                      </p:tavLst>
                                    </p:anim>
                                    <p:anim calcmode="lin" valueType="num">
                                      <p:cBhvr additive="base">
                                        <p:cTn id="16" dur="3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750"/>
                                        <p:tgtEl>
                                          <p:spTgt spid="2"/>
                                        </p:tgtEl>
                                        <p:attrNameLst>
                                          <p:attrName>ppt_x</p:attrName>
                                        </p:attrNameLst>
                                      </p:cBhvr>
                                      <p:tavLst>
                                        <p:tav tm="0">
                                          <p:val>
                                            <p:strVal val="ppt_x"/>
                                          </p:val>
                                        </p:tav>
                                        <p:tav tm="100000">
                                          <p:val>
                                            <p:strVal val="0-ppt_w/2"/>
                                          </p:val>
                                        </p:tav>
                                      </p:tavLst>
                                    </p:anim>
                                    <p:anim calcmode="lin" valueType="num">
                                      <p:cBhvr additive="base">
                                        <p:cTn id="19" dur="4750"/>
                                        <p:tgtEl>
                                          <p:spTgt spid="2"/>
                                        </p:tgtEl>
                                        <p:attrNameLst>
                                          <p:attrName>ppt_y</p:attrName>
                                        </p:attrNameLst>
                                      </p:cBhvr>
                                      <p:tavLst>
                                        <p:tav tm="0">
                                          <p:val>
                                            <p:strVal val="ppt_y"/>
                                          </p:val>
                                        </p:tav>
                                        <p:tav tm="100000">
                                          <p:val>
                                            <p:strVal val="1+ppt_h/2"/>
                                          </p:val>
                                        </p:tav>
                                      </p:tavLst>
                                    </p:anim>
                                    <p:set>
                                      <p:cBhvr>
                                        <p:cTn id="20" dur="1" fill="hold">
                                          <p:stCondLst>
                                            <p:cond delay="4749"/>
                                          </p:stCondLst>
                                        </p:cTn>
                                        <p:tgtEl>
                                          <p:spTgt spid="2"/>
                                        </p:tgtEl>
                                        <p:attrNameLst>
                                          <p:attrName>style.visibility</p:attrName>
                                        </p:attrNameLst>
                                      </p:cBhvr>
                                      <p:to>
                                        <p:strVal val="hidden"/>
                                      </p:to>
                                    </p:set>
                                  </p:childTnLst>
                                </p:cTn>
                              </p:par>
                              <p:par>
                                <p:cTn id="21" presetID="2" presetClass="entr" presetSubtype="3" fill="hold" nodeType="withEffect">
                                  <p:stCondLst>
                                    <p:cond delay="0"/>
                                  </p:stCondLst>
                                  <p:childTnLst>
                                    <p:set>
                                      <p:cBhvr>
                                        <p:cTn id="22" dur="1" fill="hold">
                                          <p:stCondLst>
                                            <p:cond delay="0"/>
                                          </p:stCondLst>
                                        </p:cTn>
                                        <p:tgtEl>
                                          <p:spTgt spid="209"/>
                                        </p:tgtEl>
                                        <p:attrNameLst>
                                          <p:attrName>style.visibility</p:attrName>
                                        </p:attrNameLst>
                                      </p:cBhvr>
                                      <p:to>
                                        <p:strVal val="visible"/>
                                      </p:to>
                                    </p:set>
                                    <p:anim calcmode="lin" valueType="num">
                                      <p:cBhvr additive="base">
                                        <p:cTn id="23" dur="3000" fill="hold"/>
                                        <p:tgtEl>
                                          <p:spTgt spid="209"/>
                                        </p:tgtEl>
                                        <p:attrNameLst>
                                          <p:attrName>ppt_x</p:attrName>
                                        </p:attrNameLst>
                                      </p:cBhvr>
                                      <p:tavLst>
                                        <p:tav tm="0">
                                          <p:val>
                                            <p:strVal val="1+#ppt_w/2"/>
                                          </p:val>
                                        </p:tav>
                                        <p:tav tm="100000">
                                          <p:val>
                                            <p:strVal val="#ppt_x"/>
                                          </p:val>
                                        </p:tav>
                                      </p:tavLst>
                                    </p:anim>
                                    <p:anim calcmode="lin" valueType="num">
                                      <p:cBhvr additive="base">
                                        <p:cTn id="24" dur="3000" fill="hold"/>
                                        <p:tgtEl>
                                          <p:spTgt spid="209"/>
                                        </p:tgtEl>
                                        <p:attrNameLst>
                                          <p:attrName>ppt_y</p:attrName>
                                        </p:attrNameLst>
                                      </p:cBhvr>
                                      <p:tavLst>
                                        <p:tav tm="0">
                                          <p:val>
                                            <p:strVal val="0-#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750"/>
                                        <p:tgtEl>
                                          <p:spTgt spid="209"/>
                                        </p:tgtEl>
                                        <p:attrNameLst>
                                          <p:attrName>ppt_x</p:attrName>
                                        </p:attrNameLst>
                                      </p:cBhvr>
                                      <p:tavLst>
                                        <p:tav tm="0">
                                          <p:val>
                                            <p:strVal val="ppt_x"/>
                                          </p:val>
                                        </p:tav>
                                        <p:tav tm="100000">
                                          <p:val>
                                            <p:strVal val="1+ppt_w/2"/>
                                          </p:val>
                                        </p:tav>
                                      </p:tavLst>
                                    </p:anim>
                                    <p:anim calcmode="lin" valueType="num">
                                      <p:cBhvr additive="base">
                                        <p:cTn id="27" dur="4750"/>
                                        <p:tgtEl>
                                          <p:spTgt spid="209"/>
                                        </p:tgtEl>
                                        <p:attrNameLst>
                                          <p:attrName>ppt_y</p:attrName>
                                        </p:attrNameLst>
                                      </p:cBhvr>
                                      <p:tavLst>
                                        <p:tav tm="0">
                                          <p:val>
                                            <p:strVal val="ppt_y"/>
                                          </p:val>
                                        </p:tav>
                                        <p:tav tm="100000">
                                          <p:val>
                                            <p:strVal val="0-ppt_h/2"/>
                                          </p:val>
                                        </p:tav>
                                      </p:tavLst>
                                    </p:anim>
                                    <p:set>
                                      <p:cBhvr>
                                        <p:cTn id="28" dur="1" fill="hold">
                                          <p:stCondLst>
                                            <p:cond delay="4749"/>
                                          </p:stCondLst>
                                        </p:cTn>
                                        <p:tgtEl>
                                          <p:spTgt spid="209"/>
                                        </p:tgtEl>
                                        <p:attrNameLst>
                                          <p:attrName>style.visibility</p:attrName>
                                        </p:attrNameLst>
                                      </p:cBhvr>
                                      <p:to>
                                        <p:strVal val="hidden"/>
                                      </p:to>
                                    </p:set>
                                  </p:childTnLst>
                                </p:cTn>
                              </p:par>
                              <p:par>
                                <p:cTn id="29" presetID="2" presetClass="entr" presetSubtype="9" fill="hold" nodeType="withEffect">
                                  <p:stCondLst>
                                    <p:cond delay="0"/>
                                  </p:stCondLst>
                                  <p:childTnLst>
                                    <p:set>
                                      <p:cBhvr>
                                        <p:cTn id="30" dur="1" fill="hold">
                                          <p:stCondLst>
                                            <p:cond delay="0"/>
                                          </p:stCondLst>
                                        </p:cTn>
                                        <p:tgtEl>
                                          <p:spTgt spid="208"/>
                                        </p:tgtEl>
                                        <p:attrNameLst>
                                          <p:attrName>style.visibility</p:attrName>
                                        </p:attrNameLst>
                                      </p:cBhvr>
                                      <p:to>
                                        <p:strVal val="visible"/>
                                      </p:to>
                                    </p:set>
                                    <p:anim calcmode="lin" valueType="num">
                                      <p:cBhvr additive="base">
                                        <p:cTn id="31" dur="3000" fill="hold"/>
                                        <p:tgtEl>
                                          <p:spTgt spid="208"/>
                                        </p:tgtEl>
                                        <p:attrNameLst>
                                          <p:attrName>ppt_x</p:attrName>
                                        </p:attrNameLst>
                                      </p:cBhvr>
                                      <p:tavLst>
                                        <p:tav tm="0">
                                          <p:val>
                                            <p:strVal val="0-#ppt_w/2"/>
                                          </p:val>
                                        </p:tav>
                                        <p:tav tm="100000">
                                          <p:val>
                                            <p:strVal val="#ppt_x"/>
                                          </p:val>
                                        </p:tav>
                                      </p:tavLst>
                                    </p:anim>
                                    <p:anim calcmode="lin" valueType="num">
                                      <p:cBhvr additive="base">
                                        <p:cTn id="32" dur="3000" fill="hold"/>
                                        <p:tgtEl>
                                          <p:spTgt spid="208"/>
                                        </p:tgtEl>
                                        <p:attrNameLst>
                                          <p:attrName>ppt_y</p:attrName>
                                        </p:attrNameLst>
                                      </p:cBhvr>
                                      <p:tavLst>
                                        <p:tav tm="0">
                                          <p:val>
                                            <p:strVal val="0-#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750"/>
                                        <p:tgtEl>
                                          <p:spTgt spid="208"/>
                                        </p:tgtEl>
                                        <p:attrNameLst>
                                          <p:attrName>ppt_x</p:attrName>
                                        </p:attrNameLst>
                                      </p:cBhvr>
                                      <p:tavLst>
                                        <p:tav tm="0">
                                          <p:val>
                                            <p:strVal val="ppt_x"/>
                                          </p:val>
                                        </p:tav>
                                        <p:tav tm="100000">
                                          <p:val>
                                            <p:strVal val="0-ppt_w/2"/>
                                          </p:val>
                                        </p:tav>
                                      </p:tavLst>
                                    </p:anim>
                                    <p:anim calcmode="lin" valueType="num">
                                      <p:cBhvr additive="base">
                                        <p:cTn id="35" dur="4750"/>
                                        <p:tgtEl>
                                          <p:spTgt spid="208"/>
                                        </p:tgtEl>
                                        <p:attrNameLst>
                                          <p:attrName>ppt_y</p:attrName>
                                        </p:attrNameLst>
                                      </p:cBhvr>
                                      <p:tavLst>
                                        <p:tav tm="0">
                                          <p:val>
                                            <p:strVal val="ppt_y"/>
                                          </p:val>
                                        </p:tav>
                                        <p:tav tm="100000">
                                          <p:val>
                                            <p:strVal val="0-ppt_h/2"/>
                                          </p:val>
                                        </p:tav>
                                      </p:tavLst>
                                    </p:anim>
                                    <p:set>
                                      <p:cBhvr>
                                        <p:cTn id="36" dur="1" fill="hold">
                                          <p:stCondLst>
                                            <p:cond delay="4749"/>
                                          </p:stCondLst>
                                        </p:cTn>
                                        <p:tgtEl>
                                          <p:spTgt spid="208"/>
                                        </p:tgtEl>
                                        <p:attrNameLst>
                                          <p:attrName>style.visibility</p:attrName>
                                        </p:attrNameLst>
                                      </p:cBhvr>
                                      <p:to>
                                        <p:strVal val="hidden"/>
                                      </p:to>
                                    </p:set>
                                  </p:childTnLst>
                                </p:cTn>
                              </p:par>
                              <p:par>
                                <p:cTn id="37" presetID="23" presetClass="entr" presetSubtype="272" fill="hold" nodeType="withEffect">
                                  <p:stCondLst>
                                    <p:cond delay="1000"/>
                                  </p:stCondLst>
                                  <p:childTnLst>
                                    <p:set>
                                      <p:cBhvr>
                                        <p:cTn id="38" dur="1" fill="hold">
                                          <p:stCondLst>
                                            <p:cond delay="0"/>
                                          </p:stCondLst>
                                        </p:cTn>
                                        <p:tgtEl>
                                          <p:spTgt spid="104"/>
                                        </p:tgtEl>
                                        <p:attrNameLst>
                                          <p:attrName>style.visibility</p:attrName>
                                        </p:attrNameLst>
                                      </p:cBhvr>
                                      <p:to>
                                        <p:strVal val="visible"/>
                                      </p:to>
                                    </p:set>
                                    <p:anim calcmode="lin" valueType="num">
                                      <p:cBhvr>
                                        <p:cTn id="39" dur="2750" fill="hold"/>
                                        <p:tgtEl>
                                          <p:spTgt spid="104"/>
                                        </p:tgtEl>
                                        <p:attrNameLst>
                                          <p:attrName>ppt_w</p:attrName>
                                        </p:attrNameLst>
                                      </p:cBhvr>
                                      <p:tavLst>
                                        <p:tav tm="0">
                                          <p:val>
                                            <p:strVal val="2/3*#ppt_w"/>
                                          </p:val>
                                        </p:tav>
                                        <p:tav tm="100000">
                                          <p:val>
                                            <p:strVal val="#ppt_w"/>
                                          </p:val>
                                        </p:tav>
                                      </p:tavLst>
                                    </p:anim>
                                    <p:anim calcmode="lin" valueType="num">
                                      <p:cBhvr>
                                        <p:cTn id="40" dur="2750" fill="hold"/>
                                        <p:tgtEl>
                                          <p:spTgt spid="104"/>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104"/>
                                        </p:tgtEl>
                                        <p:attrNameLst>
                                          <p:attrName>style.visibility</p:attrName>
                                        </p:attrNameLst>
                                      </p:cBhvr>
                                      <p:to>
                                        <p:strVal val="visible"/>
                                      </p:to>
                                    </p:set>
                                    <p:animEffect transition="in" filter="diamond(out)">
                                      <p:cBhvr>
                                        <p:cTn id="43" dur="2750"/>
                                        <p:tgtEl>
                                          <p:spTgt spid="104"/>
                                        </p:tgtEl>
                                      </p:cBhvr>
                                    </p:animEffect>
                                  </p:childTnLst>
                                </p:cTn>
                              </p:par>
                              <p:par>
                                <p:cTn id="44" presetID="9" presetClass="emph" presetSubtype="0" grpId="0" nodeType="withEffect">
                                  <p:stCondLst>
                                    <p:cond delay="0"/>
                                  </p:stCondLst>
                                  <p:childTnLst>
                                    <p:set>
                                      <p:cBhvr rctx="PPT">
                                        <p:cTn id="45" dur="indefinite"/>
                                        <p:tgtEl>
                                          <p:spTgt spid="103"/>
                                        </p:tgtEl>
                                        <p:attrNameLst>
                                          <p:attrName>style.opacity</p:attrName>
                                        </p:attrNameLst>
                                      </p:cBhvr>
                                      <p:to>
                                        <p:strVal val="0"/>
                                      </p:to>
                                    </p:set>
                                    <p:animEffect filter="image" prLst="opacity: 0">
                                      <p:cBhvr rctx="IE">
                                        <p:cTn id="46" dur="indefinite"/>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4" name="3 Grupo"/>
          <p:cNvGrpSpPr/>
          <p:nvPr/>
        </p:nvGrpSpPr>
        <p:grpSpPr>
          <a:xfrm>
            <a:off x="0" y="-2123982"/>
            <a:ext cx="9144000" cy="4247964"/>
            <a:chOff x="1980000" y="-3348000"/>
            <a:chExt cx="5143500" cy="4247964"/>
          </a:xfrm>
          <a:gradFill>
            <a:gsLst>
              <a:gs pos="0">
                <a:srgbClr val="00B050">
                  <a:alpha val="0"/>
                </a:srgbClr>
              </a:gs>
              <a:gs pos="100000">
                <a:srgbClr val="00B050">
                  <a:alpha val="42000"/>
                  <a:lumMod val="40000"/>
                  <a:lumOff val="60000"/>
                </a:srgbClr>
              </a:gs>
            </a:gsLst>
            <a:lin ang="5400000" scaled="0"/>
          </a:gradFill>
          <a:scene3d>
            <a:camera prst="orthographicFront"/>
            <a:lightRig rig="flat" dir="t"/>
          </a:scene3d>
        </p:grpSpPr>
        <p:grpSp>
          <p:nvGrpSpPr>
            <p:cNvPr id="17" name="16 Grupo"/>
            <p:cNvGrpSpPr/>
            <p:nvPr/>
          </p:nvGrpSpPr>
          <p:grpSpPr>
            <a:xfrm flipH="1" flipV="1">
              <a:off x="1980000" y="-3348000"/>
              <a:ext cx="5143500" cy="4247964"/>
              <a:chOff x="2051720" y="4227934"/>
              <a:chExt cx="5143500" cy="4247964"/>
            </a:xfrm>
            <a:grpFill/>
          </p:grpSpPr>
          <p:sp>
            <p:nvSpPr>
              <p:cNvPr id="18" name="17 Arco de bloque"/>
              <p:cNvSpPr/>
              <p:nvPr/>
            </p:nvSpPr>
            <p:spPr>
              <a:xfrm>
                <a:off x="2820289" y="4990232"/>
                <a:ext cx="3606362" cy="2615838"/>
              </a:xfrm>
              <a:prstGeom prst="blockArc">
                <a:avLst>
                  <a:gd name="adj1" fmla="val 10733983"/>
                  <a:gd name="adj2" fmla="val 89243"/>
                  <a:gd name="adj3" fmla="val 8873"/>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406444" y="4601677"/>
                <a:ext cx="4434052" cy="3500480"/>
              </a:xfrm>
              <a:prstGeom prst="blockArc">
                <a:avLst>
                  <a:gd name="adj1" fmla="val 10802897"/>
                  <a:gd name="adj2" fmla="val 12346"/>
                  <a:gd name="adj3" fmla="val 6954"/>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2051720" y="4227934"/>
                <a:ext cx="5143500" cy="4247964"/>
              </a:xfrm>
              <a:prstGeom prst="blockArc">
                <a:avLst>
                  <a:gd name="adj1" fmla="val 10802897"/>
                  <a:gd name="adj2" fmla="val 29958"/>
                  <a:gd name="adj3" fmla="val 5167"/>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1" name="40 Arco de bloque"/>
            <p:cNvSpPr/>
            <p:nvPr/>
          </p:nvSpPr>
          <p:spPr>
            <a:xfrm flipH="1" flipV="1">
              <a:off x="3203848" y="-1964754"/>
              <a:ext cx="2700432" cy="1656184"/>
            </a:xfrm>
            <a:prstGeom prst="blockArc">
              <a:avLst>
                <a:gd name="adj1" fmla="val 10733983"/>
                <a:gd name="adj2" fmla="val 97148"/>
                <a:gd name="adj3" fmla="val 14535"/>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2" name="41 Grupo"/>
          <p:cNvGrpSpPr/>
          <p:nvPr/>
        </p:nvGrpSpPr>
        <p:grpSpPr>
          <a:xfrm rot="10800000">
            <a:off x="0" y="3019518"/>
            <a:ext cx="9144000" cy="4247964"/>
            <a:chOff x="1980000" y="-3348000"/>
            <a:chExt cx="5143500" cy="4247964"/>
          </a:xfrm>
          <a:gradFill>
            <a:gsLst>
              <a:gs pos="0">
                <a:srgbClr val="00B050">
                  <a:alpha val="0"/>
                </a:srgbClr>
              </a:gs>
              <a:gs pos="100000">
                <a:srgbClr val="00B050">
                  <a:alpha val="42000"/>
                  <a:lumMod val="40000"/>
                  <a:lumOff val="60000"/>
                </a:srgbClr>
              </a:gs>
            </a:gsLst>
            <a:lin ang="5400000" scaled="0"/>
          </a:gradFill>
          <a:scene3d>
            <a:camera prst="orthographicFront"/>
            <a:lightRig rig="flat" dir="t"/>
          </a:scene3d>
        </p:grpSpPr>
        <p:grpSp>
          <p:nvGrpSpPr>
            <p:cNvPr id="43" name="42 Grupo"/>
            <p:cNvGrpSpPr/>
            <p:nvPr/>
          </p:nvGrpSpPr>
          <p:grpSpPr>
            <a:xfrm flipH="1" flipV="1">
              <a:off x="1980000" y="-3348000"/>
              <a:ext cx="5143500" cy="4247964"/>
              <a:chOff x="2051720" y="4227934"/>
              <a:chExt cx="5143500" cy="4247964"/>
            </a:xfrm>
            <a:grpFill/>
          </p:grpSpPr>
          <p:sp>
            <p:nvSpPr>
              <p:cNvPr id="45" name="44 Arco de bloque"/>
              <p:cNvSpPr/>
              <p:nvPr/>
            </p:nvSpPr>
            <p:spPr>
              <a:xfrm>
                <a:off x="2820289" y="4990232"/>
                <a:ext cx="3606362" cy="2615838"/>
              </a:xfrm>
              <a:prstGeom prst="blockArc">
                <a:avLst>
                  <a:gd name="adj1" fmla="val 10733983"/>
                  <a:gd name="adj2" fmla="val 89243"/>
                  <a:gd name="adj3" fmla="val 8873"/>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a:off x="2406444" y="4601677"/>
                <a:ext cx="4434052" cy="3500480"/>
              </a:xfrm>
              <a:prstGeom prst="blockArc">
                <a:avLst>
                  <a:gd name="adj1" fmla="val 10802897"/>
                  <a:gd name="adj2" fmla="val 12346"/>
                  <a:gd name="adj3" fmla="val 6954"/>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2051720" y="4227934"/>
                <a:ext cx="5143500" cy="4247964"/>
              </a:xfrm>
              <a:prstGeom prst="blockArc">
                <a:avLst>
                  <a:gd name="adj1" fmla="val 10802897"/>
                  <a:gd name="adj2" fmla="val 29958"/>
                  <a:gd name="adj3" fmla="val 5167"/>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4" name="43 Arco de bloque"/>
            <p:cNvSpPr/>
            <p:nvPr/>
          </p:nvSpPr>
          <p:spPr>
            <a:xfrm flipH="1" flipV="1">
              <a:off x="3203848" y="-1964754"/>
              <a:ext cx="2700432" cy="1656184"/>
            </a:xfrm>
            <a:prstGeom prst="blockArc">
              <a:avLst>
                <a:gd name="adj1" fmla="val 10733983"/>
                <a:gd name="adj2" fmla="val 97148"/>
                <a:gd name="adj3" fmla="val 14535"/>
              </a:avLst>
            </a:prstGeom>
            <a:grpFill/>
            <a:ln w="38100">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2" name="1 Rectángulo redondeado"/>
          <p:cNvSpPr/>
          <p:nvPr/>
        </p:nvSpPr>
        <p:spPr>
          <a:xfrm>
            <a:off x="755576" y="411510"/>
            <a:ext cx="7632848" cy="4392488"/>
          </a:xfrm>
          <a:prstGeom prst="roundRect">
            <a:avLst>
              <a:gd name="adj" fmla="val 39091"/>
            </a:avLst>
          </a:prstGeom>
          <a:gradFill>
            <a:gsLst>
              <a:gs pos="45000">
                <a:schemeClr val="tx1">
                  <a:alpha val="0"/>
                </a:schemeClr>
              </a:gs>
              <a:gs pos="54000">
                <a:schemeClr val="tx1">
                  <a:alpha val="0"/>
                </a:schemeClr>
              </a:gs>
              <a:gs pos="52000">
                <a:srgbClr val="80D8A8"/>
              </a:gs>
              <a:gs pos="48000">
                <a:srgbClr val="00B050"/>
              </a:gs>
            </a:gsLst>
            <a:path path="shape">
              <a:fillToRect l="50000" t="50000" r="50000" b="50000"/>
            </a:path>
          </a:gradFill>
          <a:ln w="88900">
            <a:gradFill>
              <a:gsLst>
                <a:gs pos="0">
                  <a:srgbClr val="00B050"/>
                </a:gs>
                <a:gs pos="100000">
                  <a:srgbClr val="00B050"/>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redondeado"/>
          <p:cNvSpPr/>
          <p:nvPr/>
        </p:nvSpPr>
        <p:spPr>
          <a:xfrm>
            <a:off x="755576" y="411510"/>
            <a:ext cx="7632848" cy="4392488"/>
          </a:xfrm>
          <a:prstGeom prst="roundRect">
            <a:avLst>
              <a:gd name="adj" fmla="val 40605"/>
            </a:avLst>
          </a:prstGeom>
          <a:gradFill flip="none" rotWithShape="1">
            <a:gsLst>
              <a:gs pos="45000">
                <a:schemeClr val="tx1">
                  <a:alpha val="0"/>
                </a:schemeClr>
              </a:gs>
              <a:gs pos="53000">
                <a:schemeClr val="tx1">
                  <a:alpha val="0"/>
                </a:schemeClr>
              </a:gs>
              <a:gs pos="51000">
                <a:srgbClr val="80D8A8"/>
              </a:gs>
              <a:gs pos="48000">
                <a:srgbClr val="00B050"/>
              </a:gs>
            </a:gsLst>
            <a:path path="shape">
              <a:fillToRect l="50000" t="50000" r="50000" b="50000"/>
            </a:path>
            <a:tileRect/>
          </a:gradFill>
          <a:ln w="88900">
            <a:gradFill>
              <a:gsLst>
                <a:gs pos="0">
                  <a:srgbClr val="00B050"/>
                </a:gs>
                <a:gs pos="100000">
                  <a:srgbClr val="00B050"/>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6486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2" presetClass="exit" presetSubtype="4" fill="hold" nodeType="withEffect">
                                  <p:stCondLst>
                                    <p:cond delay="0"/>
                                  </p:stCondLst>
                                  <p:childTnLst>
                                    <p:anim calcmode="lin" valueType="num">
                                      <p:cBhvr additive="base">
                                        <p:cTn id="12" dur="3500"/>
                                        <p:tgtEl>
                                          <p:spTgt spid="4"/>
                                        </p:tgtEl>
                                        <p:attrNameLst>
                                          <p:attrName>ppt_x</p:attrName>
                                        </p:attrNameLst>
                                      </p:cBhvr>
                                      <p:tavLst>
                                        <p:tav tm="0">
                                          <p:val>
                                            <p:strVal val="ppt_x"/>
                                          </p:val>
                                        </p:tav>
                                        <p:tav tm="100000">
                                          <p:val>
                                            <p:strVal val="ppt_x"/>
                                          </p:val>
                                        </p:tav>
                                      </p:tavLst>
                                    </p:anim>
                                    <p:anim calcmode="lin" valueType="num">
                                      <p:cBhvr additive="base">
                                        <p:cTn id="13" dur="3500"/>
                                        <p:tgtEl>
                                          <p:spTgt spid="4"/>
                                        </p:tgtEl>
                                        <p:attrNameLst>
                                          <p:attrName>ppt_y</p:attrName>
                                        </p:attrNameLst>
                                      </p:cBhvr>
                                      <p:tavLst>
                                        <p:tav tm="0">
                                          <p:val>
                                            <p:strVal val="ppt_y"/>
                                          </p:val>
                                        </p:tav>
                                        <p:tav tm="100000">
                                          <p:val>
                                            <p:strVal val="1+ppt_h/2"/>
                                          </p:val>
                                        </p:tav>
                                      </p:tavLst>
                                    </p:anim>
                                    <p:set>
                                      <p:cBhvr>
                                        <p:cTn id="14" dur="1" fill="hold">
                                          <p:stCondLst>
                                            <p:cond delay="3499"/>
                                          </p:stCondLst>
                                        </p:cTn>
                                        <p:tgtEl>
                                          <p:spTgt spid="4"/>
                                        </p:tgtEl>
                                        <p:attrNameLst>
                                          <p:attrName>style.visibility</p:attrName>
                                        </p:attrNameLst>
                                      </p:cBhvr>
                                      <p:to>
                                        <p:strVal val="hidden"/>
                                      </p:to>
                                    </p:set>
                                  </p:childTnLst>
                                </p:cTn>
                              </p:par>
                              <p:par>
                                <p:cTn id="15" presetID="17" presetClass="entr" presetSubtype="4"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3000" fill="hold"/>
                                        <p:tgtEl>
                                          <p:spTgt spid="42"/>
                                        </p:tgtEl>
                                        <p:attrNameLst>
                                          <p:attrName>ppt_x</p:attrName>
                                        </p:attrNameLst>
                                      </p:cBhvr>
                                      <p:tavLst>
                                        <p:tav tm="0">
                                          <p:val>
                                            <p:strVal val="#ppt_x"/>
                                          </p:val>
                                        </p:tav>
                                        <p:tav tm="100000">
                                          <p:val>
                                            <p:strVal val="#ppt_x"/>
                                          </p:val>
                                        </p:tav>
                                      </p:tavLst>
                                    </p:anim>
                                    <p:anim calcmode="lin" valueType="num">
                                      <p:cBhvr>
                                        <p:cTn id="18" dur="3000" fill="hold"/>
                                        <p:tgtEl>
                                          <p:spTgt spid="42"/>
                                        </p:tgtEl>
                                        <p:attrNameLst>
                                          <p:attrName>ppt_y</p:attrName>
                                        </p:attrNameLst>
                                      </p:cBhvr>
                                      <p:tavLst>
                                        <p:tav tm="0">
                                          <p:val>
                                            <p:strVal val="#ppt_y+#ppt_h/2"/>
                                          </p:val>
                                        </p:tav>
                                        <p:tav tm="100000">
                                          <p:val>
                                            <p:strVal val="#ppt_y"/>
                                          </p:val>
                                        </p:tav>
                                      </p:tavLst>
                                    </p:anim>
                                    <p:anim calcmode="lin" valueType="num">
                                      <p:cBhvr>
                                        <p:cTn id="19" dur="3000" fill="hold"/>
                                        <p:tgtEl>
                                          <p:spTgt spid="42"/>
                                        </p:tgtEl>
                                        <p:attrNameLst>
                                          <p:attrName>ppt_w</p:attrName>
                                        </p:attrNameLst>
                                      </p:cBhvr>
                                      <p:tavLst>
                                        <p:tav tm="0">
                                          <p:val>
                                            <p:strVal val="#ppt_w"/>
                                          </p:val>
                                        </p:tav>
                                        <p:tav tm="100000">
                                          <p:val>
                                            <p:strVal val="#ppt_w"/>
                                          </p:val>
                                        </p:tav>
                                      </p:tavLst>
                                    </p:anim>
                                    <p:anim calcmode="lin" valueType="num">
                                      <p:cBhvr>
                                        <p:cTn id="20" dur="3000" fill="hold"/>
                                        <p:tgtEl>
                                          <p:spTgt spid="42"/>
                                        </p:tgtEl>
                                        <p:attrNameLst>
                                          <p:attrName>ppt_h</p:attrName>
                                        </p:attrNameLst>
                                      </p:cBhvr>
                                      <p:tavLst>
                                        <p:tav tm="0">
                                          <p:val>
                                            <p:fltVal val="0"/>
                                          </p:val>
                                        </p:tav>
                                        <p:tav tm="100000">
                                          <p:val>
                                            <p:strVal val="#ppt_h"/>
                                          </p:val>
                                        </p:tav>
                                      </p:tavLst>
                                    </p:anim>
                                  </p:childTnLst>
                                </p:cTn>
                              </p:par>
                              <p:par>
                                <p:cTn id="21" presetID="2" presetClass="exit" presetSubtype="1" fill="hold" nodeType="withEffect">
                                  <p:stCondLst>
                                    <p:cond delay="0"/>
                                  </p:stCondLst>
                                  <p:childTnLst>
                                    <p:anim calcmode="lin" valueType="num">
                                      <p:cBhvr additive="base">
                                        <p:cTn id="22" dur="3500"/>
                                        <p:tgtEl>
                                          <p:spTgt spid="42"/>
                                        </p:tgtEl>
                                        <p:attrNameLst>
                                          <p:attrName>ppt_x</p:attrName>
                                        </p:attrNameLst>
                                      </p:cBhvr>
                                      <p:tavLst>
                                        <p:tav tm="0">
                                          <p:val>
                                            <p:strVal val="ppt_x"/>
                                          </p:val>
                                        </p:tav>
                                        <p:tav tm="100000">
                                          <p:val>
                                            <p:strVal val="ppt_x"/>
                                          </p:val>
                                        </p:tav>
                                      </p:tavLst>
                                    </p:anim>
                                    <p:anim calcmode="lin" valueType="num">
                                      <p:cBhvr additive="base">
                                        <p:cTn id="23" dur="3500"/>
                                        <p:tgtEl>
                                          <p:spTgt spid="42"/>
                                        </p:tgtEl>
                                        <p:attrNameLst>
                                          <p:attrName>ppt_y</p:attrName>
                                        </p:attrNameLst>
                                      </p:cBhvr>
                                      <p:tavLst>
                                        <p:tav tm="0">
                                          <p:val>
                                            <p:strVal val="ppt_y"/>
                                          </p:val>
                                        </p:tav>
                                        <p:tav tm="100000">
                                          <p:val>
                                            <p:strVal val="0-ppt_h/2"/>
                                          </p:val>
                                        </p:tav>
                                      </p:tavLst>
                                    </p:anim>
                                    <p:set>
                                      <p:cBhvr>
                                        <p:cTn id="24" dur="1" fill="hold">
                                          <p:stCondLst>
                                            <p:cond delay="3499"/>
                                          </p:stCondLst>
                                        </p:cTn>
                                        <p:tgtEl>
                                          <p:spTgt spid="42"/>
                                        </p:tgtEl>
                                        <p:attrNameLst>
                                          <p:attrName>style.visibility</p:attrName>
                                        </p:attrNameLst>
                                      </p:cBhvr>
                                      <p:to>
                                        <p:strVal val="hidden"/>
                                      </p:to>
                                    </p:set>
                                  </p:childTnLst>
                                </p:cTn>
                              </p:par>
                              <p:par>
                                <p:cTn id="25" presetID="4" presetClass="entr" presetSubtype="32" fill="hold" nodeType="withEffect">
                                  <p:stCondLst>
                                    <p:cond delay="1250"/>
                                  </p:stCondLst>
                                  <p:childTnLst>
                                    <p:set>
                                      <p:cBhvr>
                                        <p:cTn id="26" dur="1" fill="hold">
                                          <p:stCondLst>
                                            <p:cond delay="0"/>
                                          </p:stCondLst>
                                        </p:cTn>
                                        <p:tgtEl>
                                          <p:spTgt spid="30"/>
                                        </p:tgtEl>
                                        <p:attrNameLst>
                                          <p:attrName>style.visibility</p:attrName>
                                        </p:attrNameLst>
                                      </p:cBhvr>
                                      <p:to>
                                        <p:strVal val="visible"/>
                                      </p:to>
                                    </p:set>
                                    <p:animEffect transition="in" filter="box(out)">
                                      <p:cBhvr>
                                        <p:cTn id="27" dur="2500"/>
                                        <p:tgtEl>
                                          <p:spTgt spid="30"/>
                                        </p:tgtEl>
                                      </p:cBhvr>
                                    </p:animEffect>
                                  </p:childTnLst>
                                </p:cTn>
                              </p:par>
                              <p:par>
                                <p:cTn id="28" presetID="23" presetClass="entr" presetSubtype="16" fill="hold" nodeType="withEffect">
                                  <p:stCondLst>
                                    <p:cond delay="12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2500" fill="hold"/>
                                        <p:tgtEl>
                                          <p:spTgt spid="30"/>
                                        </p:tgtEl>
                                        <p:attrNameLst>
                                          <p:attrName>ppt_w</p:attrName>
                                        </p:attrNameLst>
                                      </p:cBhvr>
                                      <p:tavLst>
                                        <p:tav tm="0">
                                          <p:val>
                                            <p:fltVal val="0"/>
                                          </p:val>
                                        </p:tav>
                                        <p:tav tm="100000">
                                          <p:val>
                                            <p:strVal val="#ppt_w"/>
                                          </p:val>
                                        </p:tav>
                                      </p:tavLst>
                                    </p:anim>
                                    <p:anim calcmode="lin" valueType="num">
                                      <p:cBhvr>
                                        <p:cTn id="31" dur="2500" fill="hold"/>
                                        <p:tgtEl>
                                          <p:spTgt spid="30"/>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100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fltVal val="0"/>
                                          </p:val>
                                        </p:tav>
                                        <p:tav tm="100000">
                                          <p:val>
                                            <p:strVal val="#ppt_h"/>
                                          </p:val>
                                        </p:tav>
                                      </p:tavLst>
                                    </p:anim>
                                  </p:childTnLst>
                                </p:cTn>
                              </p:par>
                              <p:par>
                                <p:cTn id="36" presetID="23" presetClass="exit" presetSubtype="16" fill="hold" grpId="1" nodeType="withEffect">
                                  <p:stCondLst>
                                    <p:cond delay="2000"/>
                                  </p:stCondLst>
                                  <p:childTnLst>
                                    <p:anim calcmode="lin" valueType="num">
                                      <p:cBhvr>
                                        <p:cTn id="37" dur="1750"/>
                                        <p:tgtEl>
                                          <p:spTgt spid="2"/>
                                        </p:tgtEl>
                                        <p:attrNameLst>
                                          <p:attrName>ppt_w</p:attrName>
                                        </p:attrNameLst>
                                      </p:cBhvr>
                                      <p:tavLst>
                                        <p:tav tm="0">
                                          <p:val>
                                            <p:strVal val="ppt_w"/>
                                          </p:val>
                                        </p:tav>
                                        <p:tav tm="100000">
                                          <p:val>
                                            <p:strVal val="4*ppt_w"/>
                                          </p:val>
                                        </p:tav>
                                      </p:tavLst>
                                    </p:anim>
                                    <p:anim calcmode="lin" valueType="num">
                                      <p:cBhvr>
                                        <p:cTn id="38" dur="1750"/>
                                        <p:tgtEl>
                                          <p:spTgt spid="2"/>
                                        </p:tgtEl>
                                        <p:attrNameLst>
                                          <p:attrName>ppt_h</p:attrName>
                                        </p:attrNameLst>
                                      </p:cBhvr>
                                      <p:tavLst>
                                        <p:tav tm="0">
                                          <p:val>
                                            <p:strVal val="ppt_h"/>
                                          </p:val>
                                        </p:tav>
                                        <p:tav tm="100000">
                                          <p:val>
                                            <p:strVal val="4*ppt_h"/>
                                          </p:val>
                                        </p:tav>
                                      </p:tavLst>
                                    </p:anim>
                                    <p:set>
                                      <p:cBhvr>
                                        <p:cTn id="39" dur="1" fill="hold">
                                          <p:stCondLst>
                                            <p:cond delay="1749"/>
                                          </p:stCondLst>
                                        </p:cTn>
                                        <p:tgtEl>
                                          <p:spTgt spid="2"/>
                                        </p:tgtEl>
                                        <p:attrNameLst>
                                          <p:attrName>style.visibility</p:attrName>
                                        </p:attrNameLst>
                                      </p:cBhvr>
                                      <p:to>
                                        <p:strVal val="hidden"/>
                                      </p:to>
                                    </p:set>
                                  </p:childTnLst>
                                </p:cTn>
                              </p:par>
                              <p:par>
                                <p:cTn id="40" presetID="23" presetClass="entr" presetSubtype="16" fill="hold" grpId="0" nodeType="withEffect">
                                  <p:stCondLst>
                                    <p:cond delay="1000"/>
                                  </p:stCondLst>
                                  <p:childTnLst>
                                    <p:set>
                                      <p:cBhvr>
                                        <p:cTn id="41" dur="1" fill="hold">
                                          <p:stCondLst>
                                            <p:cond delay="0"/>
                                          </p:stCondLst>
                                        </p:cTn>
                                        <p:tgtEl>
                                          <p:spTgt spid="32"/>
                                        </p:tgtEl>
                                        <p:attrNameLst>
                                          <p:attrName>style.visibility</p:attrName>
                                        </p:attrNameLst>
                                      </p:cBhvr>
                                      <p:to>
                                        <p:strVal val="visible"/>
                                      </p:to>
                                    </p:set>
                                    <p:anim calcmode="lin" valueType="num">
                                      <p:cBhvr>
                                        <p:cTn id="42" dur="2500" fill="hold"/>
                                        <p:tgtEl>
                                          <p:spTgt spid="32"/>
                                        </p:tgtEl>
                                        <p:attrNameLst>
                                          <p:attrName>ppt_w</p:attrName>
                                        </p:attrNameLst>
                                      </p:cBhvr>
                                      <p:tavLst>
                                        <p:tav tm="0">
                                          <p:val>
                                            <p:fltVal val="0"/>
                                          </p:val>
                                        </p:tav>
                                        <p:tav tm="100000">
                                          <p:val>
                                            <p:strVal val="#ppt_w"/>
                                          </p:val>
                                        </p:tav>
                                      </p:tavLst>
                                    </p:anim>
                                    <p:anim calcmode="lin" valueType="num">
                                      <p:cBhvr>
                                        <p:cTn id="43" dur="2500" fill="hold"/>
                                        <p:tgtEl>
                                          <p:spTgt spid="32"/>
                                        </p:tgtEl>
                                        <p:attrNameLst>
                                          <p:attrName>ppt_h</p:attrName>
                                        </p:attrNameLst>
                                      </p:cBhvr>
                                      <p:tavLst>
                                        <p:tav tm="0">
                                          <p:val>
                                            <p:fltVal val="0"/>
                                          </p:val>
                                        </p:tav>
                                        <p:tav tm="100000">
                                          <p:val>
                                            <p:strVal val="#ppt_h"/>
                                          </p:val>
                                        </p:tav>
                                      </p:tavLst>
                                    </p:anim>
                                  </p:childTnLst>
                                </p:cTn>
                              </p:par>
                              <p:par>
                                <p:cTn id="44" presetID="23" presetClass="exit" presetSubtype="544" fill="hold" grpId="1" nodeType="withEffect">
                                  <p:stCondLst>
                                    <p:cond delay="2250"/>
                                  </p:stCondLst>
                                  <p:childTnLst>
                                    <p:anim calcmode="lin" valueType="num">
                                      <p:cBhvr>
                                        <p:cTn id="45" dur="1750"/>
                                        <p:tgtEl>
                                          <p:spTgt spid="32"/>
                                        </p:tgtEl>
                                        <p:attrNameLst>
                                          <p:attrName>ppt_w</p:attrName>
                                        </p:attrNameLst>
                                      </p:cBhvr>
                                      <p:tavLst>
                                        <p:tav tm="0">
                                          <p:val>
                                            <p:strVal val="ppt_w"/>
                                          </p:val>
                                        </p:tav>
                                        <p:tav tm="100000">
                                          <p:val>
                                            <p:fltVal val="0"/>
                                          </p:val>
                                        </p:tav>
                                      </p:tavLst>
                                    </p:anim>
                                    <p:anim calcmode="lin" valueType="num">
                                      <p:cBhvr>
                                        <p:cTn id="46" dur="1750"/>
                                        <p:tgtEl>
                                          <p:spTgt spid="32"/>
                                        </p:tgtEl>
                                        <p:attrNameLst>
                                          <p:attrName>ppt_h</p:attrName>
                                        </p:attrNameLst>
                                      </p:cBhvr>
                                      <p:tavLst>
                                        <p:tav tm="0">
                                          <p:val>
                                            <p:strVal val="ppt_h"/>
                                          </p:val>
                                        </p:tav>
                                        <p:tav tm="100000">
                                          <p:val>
                                            <p:fltVal val="0"/>
                                          </p:val>
                                        </p:tav>
                                      </p:tavLst>
                                    </p:anim>
                                    <p:anim calcmode="lin" valueType="num">
                                      <p:cBhvr>
                                        <p:cTn id="47" dur="1750"/>
                                        <p:tgtEl>
                                          <p:spTgt spid="32"/>
                                        </p:tgtEl>
                                        <p:attrNameLst>
                                          <p:attrName>ppt_x</p:attrName>
                                        </p:attrNameLst>
                                      </p:cBhvr>
                                      <p:tavLst>
                                        <p:tav tm="0">
                                          <p:val>
                                            <p:strVal val="ppt_x"/>
                                          </p:val>
                                        </p:tav>
                                        <p:tav tm="100000">
                                          <p:val>
                                            <p:fltVal val="0.5"/>
                                          </p:val>
                                        </p:tav>
                                      </p:tavLst>
                                    </p:anim>
                                    <p:anim calcmode="lin" valueType="num">
                                      <p:cBhvr>
                                        <p:cTn id="48" dur="1750"/>
                                        <p:tgtEl>
                                          <p:spTgt spid="32"/>
                                        </p:tgtEl>
                                        <p:attrNameLst>
                                          <p:attrName>ppt_y</p:attrName>
                                        </p:attrNameLst>
                                      </p:cBhvr>
                                      <p:tavLst>
                                        <p:tav tm="0">
                                          <p:val>
                                            <p:strVal val="ppt_y"/>
                                          </p:val>
                                        </p:tav>
                                        <p:tav tm="100000">
                                          <p:val>
                                            <p:fltVal val="0.5"/>
                                          </p:val>
                                        </p:tav>
                                      </p:tavLst>
                                    </p:anim>
                                    <p:set>
                                      <p:cBhvr>
                                        <p:cTn id="49" dur="1" fill="hold">
                                          <p:stCondLst>
                                            <p:cond delay="1749"/>
                                          </p:stCondLst>
                                        </p:cTn>
                                        <p:tgtEl>
                                          <p:spTgt spid="32"/>
                                        </p:tgtEl>
                                        <p:attrNameLst>
                                          <p:attrName>style.visibility</p:attrName>
                                        </p:attrNameLst>
                                      </p:cBhvr>
                                      <p:to>
                                        <p:strVal val="hidden"/>
                                      </p:to>
                                    </p:set>
                                  </p:childTnLst>
                                </p:cTn>
                              </p:par>
                              <p:par>
                                <p:cTn id="50" presetID="9" presetClass="emph" presetSubtype="0" grpId="0" nodeType="withEffect">
                                  <p:stCondLst>
                                    <p:cond delay="0"/>
                                  </p:stCondLst>
                                  <p:childTnLst>
                                    <p:set>
                                      <p:cBhvr rctx="PPT">
                                        <p:cTn id="51" dur="indefinite"/>
                                        <p:tgtEl>
                                          <p:spTgt spid="20"/>
                                        </p:tgtEl>
                                        <p:attrNameLst>
                                          <p:attrName>style.opacity</p:attrName>
                                        </p:attrNameLst>
                                      </p:cBhvr>
                                      <p:to>
                                        <p:strVal val="0"/>
                                      </p:to>
                                    </p:set>
                                    <p:animEffect filter="image" prLst="opacity: 0">
                                      <p:cBhvr rctx="IE">
                                        <p:cTn id="52"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2" grpId="0" animBg="1"/>
      <p:bldP spid="32" grpId="1"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r="394"/>
          <a:stretch/>
        </p:blipFill>
        <p:spPr>
          <a:xfrm>
            <a:off x="0" y="0"/>
            <a:ext cx="9144000" cy="5143500"/>
          </a:xfrm>
          <a:prstGeom prst="rect">
            <a:avLst/>
          </a:prstGeom>
          <a:noFill/>
          <a:ln>
            <a:noFill/>
          </a:ln>
        </p:spPr>
      </p:pic>
      <p:grpSp>
        <p:nvGrpSpPr>
          <p:cNvPr id="18" name="17 Grupo"/>
          <p:cNvGrpSpPr/>
          <p:nvPr/>
        </p:nvGrpSpPr>
        <p:grpSpPr>
          <a:xfrm flipH="1">
            <a:off x="-26248" y="-38166"/>
            <a:ext cx="9124124" cy="5164282"/>
            <a:chOff x="1403648" y="-6141218"/>
            <a:chExt cx="9124124" cy="5164282"/>
          </a:xfrm>
        </p:grpSpPr>
        <p:sp>
          <p:nvSpPr>
            <p:cNvPr id="27"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195736" y="-5061098"/>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195736" y="-2756842"/>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1979712" y="-5853186"/>
              <a:ext cx="576064" cy="49912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0" name="39 Grupo"/>
          <p:cNvGrpSpPr/>
          <p:nvPr/>
        </p:nvGrpSpPr>
        <p:grpSpPr>
          <a:xfrm>
            <a:off x="-28600" y="-20782"/>
            <a:ext cx="9124124" cy="5164282"/>
            <a:chOff x="1403648" y="-6141218"/>
            <a:chExt cx="9124124" cy="5164282"/>
          </a:xfrm>
        </p:grpSpPr>
        <p:sp>
          <p:nvSpPr>
            <p:cNvPr id="41"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2195736" y="-5061098"/>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a:off x="2195736" y="-2756842"/>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1979712" y="-5853186"/>
              <a:ext cx="576064" cy="49912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7" name="16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53189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18"/>
                                        </p:tgtEl>
                                        <p:attrNameLst>
                                          <p:attrName>ppt_x</p:attrName>
                                        </p:attrNameLst>
                                      </p:cBhvr>
                                      <p:tavLst>
                                        <p:tav tm="0">
                                          <p:val>
                                            <p:strVal val="ppt_x"/>
                                          </p:val>
                                        </p:tav>
                                        <p:tav tm="100000">
                                          <p:val>
                                            <p:strVal val="0-ppt_w/2"/>
                                          </p:val>
                                        </p:tav>
                                      </p:tavLst>
                                    </p:anim>
                                    <p:anim calcmode="lin" valueType="num">
                                      <p:cBhvr additive="base">
                                        <p:cTn id="7" dur="3500"/>
                                        <p:tgtEl>
                                          <p:spTgt spid="18"/>
                                        </p:tgtEl>
                                        <p:attrNameLst>
                                          <p:attrName>ppt_y</p:attrName>
                                        </p:attrNameLst>
                                      </p:cBhvr>
                                      <p:tavLst>
                                        <p:tav tm="0">
                                          <p:val>
                                            <p:strVal val="ppt_y"/>
                                          </p:val>
                                        </p:tav>
                                        <p:tav tm="100000">
                                          <p:val>
                                            <p:strVal val="ppt_y"/>
                                          </p:val>
                                        </p:tav>
                                      </p:tavLst>
                                    </p:anim>
                                    <p:set>
                                      <p:cBhvr>
                                        <p:cTn id="8" dur="1" fill="hold">
                                          <p:stCondLst>
                                            <p:cond delay="3499"/>
                                          </p:stCondLst>
                                        </p:cTn>
                                        <p:tgtEl>
                                          <p:spTgt spid="1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0" fill="hold"/>
                                        <p:tgtEl>
                                          <p:spTgt spid="19"/>
                                        </p:tgtEl>
                                        <p:attrNameLst>
                                          <p:attrName>ppt_w</p:attrName>
                                        </p:attrNameLst>
                                      </p:cBhvr>
                                      <p:tavLst>
                                        <p:tav tm="0">
                                          <p:val>
                                            <p:strVal val="4/3*#ppt_w"/>
                                          </p:val>
                                        </p:tav>
                                        <p:tav tm="100000">
                                          <p:val>
                                            <p:strVal val="#ppt_w"/>
                                          </p:val>
                                        </p:tav>
                                      </p:tavLst>
                                    </p:anim>
                                    <p:anim calcmode="lin" valueType="num">
                                      <p:cBhvr>
                                        <p:cTn id="12" dur="3500" fill="hold"/>
                                        <p:tgtEl>
                                          <p:spTgt spid="19"/>
                                        </p:tgtEl>
                                        <p:attrNameLst>
                                          <p:attrName>ppt_h</p:attrName>
                                        </p:attrNameLst>
                                      </p:cBhvr>
                                      <p:tavLst>
                                        <p:tav tm="0">
                                          <p:val>
                                            <p:strVal val="4/3*#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500"/>
                                        <p:tgtEl>
                                          <p:spTgt spid="40"/>
                                        </p:tgtEl>
                                        <p:attrNameLst>
                                          <p:attrName>ppt_x</p:attrName>
                                        </p:attrNameLst>
                                      </p:cBhvr>
                                      <p:tavLst>
                                        <p:tav tm="0">
                                          <p:val>
                                            <p:strVal val="ppt_x"/>
                                          </p:val>
                                        </p:tav>
                                        <p:tav tm="100000">
                                          <p:val>
                                            <p:strVal val="1+ppt_w/2"/>
                                          </p:val>
                                        </p:tav>
                                      </p:tavLst>
                                    </p:anim>
                                    <p:anim calcmode="lin" valueType="num">
                                      <p:cBhvr additive="base">
                                        <p:cTn id="15" dur="3500"/>
                                        <p:tgtEl>
                                          <p:spTgt spid="40"/>
                                        </p:tgtEl>
                                        <p:attrNameLst>
                                          <p:attrName>ppt_y</p:attrName>
                                        </p:attrNameLst>
                                      </p:cBhvr>
                                      <p:tavLst>
                                        <p:tav tm="0">
                                          <p:val>
                                            <p:strVal val="ppt_y"/>
                                          </p:val>
                                        </p:tav>
                                        <p:tav tm="100000">
                                          <p:val>
                                            <p:strVal val="ppt_y"/>
                                          </p:val>
                                        </p:tav>
                                      </p:tavLst>
                                    </p:anim>
                                    <p:set>
                                      <p:cBhvr>
                                        <p:cTn id="16" dur="1" fill="hold">
                                          <p:stCondLst>
                                            <p:cond delay="3499"/>
                                          </p:stCondLst>
                                        </p:cTn>
                                        <p:tgtEl>
                                          <p:spTgt spid="40"/>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17"/>
                                        </p:tgtEl>
                                        <p:attrNameLst>
                                          <p:attrName>style.opacity</p:attrName>
                                        </p:attrNameLst>
                                      </p:cBhvr>
                                      <p:to>
                                        <p:strVal val="0"/>
                                      </p:to>
                                    </p:set>
                                    <p:animEffect filter="image" prLst="opacity: 0">
                                      <p:cBhvr rctx="IE">
                                        <p:cTn id="19"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82"/>
            <a:ext cx="9144000" cy="5135518"/>
          </a:xfrm>
          <a:prstGeom prst="rect">
            <a:avLst/>
          </a:prstGeom>
          <a:noFill/>
          <a:ln>
            <a:noFill/>
          </a:ln>
        </p:spPr>
      </p:pic>
      <p:sp>
        <p:nvSpPr>
          <p:cNvPr id="3" name="2 Rectángulo"/>
          <p:cNvSpPr/>
          <p:nvPr/>
        </p:nvSpPr>
        <p:spPr>
          <a:xfrm>
            <a:off x="755576" y="771550"/>
            <a:ext cx="5328592" cy="3385542"/>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La </a:t>
            </a:r>
            <a:r>
              <a:rPr lang="es-ES" dirty="0">
                <a:solidFill>
                  <a:srgbClr val="500000"/>
                </a:solidFill>
                <a:latin typeface="Hobo Std" pitchFamily="34" charset="0"/>
              </a:rPr>
              <a:t>canela, un gran tesoro</a:t>
            </a:r>
          </a:p>
          <a:p>
            <a:pPr algn="ctr"/>
            <a:r>
              <a:rPr lang="es-ES" sz="1400" dirty="0" smtClean="0">
                <a:solidFill>
                  <a:srgbClr val="500000"/>
                </a:solidFill>
                <a:latin typeface="Hobo Std" pitchFamily="34" charset="0"/>
              </a:rPr>
              <a:t>Desde </a:t>
            </a:r>
            <a:r>
              <a:rPr lang="es-ES" sz="1400" dirty="0">
                <a:solidFill>
                  <a:srgbClr val="500000"/>
                </a:solidFill>
                <a:latin typeface="Hobo Std" pitchFamily="34" charset="0"/>
              </a:rPr>
              <a:t>hace miles de años, la canela se utiliza en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diferentes </a:t>
            </a:r>
            <a:r>
              <a:rPr lang="es-ES" sz="1400" dirty="0">
                <a:solidFill>
                  <a:srgbClr val="500000"/>
                </a:solidFill>
                <a:latin typeface="Hobo Std" pitchFamily="34" charset="0"/>
              </a:rPr>
              <a:t>remedios caseros. La ciencia moderna </a:t>
            </a:r>
            <a:r>
              <a:rPr lang="es-ES" sz="1400" dirty="0" smtClean="0">
                <a:solidFill>
                  <a:srgbClr val="500000"/>
                </a:solidFill>
                <a:latin typeface="Hobo Std" pitchFamily="34" charset="0"/>
              </a:rPr>
              <a:t>ha</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confirmado muchos de los beneficios que tiene después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de </a:t>
            </a:r>
            <a:r>
              <a:rPr lang="es-ES" sz="1400" dirty="0">
                <a:solidFill>
                  <a:srgbClr val="500000"/>
                </a:solidFill>
                <a:latin typeface="Hobo Std" pitchFamily="34" charset="0"/>
              </a:rPr>
              <a:t>variadas investigaciones y estudios.</a:t>
            </a:r>
          </a:p>
          <a:p>
            <a:pPr algn="ctr"/>
            <a:r>
              <a:rPr lang="es-ES" sz="1400" dirty="0" smtClean="0">
                <a:solidFill>
                  <a:srgbClr val="500000"/>
                </a:solidFill>
                <a:latin typeface="Hobo Std" pitchFamily="34" charset="0"/>
              </a:rPr>
              <a:t>Esta </a:t>
            </a:r>
            <a:r>
              <a:rPr lang="es-ES" sz="1400" dirty="0">
                <a:solidFill>
                  <a:srgbClr val="500000"/>
                </a:solidFill>
                <a:latin typeface="Hobo Std" pitchFamily="34" charset="0"/>
              </a:rPr>
              <a:t>especia se consigue de la corteza interior de un árbol llamado </a:t>
            </a:r>
            <a:r>
              <a:rPr lang="es-ES" sz="1400" dirty="0" err="1">
                <a:solidFill>
                  <a:srgbClr val="500000"/>
                </a:solidFill>
                <a:latin typeface="Hobo Std" pitchFamily="34" charset="0"/>
              </a:rPr>
              <a:t>Cinnamomum</a:t>
            </a:r>
            <a:r>
              <a:rPr lang="es-ES" sz="1400" dirty="0">
                <a:solidFill>
                  <a:srgbClr val="500000"/>
                </a:solidFill>
                <a:latin typeface="Hobo Std" pitchFamily="34" charset="0"/>
              </a:rPr>
              <a:t>, que se encuentra en algunos países como Egipto. De allí es que datan los primeros vestigios de su uso. En esa época, era un producto muy valioso, raro y costoso, un regalo que sólo se podían dar el lujo de usar los reyes.</a:t>
            </a:r>
          </a:p>
          <a:p>
            <a:pPr algn="ctr"/>
            <a:r>
              <a:rPr lang="es-ES" sz="1400" dirty="0" smtClean="0">
                <a:solidFill>
                  <a:srgbClr val="500000"/>
                </a:solidFill>
                <a:latin typeface="Hobo Std" pitchFamily="34" charset="0"/>
              </a:rPr>
              <a:t>El </a:t>
            </a:r>
            <a:r>
              <a:rPr lang="es-ES" sz="1400" dirty="0">
                <a:solidFill>
                  <a:srgbClr val="500000"/>
                </a:solidFill>
                <a:latin typeface="Hobo Std" pitchFamily="34" charset="0"/>
              </a:rPr>
              <a:t>proceso de elaboración se realiza cortando los tallos del árbol, extrayendo después la corteza y dejándola secar</a:t>
            </a:r>
            <a:r>
              <a:rPr lang="es-ES" sz="1400" dirty="0" smtClean="0">
                <a:solidFill>
                  <a:srgbClr val="500000"/>
                </a:solidFill>
                <a:latin typeface="Hobo Std" pitchFamily="34" charset="0"/>
              </a:rPr>
              <a:t>.</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Luego se forman tiras para que tenga la forma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de </a:t>
            </a:r>
            <a:r>
              <a:rPr lang="es-ES" sz="1400" dirty="0">
                <a:solidFill>
                  <a:srgbClr val="500000"/>
                </a:solidFill>
                <a:latin typeface="Hobo Std" pitchFamily="34" charset="0"/>
              </a:rPr>
              <a:t>palitos. También se pueden machacar </a:t>
            </a:r>
            <a:r>
              <a:rPr lang="es-ES" sz="1400" dirty="0" smtClean="0">
                <a:solidFill>
                  <a:srgbClr val="500000"/>
                </a:solidFill>
                <a:latin typeface="Hobo Std" pitchFamily="34" charset="0"/>
              </a:rPr>
              <a:t>para</a:t>
            </a:r>
          </a:p>
          <a:p>
            <a:pPr algn="ctr"/>
            <a:r>
              <a:rPr lang="es-ES" sz="1400" dirty="0" smtClean="0">
                <a:solidFill>
                  <a:srgbClr val="500000"/>
                </a:solidFill>
                <a:latin typeface="Hobo Std" pitchFamily="34" charset="0"/>
              </a:rPr>
              <a:t> obtener </a:t>
            </a:r>
            <a:r>
              <a:rPr lang="es-ES" sz="1400" dirty="0">
                <a:solidFill>
                  <a:srgbClr val="500000"/>
                </a:solidFill>
                <a:latin typeface="Hobo Std" pitchFamily="34" charset="0"/>
              </a:rPr>
              <a:t>la canela en </a:t>
            </a:r>
            <a:r>
              <a:rPr lang="es-ES" sz="1400" dirty="0" smtClean="0">
                <a:solidFill>
                  <a:srgbClr val="500000"/>
                </a:solidFill>
                <a:latin typeface="Hobo Std" pitchFamily="34" charset="0"/>
              </a:rPr>
              <a:t>polvo.</a:t>
            </a:r>
            <a:endParaRPr lang="es-ES" sz="1400" dirty="0">
              <a:solidFill>
                <a:srgbClr val="500000"/>
              </a:solidFill>
              <a:latin typeface="Hobo Std" pitchFamily="34" charset="0"/>
            </a:endParaRPr>
          </a:p>
        </p:txBody>
      </p:sp>
    </p:spTree>
    <p:extLst>
      <p:ext uri="{BB962C8B-B14F-4D97-AF65-F5344CB8AC3E}">
        <p14:creationId xmlns:p14="http://schemas.microsoft.com/office/powerpoint/2010/main" val="2370120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redondeado"/>
          <p:cNvSpPr/>
          <p:nvPr/>
        </p:nvSpPr>
        <p:spPr>
          <a:xfrm>
            <a:off x="755576" y="555526"/>
            <a:ext cx="7560840" cy="3960440"/>
          </a:xfrm>
          <a:prstGeom prst="roundRect">
            <a:avLst>
              <a:gd name="adj" fmla="val 48092"/>
            </a:avLst>
          </a:prstGeom>
          <a:gradFill flip="none" rotWithShape="1">
            <a:gsLst>
              <a:gs pos="42491">
                <a:srgbClr val="C3D2ED">
                  <a:lumMod val="17000"/>
                  <a:lumOff val="83000"/>
                </a:srgbClr>
              </a:gs>
              <a:gs pos="3000">
                <a:srgbClr val="F79D3B">
                  <a:alpha val="70000"/>
                </a:srgbClr>
              </a:gs>
              <a:gs pos="4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redondeado"/>
          <p:cNvSpPr/>
          <p:nvPr/>
        </p:nvSpPr>
        <p:spPr>
          <a:xfrm>
            <a:off x="755576" y="555526"/>
            <a:ext cx="7560840" cy="3960440"/>
          </a:xfrm>
          <a:prstGeom prst="roundRect">
            <a:avLst>
              <a:gd name="adj" fmla="val 48092"/>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a:off x="755576" y="1131590"/>
            <a:ext cx="3528392" cy="2808312"/>
          </a:xfrm>
          <a:prstGeom prst="flowChartDelay">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flipH="1">
            <a:off x="4788024" y="1131590"/>
            <a:ext cx="3528392" cy="2808312"/>
          </a:xfrm>
          <a:prstGeom prst="flowChartDelay">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5262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6"/>
                                        </p:tgtEl>
                                        <p:attrNameLst>
                                          <p:attrName>ppt_w</p:attrName>
                                        </p:attrNameLst>
                                      </p:cBhvr>
                                      <p:tavLst>
                                        <p:tav tm="0">
                                          <p:val>
                                            <p:strVal val="ppt_w"/>
                                          </p:val>
                                        </p:tav>
                                        <p:tav tm="100000">
                                          <p:val>
                                            <p:strVal val="4*ppt_w"/>
                                          </p:val>
                                        </p:tav>
                                      </p:tavLst>
                                    </p:anim>
                                    <p:anim calcmode="lin" valueType="num">
                                      <p:cBhvr>
                                        <p:cTn id="33" dur="3000"/>
                                        <p:tgtEl>
                                          <p:spTgt spid="6"/>
                                        </p:tgtEl>
                                        <p:attrNameLst>
                                          <p:attrName>ppt_h</p:attrName>
                                        </p:attrNameLst>
                                      </p:cBhvr>
                                      <p:tavLst>
                                        <p:tav tm="0">
                                          <p:val>
                                            <p:strVal val="ppt_h"/>
                                          </p:val>
                                        </p:tav>
                                        <p:tav tm="100000">
                                          <p:val>
                                            <p:strVal val="4*ppt_h"/>
                                          </p:val>
                                        </p:tav>
                                      </p:tavLst>
                                    </p:anim>
                                    <p:set>
                                      <p:cBhvr>
                                        <p:cTn id="34" dur="1" fill="hold">
                                          <p:stCondLst>
                                            <p:cond delay="2999"/>
                                          </p:stCondLst>
                                        </p:cTn>
                                        <p:tgtEl>
                                          <p:spTgt spid="6"/>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fltVal val="0"/>
                                          </p:val>
                                        </p:tav>
                                        <p:tav tm="100000">
                                          <p:val>
                                            <p:strVal val="#ppt_w"/>
                                          </p:val>
                                        </p:tav>
                                      </p:tavLst>
                                    </p:anim>
                                    <p:anim calcmode="lin" valueType="num">
                                      <p:cBhvr>
                                        <p:cTn id="38" dur="4000" fill="hold"/>
                                        <p:tgtEl>
                                          <p:spTgt spid="7"/>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7"/>
                                        </p:tgtEl>
                                        <p:attrNameLst>
                                          <p:attrName>style.visibility</p:attrName>
                                        </p:attrNameLst>
                                      </p:cBhvr>
                                      <p:to>
                                        <p:strVal val="visible"/>
                                      </p:to>
                                    </p:set>
                                    <p:animEffect transition="in" filter="barn(outVertical)">
                                      <p:cBhvr>
                                        <p:cTn id="41" dur="4000"/>
                                        <p:tgtEl>
                                          <p:spTgt spid="7"/>
                                        </p:tgtEl>
                                      </p:cBhvr>
                                    </p:animEffect>
                                  </p:childTnLst>
                                </p:cTn>
                              </p:par>
                              <p:par>
                                <p:cTn id="42" presetID="9" presetClass="emph" presetSubtype="0" grpId="0" nodeType="withEffect">
                                  <p:stCondLst>
                                    <p:cond delay="0"/>
                                  </p:stCondLst>
                                  <p:childTnLst>
                                    <p:set>
                                      <p:cBhvr rctx="PPT">
                                        <p:cTn id="43" dur="indefinite"/>
                                        <p:tgtEl>
                                          <p:spTgt spid="8"/>
                                        </p:tgtEl>
                                        <p:attrNameLst>
                                          <p:attrName>style.opacity</p:attrName>
                                        </p:attrNameLst>
                                      </p:cBhvr>
                                      <p:to>
                                        <p:strVal val="0"/>
                                      </p:to>
                                    </p:set>
                                    <p:animEffect filter="image" prLst="opacity: 0">
                                      <p:cBhvr rctx="IE">
                                        <p:cTn id="4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3" grpId="0" animBg="1"/>
      <p:bldP spid="4" grpId="0" animBg="1"/>
      <p:bldP spid="4" grpId="1" animBg="1"/>
      <p:bldP spid="5" grpId="0" animBg="1"/>
      <p:bldP spid="5" grpId="1"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207" y="-24654"/>
            <a:ext cx="9144000" cy="5143500"/>
          </a:xfrm>
          <a:prstGeom prst="rect">
            <a:avLst/>
          </a:prstGeom>
          <a:noFill/>
          <a:ln>
            <a:noFill/>
          </a:ln>
        </p:spPr>
      </p:pic>
      <p:sp>
        <p:nvSpPr>
          <p:cNvPr id="4" name="3 Rectángulo"/>
          <p:cNvSpPr/>
          <p:nvPr/>
        </p:nvSpPr>
        <p:spPr>
          <a:xfrm rot="13818654">
            <a:off x="144377" y="-824750"/>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755937" y="-377248"/>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1332001" y="54800"/>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1858351" y="507250"/>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818654">
            <a:off x="2429823" y="975250"/>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818654">
            <a:off x="2988185" y="1443250"/>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7519945" y="-844755"/>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6908385" y="-397253"/>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6332321" y="34795"/>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5805971" y="487245"/>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781346" flipH="1">
            <a:off x="5234499" y="955245"/>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H="1">
            <a:off x="4676137" y="1423245"/>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139633" y="4807621"/>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751193" y="4360119"/>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327257" y="3928071"/>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1853607" y="3475621"/>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425079" y="3007621"/>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7781346" flipV="1">
            <a:off x="2983441" y="2539621"/>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0">
                <a:srgbClr val="F73B56"/>
              </a:gs>
              <a:gs pos="34000">
                <a:srgbClr val="EBFF0A">
                  <a:alpha val="0"/>
                </a:srgbClr>
              </a:gs>
              <a:gs pos="22000">
                <a:srgbClr val="C00000"/>
              </a:gs>
              <a:gs pos="90833">
                <a:schemeClr val="tx1">
                  <a:lumMod val="65000"/>
                  <a:alpha val="62000"/>
                </a:schemeClr>
              </a:gs>
              <a:gs pos="72000">
                <a:srgbClr val="F0FF46">
                  <a:alpha val="0"/>
                </a:srgbClr>
              </a:gs>
              <a:gs pos="79000">
                <a:schemeClr val="tx1">
                  <a:lumMod val="65000"/>
                  <a:alpha val="54000"/>
                </a:schemeClr>
              </a:gs>
            </a:gsLst>
            <a:path path="circle">
              <a:fillToRect l="50000" t="50000" r="50000" b="50000"/>
            </a:path>
            <a:tileRect/>
          </a:gradFill>
          <a:ln w="12700">
            <a:solidFill>
              <a:schemeClr val="tx1">
                <a:lumMod val="85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H="1">
            <a:off x="6360" y="-1172666"/>
            <a:ext cx="9137640" cy="756084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730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4000" fill="hold"/>
                                        <p:tgtEl>
                                          <p:spTgt spid="15"/>
                                        </p:tgtEl>
                                        <p:attrNameLst>
                                          <p:attrName>ppt_x</p:attrName>
                                        </p:attrNameLst>
                                      </p:cBhvr>
                                      <p:tavLst>
                                        <p:tav tm="0">
                                          <p:val>
                                            <p:strVal val="0-#ppt_w/2"/>
                                          </p:val>
                                        </p:tav>
                                        <p:tav tm="100000">
                                          <p:val>
                                            <p:strVal val="#ppt_x"/>
                                          </p:val>
                                        </p:tav>
                                      </p:tavLst>
                                    </p:anim>
                                    <p:anim calcmode="lin" valueType="num">
                                      <p:cBhvr additive="base">
                                        <p:cTn id="8" dur="4000" fill="hold"/>
                                        <p:tgtEl>
                                          <p:spTgt spid="15"/>
                                        </p:tgtEl>
                                        <p:attrNameLst>
                                          <p:attrName>ppt_y</p:attrName>
                                        </p:attrNameLst>
                                      </p:cBhvr>
                                      <p:tavLst>
                                        <p:tav tm="0">
                                          <p:val>
                                            <p:strVal val="1+#ppt_h/2"/>
                                          </p:val>
                                        </p:tav>
                                        <p:tav tm="100000">
                                          <p:val>
                                            <p:strVal val="#ppt_y"/>
                                          </p:val>
                                        </p:tav>
                                      </p:tavLst>
                                    </p:anim>
                                  </p:childTnLst>
                                </p:cTn>
                              </p:par>
                              <p:par>
                                <p:cTn id="9" presetID="2" presetClass="exit" presetSubtype="12" fill="hold" grpId="1" nodeType="withEffect">
                                  <p:stCondLst>
                                    <p:cond delay="0"/>
                                  </p:stCondLst>
                                  <p:childTnLst>
                                    <p:anim calcmode="lin" valueType="num">
                                      <p:cBhvr additive="base">
                                        <p:cTn id="10" dur="4000"/>
                                        <p:tgtEl>
                                          <p:spTgt spid="15"/>
                                        </p:tgtEl>
                                        <p:attrNameLst>
                                          <p:attrName>ppt_x</p:attrName>
                                        </p:attrNameLst>
                                      </p:cBhvr>
                                      <p:tavLst>
                                        <p:tav tm="0">
                                          <p:val>
                                            <p:strVal val="ppt_x"/>
                                          </p:val>
                                        </p:tav>
                                        <p:tav tm="100000">
                                          <p:val>
                                            <p:strVal val="0-ppt_w/2"/>
                                          </p:val>
                                        </p:tav>
                                      </p:tavLst>
                                    </p:anim>
                                    <p:anim calcmode="lin" valueType="num">
                                      <p:cBhvr additive="base">
                                        <p:cTn id="11" dur="4000"/>
                                        <p:tgtEl>
                                          <p:spTgt spid="15"/>
                                        </p:tgtEl>
                                        <p:attrNameLst>
                                          <p:attrName>ppt_y</p:attrName>
                                        </p:attrNameLst>
                                      </p:cBhvr>
                                      <p:tavLst>
                                        <p:tav tm="0">
                                          <p:val>
                                            <p:strVal val="ppt_y"/>
                                          </p:val>
                                        </p:tav>
                                        <p:tav tm="100000">
                                          <p:val>
                                            <p:strVal val="1+ppt_h/2"/>
                                          </p:val>
                                        </p:tav>
                                      </p:tavLst>
                                    </p:anim>
                                    <p:set>
                                      <p:cBhvr>
                                        <p:cTn id="12" dur="1" fill="hold">
                                          <p:stCondLst>
                                            <p:cond delay="3999"/>
                                          </p:stCondLst>
                                        </p:cTn>
                                        <p:tgtEl>
                                          <p:spTgt spid="15"/>
                                        </p:tgtEl>
                                        <p:attrNameLst>
                                          <p:attrName>style.visibility</p:attrName>
                                        </p:attrNameLst>
                                      </p:cBhvr>
                                      <p:to>
                                        <p:strVal val="hidden"/>
                                      </p:to>
                                    </p:set>
                                  </p:childTnLst>
                                </p:cTn>
                              </p:par>
                              <p:par>
                                <p:cTn id="13" presetID="2" presetClass="entr" presetSubtype="1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4000" fill="hold"/>
                                        <p:tgtEl>
                                          <p:spTgt spid="14"/>
                                        </p:tgtEl>
                                        <p:attrNameLst>
                                          <p:attrName>ppt_x</p:attrName>
                                        </p:attrNameLst>
                                      </p:cBhvr>
                                      <p:tavLst>
                                        <p:tav tm="0">
                                          <p:val>
                                            <p:strVal val="0-#ppt_w/2"/>
                                          </p:val>
                                        </p:tav>
                                        <p:tav tm="100000">
                                          <p:val>
                                            <p:strVal val="#ppt_x"/>
                                          </p:val>
                                        </p:tav>
                                      </p:tavLst>
                                    </p:anim>
                                    <p:anim calcmode="lin" valueType="num">
                                      <p:cBhvr additive="base">
                                        <p:cTn id="16" dur="4000" fill="hold"/>
                                        <p:tgtEl>
                                          <p:spTgt spid="14"/>
                                        </p:tgtEl>
                                        <p:attrNameLst>
                                          <p:attrName>ppt_y</p:attrName>
                                        </p:attrNameLst>
                                      </p:cBhvr>
                                      <p:tavLst>
                                        <p:tav tm="0">
                                          <p:val>
                                            <p:strVal val="1+#ppt_h/2"/>
                                          </p:val>
                                        </p:tav>
                                        <p:tav tm="100000">
                                          <p:val>
                                            <p:strVal val="#ppt_y"/>
                                          </p:val>
                                        </p:tav>
                                      </p:tavLst>
                                    </p:anim>
                                  </p:childTnLst>
                                </p:cTn>
                              </p:par>
                              <p:par>
                                <p:cTn id="17" presetID="2" presetClass="exit" presetSubtype="12" fill="hold" grpId="1" nodeType="withEffect">
                                  <p:stCondLst>
                                    <p:cond delay="0"/>
                                  </p:stCondLst>
                                  <p:childTnLst>
                                    <p:anim calcmode="lin" valueType="num">
                                      <p:cBhvr additive="base">
                                        <p:cTn id="18" dur="4000"/>
                                        <p:tgtEl>
                                          <p:spTgt spid="14"/>
                                        </p:tgtEl>
                                        <p:attrNameLst>
                                          <p:attrName>ppt_x</p:attrName>
                                        </p:attrNameLst>
                                      </p:cBhvr>
                                      <p:tavLst>
                                        <p:tav tm="0">
                                          <p:val>
                                            <p:strVal val="ppt_x"/>
                                          </p:val>
                                        </p:tav>
                                        <p:tav tm="100000">
                                          <p:val>
                                            <p:strVal val="0-ppt_w/2"/>
                                          </p:val>
                                        </p:tav>
                                      </p:tavLst>
                                    </p:anim>
                                    <p:anim calcmode="lin" valueType="num">
                                      <p:cBhvr additive="base">
                                        <p:cTn id="19" dur="4000"/>
                                        <p:tgtEl>
                                          <p:spTgt spid="14"/>
                                        </p:tgtEl>
                                        <p:attrNameLst>
                                          <p:attrName>ppt_y</p:attrName>
                                        </p:attrNameLst>
                                      </p:cBhvr>
                                      <p:tavLst>
                                        <p:tav tm="0">
                                          <p:val>
                                            <p:strVal val="ppt_y"/>
                                          </p:val>
                                        </p:tav>
                                        <p:tav tm="100000">
                                          <p:val>
                                            <p:strVal val="1+ppt_h/2"/>
                                          </p:val>
                                        </p:tav>
                                      </p:tavLst>
                                    </p:anim>
                                    <p:set>
                                      <p:cBhvr>
                                        <p:cTn id="20" dur="1" fill="hold">
                                          <p:stCondLst>
                                            <p:cond delay="3999"/>
                                          </p:stCondLst>
                                        </p:cTn>
                                        <p:tgtEl>
                                          <p:spTgt spid="14"/>
                                        </p:tgtEl>
                                        <p:attrNameLst>
                                          <p:attrName>style.visibility</p:attrName>
                                        </p:attrNameLst>
                                      </p:cBhvr>
                                      <p:to>
                                        <p:strVal val="hidden"/>
                                      </p:to>
                                    </p:set>
                                  </p:childTnLst>
                                </p:cTn>
                              </p:par>
                              <p:par>
                                <p:cTn id="21" presetID="2" presetClass="entr" presetSubtype="1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4000" fill="hold"/>
                                        <p:tgtEl>
                                          <p:spTgt spid="13"/>
                                        </p:tgtEl>
                                        <p:attrNameLst>
                                          <p:attrName>ppt_x</p:attrName>
                                        </p:attrNameLst>
                                      </p:cBhvr>
                                      <p:tavLst>
                                        <p:tav tm="0">
                                          <p:val>
                                            <p:strVal val="0-#ppt_w/2"/>
                                          </p:val>
                                        </p:tav>
                                        <p:tav tm="100000">
                                          <p:val>
                                            <p:strVal val="#ppt_x"/>
                                          </p:val>
                                        </p:tav>
                                      </p:tavLst>
                                    </p:anim>
                                    <p:anim calcmode="lin" valueType="num">
                                      <p:cBhvr additive="base">
                                        <p:cTn id="24" dur="4000" fill="hold"/>
                                        <p:tgtEl>
                                          <p:spTgt spid="13"/>
                                        </p:tgtEl>
                                        <p:attrNameLst>
                                          <p:attrName>ppt_y</p:attrName>
                                        </p:attrNameLst>
                                      </p:cBhvr>
                                      <p:tavLst>
                                        <p:tav tm="0">
                                          <p:val>
                                            <p:strVal val="1+#ppt_h/2"/>
                                          </p:val>
                                        </p:tav>
                                        <p:tav tm="100000">
                                          <p:val>
                                            <p:strVal val="#ppt_y"/>
                                          </p:val>
                                        </p:tav>
                                      </p:tavLst>
                                    </p:anim>
                                  </p:childTnLst>
                                </p:cTn>
                              </p:par>
                              <p:par>
                                <p:cTn id="25" presetID="2" presetClass="exit" presetSubtype="12" fill="hold" grpId="1" nodeType="withEffect">
                                  <p:stCondLst>
                                    <p:cond delay="0"/>
                                  </p:stCondLst>
                                  <p:childTnLst>
                                    <p:anim calcmode="lin" valueType="num">
                                      <p:cBhvr additive="base">
                                        <p:cTn id="26" dur="4000"/>
                                        <p:tgtEl>
                                          <p:spTgt spid="13"/>
                                        </p:tgtEl>
                                        <p:attrNameLst>
                                          <p:attrName>ppt_x</p:attrName>
                                        </p:attrNameLst>
                                      </p:cBhvr>
                                      <p:tavLst>
                                        <p:tav tm="0">
                                          <p:val>
                                            <p:strVal val="ppt_x"/>
                                          </p:val>
                                        </p:tav>
                                        <p:tav tm="100000">
                                          <p:val>
                                            <p:strVal val="0-ppt_w/2"/>
                                          </p:val>
                                        </p:tav>
                                      </p:tavLst>
                                    </p:anim>
                                    <p:anim calcmode="lin" valueType="num">
                                      <p:cBhvr additive="base">
                                        <p:cTn id="27" dur="4000"/>
                                        <p:tgtEl>
                                          <p:spTgt spid="13"/>
                                        </p:tgtEl>
                                        <p:attrNameLst>
                                          <p:attrName>ppt_y</p:attrName>
                                        </p:attrNameLst>
                                      </p:cBhvr>
                                      <p:tavLst>
                                        <p:tav tm="0">
                                          <p:val>
                                            <p:strVal val="ppt_y"/>
                                          </p:val>
                                        </p:tav>
                                        <p:tav tm="100000">
                                          <p:val>
                                            <p:strVal val="1+ppt_h/2"/>
                                          </p:val>
                                        </p:tav>
                                      </p:tavLst>
                                    </p:anim>
                                    <p:set>
                                      <p:cBhvr>
                                        <p:cTn id="28" dur="1" fill="hold">
                                          <p:stCondLst>
                                            <p:cond delay="3999"/>
                                          </p:stCondLst>
                                        </p:cTn>
                                        <p:tgtEl>
                                          <p:spTgt spid="13"/>
                                        </p:tgtEl>
                                        <p:attrNameLst>
                                          <p:attrName>style.visibility</p:attrName>
                                        </p:attrNameLst>
                                      </p:cBhvr>
                                      <p:to>
                                        <p:strVal val="hidden"/>
                                      </p:to>
                                    </p:set>
                                  </p:childTnLst>
                                </p:cTn>
                              </p:par>
                              <p:par>
                                <p:cTn id="29" presetID="2" presetClass="entr" presetSubtype="1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0-#ppt_w/2"/>
                                          </p:val>
                                        </p:tav>
                                        <p:tav tm="100000">
                                          <p:val>
                                            <p:strVal val="#ppt_x"/>
                                          </p:val>
                                        </p:tav>
                                      </p:tavLst>
                                    </p:anim>
                                    <p:anim calcmode="lin" valueType="num">
                                      <p:cBhvr additive="base">
                                        <p:cTn id="32" dur="4000" fill="hold"/>
                                        <p:tgtEl>
                                          <p:spTgt spid="12"/>
                                        </p:tgtEl>
                                        <p:attrNameLst>
                                          <p:attrName>ppt_y</p:attrName>
                                        </p:attrNameLst>
                                      </p:cBhvr>
                                      <p:tavLst>
                                        <p:tav tm="0">
                                          <p:val>
                                            <p:strVal val="1+#ppt_h/2"/>
                                          </p:val>
                                        </p:tav>
                                        <p:tav tm="100000">
                                          <p:val>
                                            <p:strVal val="#ppt_y"/>
                                          </p:val>
                                        </p:tav>
                                      </p:tavLst>
                                    </p:anim>
                                  </p:childTnLst>
                                </p:cTn>
                              </p:par>
                              <p:par>
                                <p:cTn id="33" presetID="2" presetClass="exit" presetSubtype="12" fill="hold" grpId="1" nodeType="withEffect">
                                  <p:stCondLst>
                                    <p:cond delay="0"/>
                                  </p:stCondLst>
                                  <p:childTnLst>
                                    <p:anim calcmode="lin" valueType="num">
                                      <p:cBhvr additive="base">
                                        <p:cTn id="34" dur="4000"/>
                                        <p:tgtEl>
                                          <p:spTgt spid="12"/>
                                        </p:tgtEl>
                                        <p:attrNameLst>
                                          <p:attrName>ppt_x</p:attrName>
                                        </p:attrNameLst>
                                      </p:cBhvr>
                                      <p:tavLst>
                                        <p:tav tm="0">
                                          <p:val>
                                            <p:strVal val="ppt_x"/>
                                          </p:val>
                                        </p:tav>
                                        <p:tav tm="100000">
                                          <p:val>
                                            <p:strVal val="0-ppt_w/2"/>
                                          </p:val>
                                        </p:tav>
                                      </p:tavLst>
                                    </p:anim>
                                    <p:anim calcmode="lin" valueType="num">
                                      <p:cBhvr additive="base">
                                        <p:cTn id="35" dur="4000"/>
                                        <p:tgtEl>
                                          <p:spTgt spid="12"/>
                                        </p:tgtEl>
                                        <p:attrNameLst>
                                          <p:attrName>ppt_y</p:attrName>
                                        </p:attrNameLst>
                                      </p:cBhvr>
                                      <p:tavLst>
                                        <p:tav tm="0">
                                          <p:val>
                                            <p:strVal val="ppt_y"/>
                                          </p:val>
                                        </p:tav>
                                        <p:tav tm="100000">
                                          <p:val>
                                            <p:strVal val="1+ppt_h/2"/>
                                          </p:val>
                                        </p:tav>
                                      </p:tavLst>
                                    </p:anim>
                                    <p:set>
                                      <p:cBhvr>
                                        <p:cTn id="36" dur="1" fill="hold">
                                          <p:stCondLst>
                                            <p:cond delay="3999"/>
                                          </p:stCondLst>
                                        </p:cTn>
                                        <p:tgtEl>
                                          <p:spTgt spid="12"/>
                                        </p:tgtEl>
                                        <p:attrNameLst>
                                          <p:attrName>style.visibility</p:attrName>
                                        </p:attrNameLst>
                                      </p:cBhvr>
                                      <p:to>
                                        <p:strVal val="hidden"/>
                                      </p:to>
                                    </p:set>
                                  </p:childTnLst>
                                </p:cTn>
                              </p:par>
                              <p:par>
                                <p:cTn id="37" presetID="2" presetClass="entr" presetSubtype="12"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4000" fill="hold"/>
                                        <p:tgtEl>
                                          <p:spTgt spid="11"/>
                                        </p:tgtEl>
                                        <p:attrNameLst>
                                          <p:attrName>ppt_x</p:attrName>
                                        </p:attrNameLst>
                                      </p:cBhvr>
                                      <p:tavLst>
                                        <p:tav tm="0">
                                          <p:val>
                                            <p:strVal val="0-#ppt_w/2"/>
                                          </p:val>
                                        </p:tav>
                                        <p:tav tm="100000">
                                          <p:val>
                                            <p:strVal val="#ppt_x"/>
                                          </p:val>
                                        </p:tav>
                                      </p:tavLst>
                                    </p:anim>
                                    <p:anim calcmode="lin" valueType="num">
                                      <p:cBhvr additive="base">
                                        <p:cTn id="40" dur="4000" fill="hold"/>
                                        <p:tgtEl>
                                          <p:spTgt spid="11"/>
                                        </p:tgtEl>
                                        <p:attrNameLst>
                                          <p:attrName>ppt_y</p:attrName>
                                        </p:attrNameLst>
                                      </p:cBhvr>
                                      <p:tavLst>
                                        <p:tav tm="0">
                                          <p:val>
                                            <p:strVal val="1+#ppt_h/2"/>
                                          </p:val>
                                        </p:tav>
                                        <p:tav tm="100000">
                                          <p:val>
                                            <p:strVal val="#ppt_y"/>
                                          </p:val>
                                        </p:tav>
                                      </p:tavLst>
                                    </p:anim>
                                  </p:childTnLst>
                                </p:cTn>
                              </p:par>
                              <p:par>
                                <p:cTn id="41" presetID="2" presetClass="exit" presetSubtype="12" fill="hold" grpId="1" nodeType="withEffect">
                                  <p:stCondLst>
                                    <p:cond delay="0"/>
                                  </p:stCondLst>
                                  <p:childTnLst>
                                    <p:anim calcmode="lin" valueType="num">
                                      <p:cBhvr additive="base">
                                        <p:cTn id="42" dur="4000"/>
                                        <p:tgtEl>
                                          <p:spTgt spid="11"/>
                                        </p:tgtEl>
                                        <p:attrNameLst>
                                          <p:attrName>ppt_x</p:attrName>
                                        </p:attrNameLst>
                                      </p:cBhvr>
                                      <p:tavLst>
                                        <p:tav tm="0">
                                          <p:val>
                                            <p:strVal val="ppt_x"/>
                                          </p:val>
                                        </p:tav>
                                        <p:tav tm="100000">
                                          <p:val>
                                            <p:strVal val="0-ppt_w/2"/>
                                          </p:val>
                                        </p:tav>
                                      </p:tavLst>
                                    </p:anim>
                                    <p:anim calcmode="lin" valueType="num">
                                      <p:cBhvr additive="base">
                                        <p:cTn id="43" dur="4000"/>
                                        <p:tgtEl>
                                          <p:spTgt spid="11"/>
                                        </p:tgtEl>
                                        <p:attrNameLst>
                                          <p:attrName>ppt_y</p:attrName>
                                        </p:attrNameLst>
                                      </p:cBhvr>
                                      <p:tavLst>
                                        <p:tav tm="0">
                                          <p:val>
                                            <p:strVal val="ppt_y"/>
                                          </p:val>
                                        </p:tav>
                                        <p:tav tm="100000">
                                          <p:val>
                                            <p:strVal val="1+ppt_h/2"/>
                                          </p:val>
                                        </p:tav>
                                      </p:tavLst>
                                    </p:anim>
                                    <p:set>
                                      <p:cBhvr>
                                        <p:cTn id="44" dur="1" fill="hold">
                                          <p:stCondLst>
                                            <p:cond delay="3999"/>
                                          </p:stCondLst>
                                        </p:cTn>
                                        <p:tgtEl>
                                          <p:spTgt spid="11"/>
                                        </p:tgtEl>
                                        <p:attrNameLst>
                                          <p:attrName>style.visibility</p:attrName>
                                        </p:attrNameLst>
                                      </p:cBhvr>
                                      <p:to>
                                        <p:strVal val="hidden"/>
                                      </p:to>
                                    </p:set>
                                  </p:childTnLst>
                                </p:cTn>
                              </p:par>
                              <p:par>
                                <p:cTn id="45" presetID="2" presetClass="entr" presetSubtype="12"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4000" fill="hold"/>
                                        <p:tgtEl>
                                          <p:spTgt spid="10"/>
                                        </p:tgtEl>
                                        <p:attrNameLst>
                                          <p:attrName>ppt_x</p:attrName>
                                        </p:attrNameLst>
                                      </p:cBhvr>
                                      <p:tavLst>
                                        <p:tav tm="0">
                                          <p:val>
                                            <p:strVal val="0-#ppt_w/2"/>
                                          </p:val>
                                        </p:tav>
                                        <p:tav tm="100000">
                                          <p:val>
                                            <p:strVal val="#ppt_x"/>
                                          </p:val>
                                        </p:tav>
                                      </p:tavLst>
                                    </p:anim>
                                    <p:anim calcmode="lin" valueType="num">
                                      <p:cBhvr additive="base">
                                        <p:cTn id="48" dur="4000" fill="hold"/>
                                        <p:tgtEl>
                                          <p:spTgt spid="10"/>
                                        </p:tgtEl>
                                        <p:attrNameLst>
                                          <p:attrName>ppt_y</p:attrName>
                                        </p:attrNameLst>
                                      </p:cBhvr>
                                      <p:tavLst>
                                        <p:tav tm="0">
                                          <p:val>
                                            <p:strVal val="1+#ppt_h/2"/>
                                          </p:val>
                                        </p:tav>
                                        <p:tav tm="100000">
                                          <p:val>
                                            <p:strVal val="#ppt_y"/>
                                          </p:val>
                                        </p:tav>
                                      </p:tavLst>
                                    </p:anim>
                                  </p:childTnLst>
                                </p:cTn>
                              </p:par>
                              <p:par>
                                <p:cTn id="49" presetID="2" presetClass="exit" presetSubtype="12" fill="hold" grpId="1" nodeType="withEffect">
                                  <p:stCondLst>
                                    <p:cond delay="0"/>
                                  </p:stCondLst>
                                  <p:childTnLst>
                                    <p:anim calcmode="lin" valueType="num">
                                      <p:cBhvr additive="base">
                                        <p:cTn id="50" dur="4000"/>
                                        <p:tgtEl>
                                          <p:spTgt spid="10"/>
                                        </p:tgtEl>
                                        <p:attrNameLst>
                                          <p:attrName>ppt_x</p:attrName>
                                        </p:attrNameLst>
                                      </p:cBhvr>
                                      <p:tavLst>
                                        <p:tav tm="0">
                                          <p:val>
                                            <p:strVal val="ppt_x"/>
                                          </p:val>
                                        </p:tav>
                                        <p:tav tm="100000">
                                          <p:val>
                                            <p:strVal val="0-ppt_w/2"/>
                                          </p:val>
                                        </p:tav>
                                      </p:tavLst>
                                    </p:anim>
                                    <p:anim calcmode="lin" valueType="num">
                                      <p:cBhvr additive="base">
                                        <p:cTn id="51" dur="4000"/>
                                        <p:tgtEl>
                                          <p:spTgt spid="10"/>
                                        </p:tgtEl>
                                        <p:attrNameLst>
                                          <p:attrName>ppt_y</p:attrName>
                                        </p:attrNameLst>
                                      </p:cBhvr>
                                      <p:tavLst>
                                        <p:tav tm="0">
                                          <p:val>
                                            <p:strVal val="ppt_y"/>
                                          </p:val>
                                        </p:tav>
                                        <p:tav tm="100000">
                                          <p:val>
                                            <p:strVal val="1+ppt_h/2"/>
                                          </p:val>
                                        </p:tav>
                                      </p:tavLst>
                                    </p:anim>
                                    <p:set>
                                      <p:cBhvr>
                                        <p:cTn id="52" dur="1" fill="hold">
                                          <p:stCondLst>
                                            <p:cond delay="3999"/>
                                          </p:stCondLst>
                                        </p:cTn>
                                        <p:tgtEl>
                                          <p:spTgt spid="10"/>
                                        </p:tgtEl>
                                        <p:attrNameLst>
                                          <p:attrName>style.visibility</p:attrName>
                                        </p:attrNameLst>
                                      </p:cBhvr>
                                      <p:to>
                                        <p:strVal val="hidden"/>
                                      </p:to>
                                    </p:set>
                                  </p:childTnLst>
                                </p:cTn>
                              </p:par>
                              <p:par>
                                <p:cTn id="53" presetID="2" presetClass="entr" presetSubtype="3"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4000" fill="hold"/>
                                        <p:tgtEl>
                                          <p:spTgt spid="21"/>
                                        </p:tgtEl>
                                        <p:attrNameLst>
                                          <p:attrName>ppt_x</p:attrName>
                                        </p:attrNameLst>
                                      </p:cBhvr>
                                      <p:tavLst>
                                        <p:tav tm="0">
                                          <p:val>
                                            <p:strVal val="1+#ppt_w/2"/>
                                          </p:val>
                                        </p:tav>
                                        <p:tav tm="100000">
                                          <p:val>
                                            <p:strVal val="#ppt_x"/>
                                          </p:val>
                                        </p:tav>
                                      </p:tavLst>
                                    </p:anim>
                                    <p:anim calcmode="lin" valueType="num">
                                      <p:cBhvr additive="base">
                                        <p:cTn id="56" dur="4000" fill="hold"/>
                                        <p:tgtEl>
                                          <p:spTgt spid="21"/>
                                        </p:tgtEl>
                                        <p:attrNameLst>
                                          <p:attrName>ppt_y</p:attrName>
                                        </p:attrNameLst>
                                      </p:cBhvr>
                                      <p:tavLst>
                                        <p:tav tm="0">
                                          <p:val>
                                            <p:strVal val="0-#ppt_h/2"/>
                                          </p:val>
                                        </p:tav>
                                        <p:tav tm="100000">
                                          <p:val>
                                            <p:strVal val="#ppt_y"/>
                                          </p:val>
                                        </p:tav>
                                      </p:tavLst>
                                    </p:anim>
                                  </p:childTnLst>
                                </p:cTn>
                              </p:par>
                              <p:par>
                                <p:cTn id="57" presetID="2" presetClass="exit" presetSubtype="3" fill="hold" grpId="1" nodeType="withEffect">
                                  <p:stCondLst>
                                    <p:cond delay="0"/>
                                  </p:stCondLst>
                                  <p:childTnLst>
                                    <p:anim calcmode="lin" valueType="num">
                                      <p:cBhvr additive="base">
                                        <p:cTn id="58" dur="4000"/>
                                        <p:tgtEl>
                                          <p:spTgt spid="21"/>
                                        </p:tgtEl>
                                        <p:attrNameLst>
                                          <p:attrName>ppt_x</p:attrName>
                                        </p:attrNameLst>
                                      </p:cBhvr>
                                      <p:tavLst>
                                        <p:tav tm="0">
                                          <p:val>
                                            <p:strVal val="ppt_x"/>
                                          </p:val>
                                        </p:tav>
                                        <p:tav tm="100000">
                                          <p:val>
                                            <p:strVal val="1+ppt_w/2"/>
                                          </p:val>
                                        </p:tav>
                                      </p:tavLst>
                                    </p:anim>
                                    <p:anim calcmode="lin" valueType="num">
                                      <p:cBhvr additive="base">
                                        <p:cTn id="59" dur="4000"/>
                                        <p:tgtEl>
                                          <p:spTgt spid="21"/>
                                        </p:tgtEl>
                                        <p:attrNameLst>
                                          <p:attrName>ppt_y</p:attrName>
                                        </p:attrNameLst>
                                      </p:cBhvr>
                                      <p:tavLst>
                                        <p:tav tm="0">
                                          <p:val>
                                            <p:strVal val="ppt_y"/>
                                          </p:val>
                                        </p:tav>
                                        <p:tav tm="100000">
                                          <p:val>
                                            <p:strVal val="0-ppt_h/2"/>
                                          </p:val>
                                        </p:tav>
                                      </p:tavLst>
                                    </p:anim>
                                    <p:set>
                                      <p:cBhvr>
                                        <p:cTn id="60" dur="1" fill="hold">
                                          <p:stCondLst>
                                            <p:cond delay="3999"/>
                                          </p:stCondLst>
                                        </p:cTn>
                                        <p:tgtEl>
                                          <p:spTgt spid="21"/>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4000" fill="hold"/>
                                        <p:tgtEl>
                                          <p:spTgt spid="20"/>
                                        </p:tgtEl>
                                        <p:attrNameLst>
                                          <p:attrName>ppt_x</p:attrName>
                                        </p:attrNameLst>
                                      </p:cBhvr>
                                      <p:tavLst>
                                        <p:tav tm="0">
                                          <p:val>
                                            <p:strVal val="1+#ppt_w/2"/>
                                          </p:val>
                                        </p:tav>
                                        <p:tav tm="100000">
                                          <p:val>
                                            <p:strVal val="#ppt_x"/>
                                          </p:val>
                                        </p:tav>
                                      </p:tavLst>
                                    </p:anim>
                                    <p:anim calcmode="lin" valueType="num">
                                      <p:cBhvr additive="base">
                                        <p:cTn id="64" dur="4000" fill="hold"/>
                                        <p:tgtEl>
                                          <p:spTgt spid="20"/>
                                        </p:tgtEl>
                                        <p:attrNameLst>
                                          <p:attrName>ppt_y</p:attrName>
                                        </p:attrNameLst>
                                      </p:cBhvr>
                                      <p:tavLst>
                                        <p:tav tm="0">
                                          <p:val>
                                            <p:strVal val="0-#ppt_h/2"/>
                                          </p:val>
                                        </p:tav>
                                        <p:tav tm="100000">
                                          <p:val>
                                            <p:strVal val="#ppt_y"/>
                                          </p:val>
                                        </p:tav>
                                      </p:tavLst>
                                    </p:anim>
                                  </p:childTnLst>
                                </p:cTn>
                              </p:par>
                              <p:par>
                                <p:cTn id="65" presetID="2" presetClass="exit" presetSubtype="3" fill="hold" grpId="1" nodeType="withEffect">
                                  <p:stCondLst>
                                    <p:cond delay="0"/>
                                  </p:stCondLst>
                                  <p:childTnLst>
                                    <p:anim calcmode="lin" valueType="num">
                                      <p:cBhvr additive="base">
                                        <p:cTn id="66" dur="4000"/>
                                        <p:tgtEl>
                                          <p:spTgt spid="20"/>
                                        </p:tgtEl>
                                        <p:attrNameLst>
                                          <p:attrName>ppt_x</p:attrName>
                                        </p:attrNameLst>
                                      </p:cBhvr>
                                      <p:tavLst>
                                        <p:tav tm="0">
                                          <p:val>
                                            <p:strVal val="ppt_x"/>
                                          </p:val>
                                        </p:tav>
                                        <p:tav tm="100000">
                                          <p:val>
                                            <p:strVal val="1+ppt_w/2"/>
                                          </p:val>
                                        </p:tav>
                                      </p:tavLst>
                                    </p:anim>
                                    <p:anim calcmode="lin" valueType="num">
                                      <p:cBhvr additive="base">
                                        <p:cTn id="67" dur="4000"/>
                                        <p:tgtEl>
                                          <p:spTgt spid="20"/>
                                        </p:tgtEl>
                                        <p:attrNameLst>
                                          <p:attrName>ppt_y</p:attrName>
                                        </p:attrNameLst>
                                      </p:cBhvr>
                                      <p:tavLst>
                                        <p:tav tm="0">
                                          <p:val>
                                            <p:strVal val="ppt_y"/>
                                          </p:val>
                                        </p:tav>
                                        <p:tav tm="100000">
                                          <p:val>
                                            <p:strVal val="0-ppt_h/2"/>
                                          </p:val>
                                        </p:tav>
                                      </p:tavLst>
                                    </p:anim>
                                    <p:set>
                                      <p:cBhvr>
                                        <p:cTn id="68" dur="1" fill="hold">
                                          <p:stCondLst>
                                            <p:cond delay="3999"/>
                                          </p:stCondLst>
                                        </p:cTn>
                                        <p:tgtEl>
                                          <p:spTgt spid="20"/>
                                        </p:tgtEl>
                                        <p:attrNameLst>
                                          <p:attrName>style.visibility</p:attrName>
                                        </p:attrNameLst>
                                      </p:cBhvr>
                                      <p:to>
                                        <p:strVal val="hidden"/>
                                      </p:to>
                                    </p:set>
                                  </p:childTnLst>
                                </p:cTn>
                              </p:par>
                              <p:par>
                                <p:cTn id="69" presetID="2" presetClass="entr" presetSubtype="3"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4000" fill="hold"/>
                                        <p:tgtEl>
                                          <p:spTgt spid="19"/>
                                        </p:tgtEl>
                                        <p:attrNameLst>
                                          <p:attrName>ppt_x</p:attrName>
                                        </p:attrNameLst>
                                      </p:cBhvr>
                                      <p:tavLst>
                                        <p:tav tm="0">
                                          <p:val>
                                            <p:strVal val="1+#ppt_w/2"/>
                                          </p:val>
                                        </p:tav>
                                        <p:tav tm="100000">
                                          <p:val>
                                            <p:strVal val="#ppt_x"/>
                                          </p:val>
                                        </p:tav>
                                      </p:tavLst>
                                    </p:anim>
                                    <p:anim calcmode="lin" valueType="num">
                                      <p:cBhvr additive="base">
                                        <p:cTn id="72" dur="4000" fill="hold"/>
                                        <p:tgtEl>
                                          <p:spTgt spid="19"/>
                                        </p:tgtEl>
                                        <p:attrNameLst>
                                          <p:attrName>ppt_y</p:attrName>
                                        </p:attrNameLst>
                                      </p:cBhvr>
                                      <p:tavLst>
                                        <p:tav tm="0">
                                          <p:val>
                                            <p:strVal val="0-#ppt_h/2"/>
                                          </p:val>
                                        </p:tav>
                                        <p:tav tm="100000">
                                          <p:val>
                                            <p:strVal val="#ppt_y"/>
                                          </p:val>
                                        </p:tav>
                                      </p:tavLst>
                                    </p:anim>
                                  </p:childTnLst>
                                </p:cTn>
                              </p:par>
                              <p:par>
                                <p:cTn id="73" presetID="2" presetClass="exit" presetSubtype="3" fill="hold" grpId="1" nodeType="withEffect">
                                  <p:stCondLst>
                                    <p:cond delay="0"/>
                                  </p:stCondLst>
                                  <p:childTnLst>
                                    <p:anim calcmode="lin" valueType="num">
                                      <p:cBhvr additive="base">
                                        <p:cTn id="74" dur="4000"/>
                                        <p:tgtEl>
                                          <p:spTgt spid="19"/>
                                        </p:tgtEl>
                                        <p:attrNameLst>
                                          <p:attrName>ppt_x</p:attrName>
                                        </p:attrNameLst>
                                      </p:cBhvr>
                                      <p:tavLst>
                                        <p:tav tm="0">
                                          <p:val>
                                            <p:strVal val="ppt_x"/>
                                          </p:val>
                                        </p:tav>
                                        <p:tav tm="100000">
                                          <p:val>
                                            <p:strVal val="1+ppt_w/2"/>
                                          </p:val>
                                        </p:tav>
                                      </p:tavLst>
                                    </p:anim>
                                    <p:anim calcmode="lin" valueType="num">
                                      <p:cBhvr additive="base">
                                        <p:cTn id="75" dur="4000"/>
                                        <p:tgtEl>
                                          <p:spTgt spid="19"/>
                                        </p:tgtEl>
                                        <p:attrNameLst>
                                          <p:attrName>ppt_y</p:attrName>
                                        </p:attrNameLst>
                                      </p:cBhvr>
                                      <p:tavLst>
                                        <p:tav tm="0">
                                          <p:val>
                                            <p:strVal val="ppt_y"/>
                                          </p:val>
                                        </p:tav>
                                        <p:tav tm="100000">
                                          <p:val>
                                            <p:strVal val="0-ppt_h/2"/>
                                          </p:val>
                                        </p:tav>
                                      </p:tavLst>
                                    </p:anim>
                                    <p:set>
                                      <p:cBhvr>
                                        <p:cTn id="76" dur="1" fill="hold">
                                          <p:stCondLst>
                                            <p:cond delay="3999"/>
                                          </p:stCondLst>
                                        </p:cTn>
                                        <p:tgtEl>
                                          <p:spTgt spid="19"/>
                                        </p:tgtEl>
                                        <p:attrNameLst>
                                          <p:attrName>style.visibility</p:attrName>
                                        </p:attrNameLst>
                                      </p:cBhvr>
                                      <p:to>
                                        <p:strVal val="hidden"/>
                                      </p:to>
                                    </p:set>
                                  </p:childTnLst>
                                </p:cTn>
                              </p:par>
                              <p:par>
                                <p:cTn id="77" presetID="2" presetClass="entr" presetSubtype="3"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4000" fill="hold"/>
                                        <p:tgtEl>
                                          <p:spTgt spid="18"/>
                                        </p:tgtEl>
                                        <p:attrNameLst>
                                          <p:attrName>ppt_x</p:attrName>
                                        </p:attrNameLst>
                                      </p:cBhvr>
                                      <p:tavLst>
                                        <p:tav tm="0">
                                          <p:val>
                                            <p:strVal val="1+#ppt_w/2"/>
                                          </p:val>
                                        </p:tav>
                                        <p:tav tm="100000">
                                          <p:val>
                                            <p:strVal val="#ppt_x"/>
                                          </p:val>
                                        </p:tav>
                                      </p:tavLst>
                                    </p:anim>
                                    <p:anim calcmode="lin" valueType="num">
                                      <p:cBhvr additive="base">
                                        <p:cTn id="80" dur="4000" fill="hold"/>
                                        <p:tgtEl>
                                          <p:spTgt spid="18"/>
                                        </p:tgtEl>
                                        <p:attrNameLst>
                                          <p:attrName>ppt_y</p:attrName>
                                        </p:attrNameLst>
                                      </p:cBhvr>
                                      <p:tavLst>
                                        <p:tav tm="0">
                                          <p:val>
                                            <p:strVal val="0-#ppt_h/2"/>
                                          </p:val>
                                        </p:tav>
                                        <p:tav tm="100000">
                                          <p:val>
                                            <p:strVal val="#ppt_y"/>
                                          </p:val>
                                        </p:tav>
                                      </p:tavLst>
                                    </p:anim>
                                  </p:childTnLst>
                                </p:cTn>
                              </p:par>
                              <p:par>
                                <p:cTn id="81" presetID="2" presetClass="exit" presetSubtype="3" fill="hold" grpId="1" nodeType="withEffect">
                                  <p:stCondLst>
                                    <p:cond delay="0"/>
                                  </p:stCondLst>
                                  <p:childTnLst>
                                    <p:anim calcmode="lin" valueType="num">
                                      <p:cBhvr additive="base">
                                        <p:cTn id="82" dur="4000"/>
                                        <p:tgtEl>
                                          <p:spTgt spid="18"/>
                                        </p:tgtEl>
                                        <p:attrNameLst>
                                          <p:attrName>ppt_x</p:attrName>
                                        </p:attrNameLst>
                                      </p:cBhvr>
                                      <p:tavLst>
                                        <p:tav tm="0">
                                          <p:val>
                                            <p:strVal val="ppt_x"/>
                                          </p:val>
                                        </p:tav>
                                        <p:tav tm="100000">
                                          <p:val>
                                            <p:strVal val="1+ppt_w/2"/>
                                          </p:val>
                                        </p:tav>
                                      </p:tavLst>
                                    </p:anim>
                                    <p:anim calcmode="lin" valueType="num">
                                      <p:cBhvr additive="base">
                                        <p:cTn id="83" dur="4000"/>
                                        <p:tgtEl>
                                          <p:spTgt spid="18"/>
                                        </p:tgtEl>
                                        <p:attrNameLst>
                                          <p:attrName>ppt_y</p:attrName>
                                        </p:attrNameLst>
                                      </p:cBhvr>
                                      <p:tavLst>
                                        <p:tav tm="0">
                                          <p:val>
                                            <p:strVal val="ppt_y"/>
                                          </p:val>
                                        </p:tav>
                                        <p:tav tm="100000">
                                          <p:val>
                                            <p:strVal val="0-ppt_h/2"/>
                                          </p:val>
                                        </p:tav>
                                      </p:tavLst>
                                    </p:anim>
                                    <p:set>
                                      <p:cBhvr>
                                        <p:cTn id="84" dur="1" fill="hold">
                                          <p:stCondLst>
                                            <p:cond delay="3999"/>
                                          </p:stCondLst>
                                        </p:cTn>
                                        <p:tgtEl>
                                          <p:spTgt spid="18"/>
                                        </p:tgtEl>
                                        <p:attrNameLst>
                                          <p:attrName>style.visibility</p:attrName>
                                        </p:attrNameLst>
                                      </p:cBhvr>
                                      <p:to>
                                        <p:strVal val="hidden"/>
                                      </p:to>
                                    </p:set>
                                  </p:childTnLst>
                                </p:cTn>
                              </p:par>
                              <p:par>
                                <p:cTn id="85" presetID="2" presetClass="entr" presetSubtype="3"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4000" fill="hold"/>
                                        <p:tgtEl>
                                          <p:spTgt spid="17"/>
                                        </p:tgtEl>
                                        <p:attrNameLst>
                                          <p:attrName>ppt_x</p:attrName>
                                        </p:attrNameLst>
                                      </p:cBhvr>
                                      <p:tavLst>
                                        <p:tav tm="0">
                                          <p:val>
                                            <p:strVal val="1+#ppt_w/2"/>
                                          </p:val>
                                        </p:tav>
                                        <p:tav tm="100000">
                                          <p:val>
                                            <p:strVal val="#ppt_x"/>
                                          </p:val>
                                        </p:tav>
                                      </p:tavLst>
                                    </p:anim>
                                    <p:anim calcmode="lin" valueType="num">
                                      <p:cBhvr additive="base">
                                        <p:cTn id="88" dur="4000" fill="hold"/>
                                        <p:tgtEl>
                                          <p:spTgt spid="17"/>
                                        </p:tgtEl>
                                        <p:attrNameLst>
                                          <p:attrName>ppt_y</p:attrName>
                                        </p:attrNameLst>
                                      </p:cBhvr>
                                      <p:tavLst>
                                        <p:tav tm="0">
                                          <p:val>
                                            <p:strVal val="0-#ppt_h/2"/>
                                          </p:val>
                                        </p:tav>
                                        <p:tav tm="100000">
                                          <p:val>
                                            <p:strVal val="#ppt_y"/>
                                          </p:val>
                                        </p:tav>
                                      </p:tavLst>
                                    </p:anim>
                                  </p:childTnLst>
                                </p:cTn>
                              </p:par>
                              <p:par>
                                <p:cTn id="89" presetID="2" presetClass="exit" presetSubtype="3" fill="hold" grpId="1" nodeType="withEffect">
                                  <p:stCondLst>
                                    <p:cond delay="0"/>
                                  </p:stCondLst>
                                  <p:childTnLst>
                                    <p:anim calcmode="lin" valueType="num">
                                      <p:cBhvr additive="base">
                                        <p:cTn id="90" dur="4000"/>
                                        <p:tgtEl>
                                          <p:spTgt spid="17"/>
                                        </p:tgtEl>
                                        <p:attrNameLst>
                                          <p:attrName>ppt_x</p:attrName>
                                        </p:attrNameLst>
                                      </p:cBhvr>
                                      <p:tavLst>
                                        <p:tav tm="0">
                                          <p:val>
                                            <p:strVal val="ppt_x"/>
                                          </p:val>
                                        </p:tav>
                                        <p:tav tm="100000">
                                          <p:val>
                                            <p:strVal val="1+ppt_w/2"/>
                                          </p:val>
                                        </p:tav>
                                      </p:tavLst>
                                    </p:anim>
                                    <p:anim calcmode="lin" valueType="num">
                                      <p:cBhvr additive="base">
                                        <p:cTn id="91" dur="4000"/>
                                        <p:tgtEl>
                                          <p:spTgt spid="17"/>
                                        </p:tgtEl>
                                        <p:attrNameLst>
                                          <p:attrName>ppt_y</p:attrName>
                                        </p:attrNameLst>
                                      </p:cBhvr>
                                      <p:tavLst>
                                        <p:tav tm="0">
                                          <p:val>
                                            <p:strVal val="ppt_y"/>
                                          </p:val>
                                        </p:tav>
                                        <p:tav tm="100000">
                                          <p:val>
                                            <p:strVal val="0-ppt_h/2"/>
                                          </p:val>
                                        </p:tav>
                                      </p:tavLst>
                                    </p:anim>
                                    <p:set>
                                      <p:cBhvr>
                                        <p:cTn id="92" dur="1" fill="hold">
                                          <p:stCondLst>
                                            <p:cond delay="3999"/>
                                          </p:stCondLst>
                                        </p:cTn>
                                        <p:tgtEl>
                                          <p:spTgt spid="17"/>
                                        </p:tgtEl>
                                        <p:attrNameLst>
                                          <p:attrName>style.visibility</p:attrName>
                                        </p:attrNameLst>
                                      </p:cBhvr>
                                      <p:to>
                                        <p:strVal val="hidden"/>
                                      </p:to>
                                    </p:set>
                                  </p:childTnLst>
                                </p:cTn>
                              </p:par>
                              <p:par>
                                <p:cTn id="93" presetID="2" presetClass="entr" presetSubtype="3" fill="hold" grpId="0"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4000" fill="hold"/>
                                        <p:tgtEl>
                                          <p:spTgt spid="16"/>
                                        </p:tgtEl>
                                        <p:attrNameLst>
                                          <p:attrName>ppt_x</p:attrName>
                                        </p:attrNameLst>
                                      </p:cBhvr>
                                      <p:tavLst>
                                        <p:tav tm="0">
                                          <p:val>
                                            <p:strVal val="1+#ppt_w/2"/>
                                          </p:val>
                                        </p:tav>
                                        <p:tav tm="100000">
                                          <p:val>
                                            <p:strVal val="#ppt_x"/>
                                          </p:val>
                                        </p:tav>
                                      </p:tavLst>
                                    </p:anim>
                                    <p:anim calcmode="lin" valueType="num">
                                      <p:cBhvr additive="base">
                                        <p:cTn id="96" dur="4000" fill="hold"/>
                                        <p:tgtEl>
                                          <p:spTgt spid="16"/>
                                        </p:tgtEl>
                                        <p:attrNameLst>
                                          <p:attrName>ppt_y</p:attrName>
                                        </p:attrNameLst>
                                      </p:cBhvr>
                                      <p:tavLst>
                                        <p:tav tm="0">
                                          <p:val>
                                            <p:strVal val="0-#ppt_h/2"/>
                                          </p:val>
                                        </p:tav>
                                        <p:tav tm="100000">
                                          <p:val>
                                            <p:strVal val="#ppt_y"/>
                                          </p:val>
                                        </p:tav>
                                      </p:tavLst>
                                    </p:anim>
                                  </p:childTnLst>
                                </p:cTn>
                              </p:par>
                              <p:par>
                                <p:cTn id="97" presetID="2" presetClass="exit" presetSubtype="3" fill="hold" grpId="1" nodeType="withEffect">
                                  <p:stCondLst>
                                    <p:cond delay="0"/>
                                  </p:stCondLst>
                                  <p:childTnLst>
                                    <p:anim calcmode="lin" valueType="num">
                                      <p:cBhvr additive="base">
                                        <p:cTn id="98" dur="4000"/>
                                        <p:tgtEl>
                                          <p:spTgt spid="16"/>
                                        </p:tgtEl>
                                        <p:attrNameLst>
                                          <p:attrName>ppt_x</p:attrName>
                                        </p:attrNameLst>
                                      </p:cBhvr>
                                      <p:tavLst>
                                        <p:tav tm="0">
                                          <p:val>
                                            <p:strVal val="ppt_x"/>
                                          </p:val>
                                        </p:tav>
                                        <p:tav tm="100000">
                                          <p:val>
                                            <p:strVal val="1+ppt_w/2"/>
                                          </p:val>
                                        </p:tav>
                                      </p:tavLst>
                                    </p:anim>
                                    <p:anim calcmode="lin" valueType="num">
                                      <p:cBhvr additive="base">
                                        <p:cTn id="99" dur="4000"/>
                                        <p:tgtEl>
                                          <p:spTgt spid="16"/>
                                        </p:tgtEl>
                                        <p:attrNameLst>
                                          <p:attrName>ppt_y</p:attrName>
                                        </p:attrNameLst>
                                      </p:cBhvr>
                                      <p:tavLst>
                                        <p:tav tm="0">
                                          <p:val>
                                            <p:strVal val="ppt_y"/>
                                          </p:val>
                                        </p:tav>
                                        <p:tav tm="100000">
                                          <p:val>
                                            <p:strVal val="0-ppt_h/2"/>
                                          </p:val>
                                        </p:tav>
                                      </p:tavLst>
                                    </p:anim>
                                    <p:set>
                                      <p:cBhvr>
                                        <p:cTn id="100" dur="1" fill="hold">
                                          <p:stCondLst>
                                            <p:cond delay="3999"/>
                                          </p:stCondLst>
                                        </p:cTn>
                                        <p:tgtEl>
                                          <p:spTgt spid="16"/>
                                        </p:tgtEl>
                                        <p:attrNameLst>
                                          <p:attrName>style.visibility</p:attrName>
                                        </p:attrNameLst>
                                      </p:cBhvr>
                                      <p:to>
                                        <p:strVal val="hidden"/>
                                      </p:to>
                                    </p:set>
                                  </p:childTnLst>
                                </p:cTn>
                              </p:par>
                              <p:par>
                                <p:cTn id="101" presetID="2" presetClass="entr" presetSubtype="9"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4000" fill="hold"/>
                                        <p:tgtEl>
                                          <p:spTgt spid="27"/>
                                        </p:tgtEl>
                                        <p:attrNameLst>
                                          <p:attrName>ppt_x</p:attrName>
                                        </p:attrNameLst>
                                      </p:cBhvr>
                                      <p:tavLst>
                                        <p:tav tm="0">
                                          <p:val>
                                            <p:strVal val="0-#ppt_w/2"/>
                                          </p:val>
                                        </p:tav>
                                        <p:tav tm="100000">
                                          <p:val>
                                            <p:strVal val="#ppt_x"/>
                                          </p:val>
                                        </p:tav>
                                      </p:tavLst>
                                    </p:anim>
                                    <p:anim calcmode="lin" valueType="num">
                                      <p:cBhvr additive="base">
                                        <p:cTn id="104" dur="4000" fill="hold"/>
                                        <p:tgtEl>
                                          <p:spTgt spid="27"/>
                                        </p:tgtEl>
                                        <p:attrNameLst>
                                          <p:attrName>ppt_y</p:attrName>
                                        </p:attrNameLst>
                                      </p:cBhvr>
                                      <p:tavLst>
                                        <p:tav tm="0">
                                          <p:val>
                                            <p:strVal val="0-#ppt_h/2"/>
                                          </p:val>
                                        </p:tav>
                                        <p:tav tm="100000">
                                          <p:val>
                                            <p:strVal val="#ppt_y"/>
                                          </p:val>
                                        </p:tav>
                                      </p:tavLst>
                                    </p:anim>
                                  </p:childTnLst>
                                </p:cTn>
                              </p:par>
                              <p:par>
                                <p:cTn id="105" presetID="2" presetClass="exit" presetSubtype="9" fill="hold" grpId="1" nodeType="withEffect">
                                  <p:stCondLst>
                                    <p:cond delay="0"/>
                                  </p:stCondLst>
                                  <p:childTnLst>
                                    <p:anim calcmode="lin" valueType="num">
                                      <p:cBhvr additive="base">
                                        <p:cTn id="106" dur="4000"/>
                                        <p:tgtEl>
                                          <p:spTgt spid="27"/>
                                        </p:tgtEl>
                                        <p:attrNameLst>
                                          <p:attrName>ppt_x</p:attrName>
                                        </p:attrNameLst>
                                      </p:cBhvr>
                                      <p:tavLst>
                                        <p:tav tm="0">
                                          <p:val>
                                            <p:strVal val="ppt_x"/>
                                          </p:val>
                                        </p:tav>
                                        <p:tav tm="100000">
                                          <p:val>
                                            <p:strVal val="0-ppt_w/2"/>
                                          </p:val>
                                        </p:tav>
                                      </p:tavLst>
                                    </p:anim>
                                    <p:anim calcmode="lin" valueType="num">
                                      <p:cBhvr additive="base">
                                        <p:cTn id="107" dur="4000"/>
                                        <p:tgtEl>
                                          <p:spTgt spid="27"/>
                                        </p:tgtEl>
                                        <p:attrNameLst>
                                          <p:attrName>ppt_y</p:attrName>
                                        </p:attrNameLst>
                                      </p:cBhvr>
                                      <p:tavLst>
                                        <p:tav tm="0">
                                          <p:val>
                                            <p:strVal val="ppt_y"/>
                                          </p:val>
                                        </p:tav>
                                        <p:tav tm="100000">
                                          <p:val>
                                            <p:strVal val="0-ppt_h/2"/>
                                          </p:val>
                                        </p:tav>
                                      </p:tavLst>
                                    </p:anim>
                                    <p:set>
                                      <p:cBhvr>
                                        <p:cTn id="108" dur="1" fill="hold">
                                          <p:stCondLst>
                                            <p:cond delay="3999"/>
                                          </p:stCondLst>
                                        </p:cTn>
                                        <p:tgtEl>
                                          <p:spTgt spid="27"/>
                                        </p:tgtEl>
                                        <p:attrNameLst>
                                          <p:attrName>style.visibility</p:attrName>
                                        </p:attrNameLst>
                                      </p:cBhvr>
                                      <p:to>
                                        <p:strVal val="hidden"/>
                                      </p:to>
                                    </p:set>
                                  </p:childTnLst>
                                </p:cTn>
                              </p:par>
                              <p:par>
                                <p:cTn id="109" presetID="2" presetClass="entr" presetSubtype="9"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4000" fill="hold"/>
                                        <p:tgtEl>
                                          <p:spTgt spid="26"/>
                                        </p:tgtEl>
                                        <p:attrNameLst>
                                          <p:attrName>ppt_x</p:attrName>
                                        </p:attrNameLst>
                                      </p:cBhvr>
                                      <p:tavLst>
                                        <p:tav tm="0">
                                          <p:val>
                                            <p:strVal val="0-#ppt_w/2"/>
                                          </p:val>
                                        </p:tav>
                                        <p:tav tm="100000">
                                          <p:val>
                                            <p:strVal val="#ppt_x"/>
                                          </p:val>
                                        </p:tav>
                                      </p:tavLst>
                                    </p:anim>
                                    <p:anim calcmode="lin" valueType="num">
                                      <p:cBhvr additive="base">
                                        <p:cTn id="112" dur="4000" fill="hold"/>
                                        <p:tgtEl>
                                          <p:spTgt spid="26"/>
                                        </p:tgtEl>
                                        <p:attrNameLst>
                                          <p:attrName>ppt_y</p:attrName>
                                        </p:attrNameLst>
                                      </p:cBhvr>
                                      <p:tavLst>
                                        <p:tav tm="0">
                                          <p:val>
                                            <p:strVal val="0-#ppt_h/2"/>
                                          </p:val>
                                        </p:tav>
                                        <p:tav tm="100000">
                                          <p:val>
                                            <p:strVal val="#ppt_y"/>
                                          </p:val>
                                        </p:tav>
                                      </p:tavLst>
                                    </p:anim>
                                  </p:childTnLst>
                                </p:cTn>
                              </p:par>
                              <p:par>
                                <p:cTn id="113" presetID="2" presetClass="exit" presetSubtype="9" fill="hold" grpId="1" nodeType="withEffect">
                                  <p:stCondLst>
                                    <p:cond delay="0"/>
                                  </p:stCondLst>
                                  <p:childTnLst>
                                    <p:anim calcmode="lin" valueType="num">
                                      <p:cBhvr additive="base">
                                        <p:cTn id="114" dur="4000"/>
                                        <p:tgtEl>
                                          <p:spTgt spid="26"/>
                                        </p:tgtEl>
                                        <p:attrNameLst>
                                          <p:attrName>ppt_x</p:attrName>
                                        </p:attrNameLst>
                                      </p:cBhvr>
                                      <p:tavLst>
                                        <p:tav tm="0">
                                          <p:val>
                                            <p:strVal val="ppt_x"/>
                                          </p:val>
                                        </p:tav>
                                        <p:tav tm="100000">
                                          <p:val>
                                            <p:strVal val="0-ppt_w/2"/>
                                          </p:val>
                                        </p:tav>
                                      </p:tavLst>
                                    </p:anim>
                                    <p:anim calcmode="lin" valueType="num">
                                      <p:cBhvr additive="base">
                                        <p:cTn id="115" dur="4000"/>
                                        <p:tgtEl>
                                          <p:spTgt spid="26"/>
                                        </p:tgtEl>
                                        <p:attrNameLst>
                                          <p:attrName>ppt_y</p:attrName>
                                        </p:attrNameLst>
                                      </p:cBhvr>
                                      <p:tavLst>
                                        <p:tav tm="0">
                                          <p:val>
                                            <p:strVal val="ppt_y"/>
                                          </p:val>
                                        </p:tav>
                                        <p:tav tm="100000">
                                          <p:val>
                                            <p:strVal val="0-ppt_h/2"/>
                                          </p:val>
                                        </p:tav>
                                      </p:tavLst>
                                    </p:anim>
                                    <p:set>
                                      <p:cBhvr>
                                        <p:cTn id="116" dur="1" fill="hold">
                                          <p:stCondLst>
                                            <p:cond delay="3999"/>
                                          </p:stCondLst>
                                        </p:cTn>
                                        <p:tgtEl>
                                          <p:spTgt spid="26"/>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25"/>
                                        </p:tgtEl>
                                        <p:attrNameLst>
                                          <p:attrName>style.visibility</p:attrName>
                                        </p:attrNameLst>
                                      </p:cBhvr>
                                      <p:to>
                                        <p:strVal val="visible"/>
                                      </p:to>
                                    </p:set>
                                    <p:anim calcmode="lin" valueType="num">
                                      <p:cBhvr additive="base">
                                        <p:cTn id="119" dur="4000" fill="hold"/>
                                        <p:tgtEl>
                                          <p:spTgt spid="25"/>
                                        </p:tgtEl>
                                        <p:attrNameLst>
                                          <p:attrName>ppt_x</p:attrName>
                                        </p:attrNameLst>
                                      </p:cBhvr>
                                      <p:tavLst>
                                        <p:tav tm="0">
                                          <p:val>
                                            <p:strVal val="0-#ppt_w/2"/>
                                          </p:val>
                                        </p:tav>
                                        <p:tav tm="100000">
                                          <p:val>
                                            <p:strVal val="#ppt_x"/>
                                          </p:val>
                                        </p:tav>
                                      </p:tavLst>
                                    </p:anim>
                                    <p:anim calcmode="lin" valueType="num">
                                      <p:cBhvr additive="base">
                                        <p:cTn id="120" dur="4000" fill="hold"/>
                                        <p:tgtEl>
                                          <p:spTgt spid="25"/>
                                        </p:tgtEl>
                                        <p:attrNameLst>
                                          <p:attrName>ppt_y</p:attrName>
                                        </p:attrNameLst>
                                      </p:cBhvr>
                                      <p:tavLst>
                                        <p:tav tm="0">
                                          <p:val>
                                            <p:strVal val="0-#ppt_h/2"/>
                                          </p:val>
                                        </p:tav>
                                        <p:tav tm="100000">
                                          <p:val>
                                            <p:strVal val="#ppt_y"/>
                                          </p:val>
                                        </p:tav>
                                      </p:tavLst>
                                    </p:anim>
                                  </p:childTnLst>
                                </p:cTn>
                              </p:par>
                              <p:par>
                                <p:cTn id="121" presetID="2" presetClass="exit" presetSubtype="9" fill="hold" grpId="1" nodeType="withEffect">
                                  <p:stCondLst>
                                    <p:cond delay="0"/>
                                  </p:stCondLst>
                                  <p:childTnLst>
                                    <p:anim calcmode="lin" valueType="num">
                                      <p:cBhvr additive="base">
                                        <p:cTn id="122" dur="4000"/>
                                        <p:tgtEl>
                                          <p:spTgt spid="25"/>
                                        </p:tgtEl>
                                        <p:attrNameLst>
                                          <p:attrName>ppt_x</p:attrName>
                                        </p:attrNameLst>
                                      </p:cBhvr>
                                      <p:tavLst>
                                        <p:tav tm="0">
                                          <p:val>
                                            <p:strVal val="ppt_x"/>
                                          </p:val>
                                        </p:tav>
                                        <p:tav tm="100000">
                                          <p:val>
                                            <p:strVal val="0-ppt_w/2"/>
                                          </p:val>
                                        </p:tav>
                                      </p:tavLst>
                                    </p:anim>
                                    <p:anim calcmode="lin" valueType="num">
                                      <p:cBhvr additive="base">
                                        <p:cTn id="123" dur="4000"/>
                                        <p:tgtEl>
                                          <p:spTgt spid="25"/>
                                        </p:tgtEl>
                                        <p:attrNameLst>
                                          <p:attrName>ppt_y</p:attrName>
                                        </p:attrNameLst>
                                      </p:cBhvr>
                                      <p:tavLst>
                                        <p:tav tm="0">
                                          <p:val>
                                            <p:strVal val="ppt_y"/>
                                          </p:val>
                                        </p:tav>
                                        <p:tav tm="100000">
                                          <p:val>
                                            <p:strVal val="0-ppt_h/2"/>
                                          </p:val>
                                        </p:tav>
                                      </p:tavLst>
                                    </p:anim>
                                    <p:set>
                                      <p:cBhvr>
                                        <p:cTn id="124" dur="1" fill="hold">
                                          <p:stCondLst>
                                            <p:cond delay="3999"/>
                                          </p:stCondLst>
                                        </p:cTn>
                                        <p:tgtEl>
                                          <p:spTgt spid="25"/>
                                        </p:tgtEl>
                                        <p:attrNameLst>
                                          <p:attrName>style.visibility</p:attrName>
                                        </p:attrNameLst>
                                      </p:cBhvr>
                                      <p:to>
                                        <p:strVal val="hidden"/>
                                      </p:to>
                                    </p:set>
                                  </p:childTnLst>
                                </p:cTn>
                              </p:par>
                              <p:par>
                                <p:cTn id="125" presetID="2" presetClass="entr" presetSubtype="9"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additive="base">
                                        <p:cTn id="127" dur="4000" fill="hold"/>
                                        <p:tgtEl>
                                          <p:spTgt spid="24"/>
                                        </p:tgtEl>
                                        <p:attrNameLst>
                                          <p:attrName>ppt_x</p:attrName>
                                        </p:attrNameLst>
                                      </p:cBhvr>
                                      <p:tavLst>
                                        <p:tav tm="0">
                                          <p:val>
                                            <p:strVal val="0-#ppt_w/2"/>
                                          </p:val>
                                        </p:tav>
                                        <p:tav tm="100000">
                                          <p:val>
                                            <p:strVal val="#ppt_x"/>
                                          </p:val>
                                        </p:tav>
                                      </p:tavLst>
                                    </p:anim>
                                    <p:anim calcmode="lin" valueType="num">
                                      <p:cBhvr additive="base">
                                        <p:cTn id="128" dur="4000" fill="hold"/>
                                        <p:tgtEl>
                                          <p:spTgt spid="24"/>
                                        </p:tgtEl>
                                        <p:attrNameLst>
                                          <p:attrName>ppt_y</p:attrName>
                                        </p:attrNameLst>
                                      </p:cBhvr>
                                      <p:tavLst>
                                        <p:tav tm="0">
                                          <p:val>
                                            <p:strVal val="0-#ppt_h/2"/>
                                          </p:val>
                                        </p:tav>
                                        <p:tav tm="100000">
                                          <p:val>
                                            <p:strVal val="#ppt_y"/>
                                          </p:val>
                                        </p:tav>
                                      </p:tavLst>
                                    </p:anim>
                                  </p:childTnLst>
                                </p:cTn>
                              </p:par>
                              <p:par>
                                <p:cTn id="129" presetID="2" presetClass="exit" presetSubtype="9" fill="hold" grpId="1" nodeType="withEffect">
                                  <p:stCondLst>
                                    <p:cond delay="0"/>
                                  </p:stCondLst>
                                  <p:childTnLst>
                                    <p:anim calcmode="lin" valueType="num">
                                      <p:cBhvr additive="base">
                                        <p:cTn id="130" dur="4000"/>
                                        <p:tgtEl>
                                          <p:spTgt spid="24"/>
                                        </p:tgtEl>
                                        <p:attrNameLst>
                                          <p:attrName>ppt_x</p:attrName>
                                        </p:attrNameLst>
                                      </p:cBhvr>
                                      <p:tavLst>
                                        <p:tav tm="0">
                                          <p:val>
                                            <p:strVal val="ppt_x"/>
                                          </p:val>
                                        </p:tav>
                                        <p:tav tm="100000">
                                          <p:val>
                                            <p:strVal val="0-ppt_w/2"/>
                                          </p:val>
                                        </p:tav>
                                      </p:tavLst>
                                    </p:anim>
                                    <p:anim calcmode="lin" valueType="num">
                                      <p:cBhvr additive="base">
                                        <p:cTn id="131" dur="4000"/>
                                        <p:tgtEl>
                                          <p:spTgt spid="24"/>
                                        </p:tgtEl>
                                        <p:attrNameLst>
                                          <p:attrName>ppt_y</p:attrName>
                                        </p:attrNameLst>
                                      </p:cBhvr>
                                      <p:tavLst>
                                        <p:tav tm="0">
                                          <p:val>
                                            <p:strVal val="ppt_y"/>
                                          </p:val>
                                        </p:tav>
                                        <p:tav tm="100000">
                                          <p:val>
                                            <p:strVal val="0-ppt_h/2"/>
                                          </p:val>
                                        </p:tav>
                                      </p:tavLst>
                                    </p:anim>
                                    <p:set>
                                      <p:cBhvr>
                                        <p:cTn id="132" dur="1" fill="hold">
                                          <p:stCondLst>
                                            <p:cond delay="3999"/>
                                          </p:stCondLst>
                                        </p:cTn>
                                        <p:tgtEl>
                                          <p:spTgt spid="24"/>
                                        </p:tgtEl>
                                        <p:attrNameLst>
                                          <p:attrName>style.visibility</p:attrName>
                                        </p:attrNameLst>
                                      </p:cBhvr>
                                      <p:to>
                                        <p:strVal val="hidden"/>
                                      </p:to>
                                    </p:set>
                                  </p:childTnLst>
                                </p:cTn>
                              </p:par>
                              <p:par>
                                <p:cTn id="133" presetID="2" presetClass="entr" presetSubtype="9" fill="hold" grpId="0" nodeType="withEffect">
                                  <p:stCondLst>
                                    <p:cond delay="0"/>
                                  </p:stCondLst>
                                  <p:childTnLst>
                                    <p:set>
                                      <p:cBhvr>
                                        <p:cTn id="134" dur="1" fill="hold">
                                          <p:stCondLst>
                                            <p:cond delay="0"/>
                                          </p:stCondLst>
                                        </p:cTn>
                                        <p:tgtEl>
                                          <p:spTgt spid="23"/>
                                        </p:tgtEl>
                                        <p:attrNameLst>
                                          <p:attrName>style.visibility</p:attrName>
                                        </p:attrNameLst>
                                      </p:cBhvr>
                                      <p:to>
                                        <p:strVal val="visible"/>
                                      </p:to>
                                    </p:set>
                                    <p:anim calcmode="lin" valueType="num">
                                      <p:cBhvr additive="base">
                                        <p:cTn id="135" dur="4000" fill="hold"/>
                                        <p:tgtEl>
                                          <p:spTgt spid="23"/>
                                        </p:tgtEl>
                                        <p:attrNameLst>
                                          <p:attrName>ppt_x</p:attrName>
                                        </p:attrNameLst>
                                      </p:cBhvr>
                                      <p:tavLst>
                                        <p:tav tm="0">
                                          <p:val>
                                            <p:strVal val="0-#ppt_w/2"/>
                                          </p:val>
                                        </p:tav>
                                        <p:tav tm="100000">
                                          <p:val>
                                            <p:strVal val="#ppt_x"/>
                                          </p:val>
                                        </p:tav>
                                      </p:tavLst>
                                    </p:anim>
                                    <p:anim calcmode="lin" valueType="num">
                                      <p:cBhvr additive="base">
                                        <p:cTn id="136" dur="4000" fill="hold"/>
                                        <p:tgtEl>
                                          <p:spTgt spid="23"/>
                                        </p:tgtEl>
                                        <p:attrNameLst>
                                          <p:attrName>ppt_y</p:attrName>
                                        </p:attrNameLst>
                                      </p:cBhvr>
                                      <p:tavLst>
                                        <p:tav tm="0">
                                          <p:val>
                                            <p:strVal val="0-#ppt_h/2"/>
                                          </p:val>
                                        </p:tav>
                                        <p:tav tm="100000">
                                          <p:val>
                                            <p:strVal val="#ppt_y"/>
                                          </p:val>
                                        </p:tav>
                                      </p:tavLst>
                                    </p:anim>
                                  </p:childTnLst>
                                </p:cTn>
                              </p:par>
                              <p:par>
                                <p:cTn id="137" presetID="2" presetClass="exit" presetSubtype="9" fill="hold" grpId="1" nodeType="withEffect">
                                  <p:stCondLst>
                                    <p:cond delay="0"/>
                                  </p:stCondLst>
                                  <p:childTnLst>
                                    <p:anim calcmode="lin" valueType="num">
                                      <p:cBhvr additive="base">
                                        <p:cTn id="138" dur="4000"/>
                                        <p:tgtEl>
                                          <p:spTgt spid="23"/>
                                        </p:tgtEl>
                                        <p:attrNameLst>
                                          <p:attrName>ppt_x</p:attrName>
                                        </p:attrNameLst>
                                      </p:cBhvr>
                                      <p:tavLst>
                                        <p:tav tm="0">
                                          <p:val>
                                            <p:strVal val="ppt_x"/>
                                          </p:val>
                                        </p:tav>
                                        <p:tav tm="100000">
                                          <p:val>
                                            <p:strVal val="0-ppt_w/2"/>
                                          </p:val>
                                        </p:tav>
                                      </p:tavLst>
                                    </p:anim>
                                    <p:anim calcmode="lin" valueType="num">
                                      <p:cBhvr additive="base">
                                        <p:cTn id="139" dur="4000"/>
                                        <p:tgtEl>
                                          <p:spTgt spid="23"/>
                                        </p:tgtEl>
                                        <p:attrNameLst>
                                          <p:attrName>ppt_y</p:attrName>
                                        </p:attrNameLst>
                                      </p:cBhvr>
                                      <p:tavLst>
                                        <p:tav tm="0">
                                          <p:val>
                                            <p:strVal val="ppt_y"/>
                                          </p:val>
                                        </p:tav>
                                        <p:tav tm="100000">
                                          <p:val>
                                            <p:strVal val="0-ppt_h/2"/>
                                          </p:val>
                                        </p:tav>
                                      </p:tavLst>
                                    </p:anim>
                                    <p:set>
                                      <p:cBhvr>
                                        <p:cTn id="140" dur="1" fill="hold">
                                          <p:stCondLst>
                                            <p:cond delay="3999"/>
                                          </p:stCondLst>
                                        </p:cTn>
                                        <p:tgtEl>
                                          <p:spTgt spid="23"/>
                                        </p:tgtEl>
                                        <p:attrNameLst>
                                          <p:attrName>style.visibility</p:attrName>
                                        </p:attrNameLst>
                                      </p:cBhvr>
                                      <p:to>
                                        <p:strVal val="hidden"/>
                                      </p:to>
                                    </p:set>
                                  </p:childTnLst>
                                </p:cTn>
                              </p:par>
                              <p:par>
                                <p:cTn id="141" presetID="2" presetClass="entr" presetSubtype="9" fill="hold" grpId="0" nodeType="withEffect">
                                  <p:stCondLst>
                                    <p:cond delay="0"/>
                                  </p:stCondLst>
                                  <p:childTnLst>
                                    <p:set>
                                      <p:cBhvr>
                                        <p:cTn id="142" dur="1" fill="hold">
                                          <p:stCondLst>
                                            <p:cond delay="0"/>
                                          </p:stCondLst>
                                        </p:cTn>
                                        <p:tgtEl>
                                          <p:spTgt spid="22"/>
                                        </p:tgtEl>
                                        <p:attrNameLst>
                                          <p:attrName>style.visibility</p:attrName>
                                        </p:attrNameLst>
                                      </p:cBhvr>
                                      <p:to>
                                        <p:strVal val="visible"/>
                                      </p:to>
                                    </p:set>
                                    <p:anim calcmode="lin" valueType="num">
                                      <p:cBhvr additive="base">
                                        <p:cTn id="143" dur="4000" fill="hold"/>
                                        <p:tgtEl>
                                          <p:spTgt spid="22"/>
                                        </p:tgtEl>
                                        <p:attrNameLst>
                                          <p:attrName>ppt_x</p:attrName>
                                        </p:attrNameLst>
                                      </p:cBhvr>
                                      <p:tavLst>
                                        <p:tav tm="0">
                                          <p:val>
                                            <p:strVal val="0-#ppt_w/2"/>
                                          </p:val>
                                        </p:tav>
                                        <p:tav tm="100000">
                                          <p:val>
                                            <p:strVal val="#ppt_x"/>
                                          </p:val>
                                        </p:tav>
                                      </p:tavLst>
                                    </p:anim>
                                    <p:anim calcmode="lin" valueType="num">
                                      <p:cBhvr additive="base">
                                        <p:cTn id="144" dur="4000" fill="hold"/>
                                        <p:tgtEl>
                                          <p:spTgt spid="22"/>
                                        </p:tgtEl>
                                        <p:attrNameLst>
                                          <p:attrName>ppt_y</p:attrName>
                                        </p:attrNameLst>
                                      </p:cBhvr>
                                      <p:tavLst>
                                        <p:tav tm="0">
                                          <p:val>
                                            <p:strVal val="0-#ppt_h/2"/>
                                          </p:val>
                                        </p:tav>
                                        <p:tav tm="100000">
                                          <p:val>
                                            <p:strVal val="#ppt_y"/>
                                          </p:val>
                                        </p:tav>
                                      </p:tavLst>
                                    </p:anim>
                                  </p:childTnLst>
                                </p:cTn>
                              </p:par>
                              <p:par>
                                <p:cTn id="145" presetID="2" presetClass="exit" presetSubtype="9" fill="hold" grpId="1" nodeType="withEffect">
                                  <p:stCondLst>
                                    <p:cond delay="0"/>
                                  </p:stCondLst>
                                  <p:childTnLst>
                                    <p:anim calcmode="lin" valueType="num">
                                      <p:cBhvr additive="base">
                                        <p:cTn id="146" dur="4000"/>
                                        <p:tgtEl>
                                          <p:spTgt spid="22"/>
                                        </p:tgtEl>
                                        <p:attrNameLst>
                                          <p:attrName>ppt_x</p:attrName>
                                        </p:attrNameLst>
                                      </p:cBhvr>
                                      <p:tavLst>
                                        <p:tav tm="0">
                                          <p:val>
                                            <p:strVal val="ppt_x"/>
                                          </p:val>
                                        </p:tav>
                                        <p:tav tm="100000">
                                          <p:val>
                                            <p:strVal val="0-ppt_w/2"/>
                                          </p:val>
                                        </p:tav>
                                      </p:tavLst>
                                    </p:anim>
                                    <p:anim calcmode="lin" valueType="num">
                                      <p:cBhvr additive="base">
                                        <p:cTn id="147" dur="4000"/>
                                        <p:tgtEl>
                                          <p:spTgt spid="22"/>
                                        </p:tgtEl>
                                        <p:attrNameLst>
                                          <p:attrName>ppt_y</p:attrName>
                                        </p:attrNameLst>
                                      </p:cBhvr>
                                      <p:tavLst>
                                        <p:tav tm="0">
                                          <p:val>
                                            <p:strVal val="ppt_y"/>
                                          </p:val>
                                        </p:tav>
                                        <p:tav tm="100000">
                                          <p:val>
                                            <p:strVal val="0-ppt_h/2"/>
                                          </p:val>
                                        </p:tav>
                                      </p:tavLst>
                                    </p:anim>
                                    <p:set>
                                      <p:cBhvr>
                                        <p:cTn id="148" dur="1" fill="hold">
                                          <p:stCondLst>
                                            <p:cond delay="3999"/>
                                          </p:stCondLst>
                                        </p:cTn>
                                        <p:tgtEl>
                                          <p:spTgt spid="22"/>
                                        </p:tgtEl>
                                        <p:attrNameLst>
                                          <p:attrName>style.visibility</p:attrName>
                                        </p:attrNameLst>
                                      </p:cBhvr>
                                      <p:to>
                                        <p:strVal val="hidden"/>
                                      </p:to>
                                    </p:set>
                                  </p:childTnLst>
                                </p:cTn>
                              </p:par>
                              <p:par>
                                <p:cTn id="149" presetID="2" presetClass="entr" presetSubtype="6" fill="hold" grpId="0" nodeType="withEffect">
                                  <p:stCondLst>
                                    <p:cond delay="0"/>
                                  </p:stCondLst>
                                  <p:childTnLst>
                                    <p:set>
                                      <p:cBhvr>
                                        <p:cTn id="150" dur="1" fill="hold">
                                          <p:stCondLst>
                                            <p:cond delay="0"/>
                                          </p:stCondLst>
                                        </p:cTn>
                                        <p:tgtEl>
                                          <p:spTgt spid="9"/>
                                        </p:tgtEl>
                                        <p:attrNameLst>
                                          <p:attrName>style.visibility</p:attrName>
                                        </p:attrNameLst>
                                      </p:cBhvr>
                                      <p:to>
                                        <p:strVal val="visible"/>
                                      </p:to>
                                    </p:set>
                                    <p:anim calcmode="lin" valueType="num">
                                      <p:cBhvr additive="base">
                                        <p:cTn id="151" dur="4000" fill="hold"/>
                                        <p:tgtEl>
                                          <p:spTgt spid="9"/>
                                        </p:tgtEl>
                                        <p:attrNameLst>
                                          <p:attrName>ppt_x</p:attrName>
                                        </p:attrNameLst>
                                      </p:cBhvr>
                                      <p:tavLst>
                                        <p:tav tm="0">
                                          <p:val>
                                            <p:strVal val="1+#ppt_w/2"/>
                                          </p:val>
                                        </p:tav>
                                        <p:tav tm="100000">
                                          <p:val>
                                            <p:strVal val="#ppt_x"/>
                                          </p:val>
                                        </p:tav>
                                      </p:tavLst>
                                    </p:anim>
                                    <p:anim calcmode="lin" valueType="num">
                                      <p:cBhvr additive="base">
                                        <p:cTn id="152" dur="4000" fill="hold"/>
                                        <p:tgtEl>
                                          <p:spTgt spid="9"/>
                                        </p:tgtEl>
                                        <p:attrNameLst>
                                          <p:attrName>ppt_y</p:attrName>
                                        </p:attrNameLst>
                                      </p:cBhvr>
                                      <p:tavLst>
                                        <p:tav tm="0">
                                          <p:val>
                                            <p:strVal val="1+#ppt_h/2"/>
                                          </p:val>
                                        </p:tav>
                                        <p:tav tm="100000">
                                          <p:val>
                                            <p:strVal val="#ppt_y"/>
                                          </p:val>
                                        </p:tav>
                                      </p:tavLst>
                                    </p:anim>
                                  </p:childTnLst>
                                </p:cTn>
                              </p:par>
                              <p:par>
                                <p:cTn id="153" presetID="2" presetClass="exit" presetSubtype="6" fill="hold" grpId="1" nodeType="withEffect">
                                  <p:stCondLst>
                                    <p:cond delay="0"/>
                                  </p:stCondLst>
                                  <p:childTnLst>
                                    <p:anim calcmode="lin" valueType="num">
                                      <p:cBhvr additive="base">
                                        <p:cTn id="154" dur="4000"/>
                                        <p:tgtEl>
                                          <p:spTgt spid="9"/>
                                        </p:tgtEl>
                                        <p:attrNameLst>
                                          <p:attrName>ppt_x</p:attrName>
                                        </p:attrNameLst>
                                      </p:cBhvr>
                                      <p:tavLst>
                                        <p:tav tm="0">
                                          <p:val>
                                            <p:strVal val="ppt_x"/>
                                          </p:val>
                                        </p:tav>
                                        <p:tav tm="100000">
                                          <p:val>
                                            <p:strVal val="1+ppt_w/2"/>
                                          </p:val>
                                        </p:tav>
                                      </p:tavLst>
                                    </p:anim>
                                    <p:anim calcmode="lin" valueType="num">
                                      <p:cBhvr additive="base">
                                        <p:cTn id="155" dur="4000"/>
                                        <p:tgtEl>
                                          <p:spTgt spid="9"/>
                                        </p:tgtEl>
                                        <p:attrNameLst>
                                          <p:attrName>ppt_y</p:attrName>
                                        </p:attrNameLst>
                                      </p:cBhvr>
                                      <p:tavLst>
                                        <p:tav tm="0">
                                          <p:val>
                                            <p:strVal val="ppt_y"/>
                                          </p:val>
                                        </p:tav>
                                        <p:tav tm="100000">
                                          <p:val>
                                            <p:strVal val="1+ppt_h/2"/>
                                          </p:val>
                                        </p:tav>
                                      </p:tavLst>
                                    </p:anim>
                                    <p:set>
                                      <p:cBhvr>
                                        <p:cTn id="156" dur="1" fill="hold">
                                          <p:stCondLst>
                                            <p:cond delay="3999"/>
                                          </p:stCondLst>
                                        </p:cTn>
                                        <p:tgtEl>
                                          <p:spTgt spid="9"/>
                                        </p:tgtEl>
                                        <p:attrNameLst>
                                          <p:attrName>style.visibility</p:attrName>
                                        </p:attrNameLst>
                                      </p:cBhvr>
                                      <p:to>
                                        <p:strVal val="hidden"/>
                                      </p:to>
                                    </p:set>
                                  </p:childTnLst>
                                </p:cTn>
                              </p:par>
                              <p:par>
                                <p:cTn id="157" presetID="2" presetClass="entr" presetSubtype="6" fill="hold" grpId="0" nodeType="withEffect">
                                  <p:stCondLst>
                                    <p:cond delay="0"/>
                                  </p:stCondLst>
                                  <p:childTnLst>
                                    <p:set>
                                      <p:cBhvr>
                                        <p:cTn id="158" dur="1" fill="hold">
                                          <p:stCondLst>
                                            <p:cond delay="0"/>
                                          </p:stCondLst>
                                        </p:cTn>
                                        <p:tgtEl>
                                          <p:spTgt spid="8"/>
                                        </p:tgtEl>
                                        <p:attrNameLst>
                                          <p:attrName>style.visibility</p:attrName>
                                        </p:attrNameLst>
                                      </p:cBhvr>
                                      <p:to>
                                        <p:strVal val="visible"/>
                                      </p:to>
                                    </p:set>
                                    <p:anim calcmode="lin" valueType="num">
                                      <p:cBhvr additive="base">
                                        <p:cTn id="159" dur="4000" fill="hold"/>
                                        <p:tgtEl>
                                          <p:spTgt spid="8"/>
                                        </p:tgtEl>
                                        <p:attrNameLst>
                                          <p:attrName>ppt_x</p:attrName>
                                        </p:attrNameLst>
                                      </p:cBhvr>
                                      <p:tavLst>
                                        <p:tav tm="0">
                                          <p:val>
                                            <p:strVal val="1+#ppt_w/2"/>
                                          </p:val>
                                        </p:tav>
                                        <p:tav tm="100000">
                                          <p:val>
                                            <p:strVal val="#ppt_x"/>
                                          </p:val>
                                        </p:tav>
                                      </p:tavLst>
                                    </p:anim>
                                    <p:anim calcmode="lin" valueType="num">
                                      <p:cBhvr additive="base">
                                        <p:cTn id="160" dur="4000" fill="hold"/>
                                        <p:tgtEl>
                                          <p:spTgt spid="8"/>
                                        </p:tgtEl>
                                        <p:attrNameLst>
                                          <p:attrName>ppt_y</p:attrName>
                                        </p:attrNameLst>
                                      </p:cBhvr>
                                      <p:tavLst>
                                        <p:tav tm="0">
                                          <p:val>
                                            <p:strVal val="1+#ppt_h/2"/>
                                          </p:val>
                                        </p:tav>
                                        <p:tav tm="100000">
                                          <p:val>
                                            <p:strVal val="#ppt_y"/>
                                          </p:val>
                                        </p:tav>
                                      </p:tavLst>
                                    </p:anim>
                                  </p:childTnLst>
                                </p:cTn>
                              </p:par>
                              <p:par>
                                <p:cTn id="161" presetID="2" presetClass="exit" presetSubtype="6" fill="hold" grpId="1" nodeType="withEffect">
                                  <p:stCondLst>
                                    <p:cond delay="0"/>
                                  </p:stCondLst>
                                  <p:childTnLst>
                                    <p:anim calcmode="lin" valueType="num">
                                      <p:cBhvr additive="base">
                                        <p:cTn id="162" dur="4000"/>
                                        <p:tgtEl>
                                          <p:spTgt spid="8"/>
                                        </p:tgtEl>
                                        <p:attrNameLst>
                                          <p:attrName>ppt_x</p:attrName>
                                        </p:attrNameLst>
                                      </p:cBhvr>
                                      <p:tavLst>
                                        <p:tav tm="0">
                                          <p:val>
                                            <p:strVal val="ppt_x"/>
                                          </p:val>
                                        </p:tav>
                                        <p:tav tm="100000">
                                          <p:val>
                                            <p:strVal val="1+ppt_w/2"/>
                                          </p:val>
                                        </p:tav>
                                      </p:tavLst>
                                    </p:anim>
                                    <p:anim calcmode="lin" valueType="num">
                                      <p:cBhvr additive="base">
                                        <p:cTn id="163" dur="4000"/>
                                        <p:tgtEl>
                                          <p:spTgt spid="8"/>
                                        </p:tgtEl>
                                        <p:attrNameLst>
                                          <p:attrName>ppt_y</p:attrName>
                                        </p:attrNameLst>
                                      </p:cBhvr>
                                      <p:tavLst>
                                        <p:tav tm="0">
                                          <p:val>
                                            <p:strVal val="ppt_y"/>
                                          </p:val>
                                        </p:tav>
                                        <p:tav tm="100000">
                                          <p:val>
                                            <p:strVal val="1+ppt_h/2"/>
                                          </p:val>
                                        </p:tav>
                                      </p:tavLst>
                                    </p:anim>
                                    <p:set>
                                      <p:cBhvr>
                                        <p:cTn id="164" dur="1" fill="hold">
                                          <p:stCondLst>
                                            <p:cond delay="3999"/>
                                          </p:stCondLst>
                                        </p:cTn>
                                        <p:tgtEl>
                                          <p:spTgt spid="8"/>
                                        </p:tgtEl>
                                        <p:attrNameLst>
                                          <p:attrName>style.visibility</p:attrName>
                                        </p:attrNameLst>
                                      </p:cBhvr>
                                      <p:to>
                                        <p:strVal val="hidden"/>
                                      </p:to>
                                    </p:set>
                                  </p:childTnLst>
                                </p:cTn>
                              </p:par>
                              <p:par>
                                <p:cTn id="165" presetID="2" presetClass="entr" presetSubtype="6" fill="hold" grpId="0" nodeType="withEffect">
                                  <p:stCondLst>
                                    <p:cond delay="0"/>
                                  </p:stCondLst>
                                  <p:childTnLst>
                                    <p:set>
                                      <p:cBhvr>
                                        <p:cTn id="166" dur="1" fill="hold">
                                          <p:stCondLst>
                                            <p:cond delay="0"/>
                                          </p:stCondLst>
                                        </p:cTn>
                                        <p:tgtEl>
                                          <p:spTgt spid="7"/>
                                        </p:tgtEl>
                                        <p:attrNameLst>
                                          <p:attrName>style.visibility</p:attrName>
                                        </p:attrNameLst>
                                      </p:cBhvr>
                                      <p:to>
                                        <p:strVal val="visible"/>
                                      </p:to>
                                    </p:set>
                                    <p:anim calcmode="lin" valueType="num">
                                      <p:cBhvr additive="base">
                                        <p:cTn id="167" dur="4000" fill="hold"/>
                                        <p:tgtEl>
                                          <p:spTgt spid="7"/>
                                        </p:tgtEl>
                                        <p:attrNameLst>
                                          <p:attrName>ppt_x</p:attrName>
                                        </p:attrNameLst>
                                      </p:cBhvr>
                                      <p:tavLst>
                                        <p:tav tm="0">
                                          <p:val>
                                            <p:strVal val="1+#ppt_w/2"/>
                                          </p:val>
                                        </p:tav>
                                        <p:tav tm="100000">
                                          <p:val>
                                            <p:strVal val="#ppt_x"/>
                                          </p:val>
                                        </p:tav>
                                      </p:tavLst>
                                    </p:anim>
                                    <p:anim calcmode="lin" valueType="num">
                                      <p:cBhvr additive="base">
                                        <p:cTn id="168" dur="4000" fill="hold"/>
                                        <p:tgtEl>
                                          <p:spTgt spid="7"/>
                                        </p:tgtEl>
                                        <p:attrNameLst>
                                          <p:attrName>ppt_y</p:attrName>
                                        </p:attrNameLst>
                                      </p:cBhvr>
                                      <p:tavLst>
                                        <p:tav tm="0">
                                          <p:val>
                                            <p:strVal val="1+#ppt_h/2"/>
                                          </p:val>
                                        </p:tav>
                                        <p:tav tm="100000">
                                          <p:val>
                                            <p:strVal val="#ppt_y"/>
                                          </p:val>
                                        </p:tav>
                                      </p:tavLst>
                                    </p:anim>
                                  </p:childTnLst>
                                </p:cTn>
                              </p:par>
                              <p:par>
                                <p:cTn id="169" presetID="2" presetClass="exit" presetSubtype="6" fill="hold" grpId="1" nodeType="withEffect">
                                  <p:stCondLst>
                                    <p:cond delay="0"/>
                                  </p:stCondLst>
                                  <p:childTnLst>
                                    <p:anim calcmode="lin" valueType="num">
                                      <p:cBhvr additive="base">
                                        <p:cTn id="170" dur="4000"/>
                                        <p:tgtEl>
                                          <p:spTgt spid="7"/>
                                        </p:tgtEl>
                                        <p:attrNameLst>
                                          <p:attrName>ppt_x</p:attrName>
                                        </p:attrNameLst>
                                      </p:cBhvr>
                                      <p:tavLst>
                                        <p:tav tm="0">
                                          <p:val>
                                            <p:strVal val="ppt_x"/>
                                          </p:val>
                                        </p:tav>
                                        <p:tav tm="100000">
                                          <p:val>
                                            <p:strVal val="1+ppt_w/2"/>
                                          </p:val>
                                        </p:tav>
                                      </p:tavLst>
                                    </p:anim>
                                    <p:anim calcmode="lin" valueType="num">
                                      <p:cBhvr additive="base">
                                        <p:cTn id="171" dur="4000"/>
                                        <p:tgtEl>
                                          <p:spTgt spid="7"/>
                                        </p:tgtEl>
                                        <p:attrNameLst>
                                          <p:attrName>ppt_y</p:attrName>
                                        </p:attrNameLst>
                                      </p:cBhvr>
                                      <p:tavLst>
                                        <p:tav tm="0">
                                          <p:val>
                                            <p:strVal val="ppt_y"/>
                                          </p:val>
                                        </p:tav>
                                        <p:tav tm="100000">
                                          <p:val>
                                            <p:strVal val="1+ppt_h/2"/>
                                          </p:val>
                                        </p:tav>
                                      </p:tavLst>
                                    </p:anim>
                                    <p:set>
                                      <p:cBhvr>
                                        <p:cTn id="172" dur="1" fill="hold">
                                          <p:stCondLst>
                                            <p:cond delay="3999"/>
                                          </p:stCondLst>
                                        </p:cTn>
                                        <p:tgtEl>
                                          <p:spTgt spid="7"/>
                                        </p:tgtEl>
                                        <p:attrNameLst>
                                          <p:attrName>style.visibility</p:attrName>
                                        </p:attrNameLst>
                                      </p:cBhvr>
                                      <p:to>
                                        <p:strVal val="hidden"/>
                                      </p:to>
                                    </p:set>
                                  </p:childTnLst>
                                </p:cTn>
                              </p:par>
                              <p:par>
                                <p:cTn id="173" presetID="2" presetClass="entr" presetSubtype="6" fill="hold" grpId="0"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additive="base">
                                        <p:cTn id="175" dur="4000" fill="hold"/>
                                        <p:tgtEl>
                                          <p:spTgt spid="6"/>
                                        </p:tgtEl>
                                        <p:attrNameLst>
                                          <p:attrName>ppt_x</p:attrName>
                                        </p:attrNameLst>
                                      </p:cBhvr>
                                      <p:tavLst>
                                        <p:tav tm="0">
                                          <p:val>
                                            <p:strVal val="1+#ppt_w/2"/>
                                          </p:val>
                                        </p:tav>
                                        <p:tav tm="100000">
                                          <p:val>
                                            <p:strVal val="#ppt_x"/>
                                          </p:val>
                                        </p:tav>
                                      </p:tavLst>
                                    </p:anim>
                                    <p:anim calcmode="lin" valueType="num">
                                      <p:cBhvr additive="base">
                                        <p:cTn id="176" dur="4000" fill="hold"/>
                                        <p:tgtEl>
                                          <p:spTgt spid="6"/>
                                        </p:tgtEl>
                                        <p:attrNameLst>
                                          <p:attrName>ppt_y</p:attrName>
                                        </p:attrNameLst>
                                      </p:cBhvr>
                                      <p:tavLst>
                                        <p:tav tm="0">
                                          <p:val>
                                            <p:strVal val="1+#ppt_h/2"/>
                                          </p:val>
                                        </p:tav>
                                        <p:tav tm="100000">
                                          <p:val>
                                            <p:strVal val="#ppt_y"/>
                                          </p:val>
                                        </p:tav>
                                      </p:tavLst>
                                    </p:anim>
                                  </p:childTnLst>
                                </p:cTn>
                              </p:par>
                              <p:par>
                                <p:cTn id="177" presetID="2" presetClass="exit" presetSubtype="6" fill="hold" grpId="1" nodeType="withEffect">
                                  <p:stCondLst>
                                    <p:cond delay="0"/>
                                  </p:stCondLst>
                                  <p:childTnLst>
                                    <p:anim calcmode="lin" valueType="num">
                                      <p:cBhvr additive="base">
                                        <p:cTn id="178" dur="4000"/>
                                        <p:tgtEl>
                                          <p:spTgt spid="6"/>
                                        </p:tgtEl>
                                        <p:attrNameLst>
                                          <p:attrName>ppt_x</p:attrName>
                                        </p:attrNameLst>
                                      </p:cBhvr>
                                      <p:tavLst>
                                        <p:tav tm="0">
                                          <p:val>
                                            <p:strVal val="ppt_x"/>
                                          </p:val>
                                        </p:tav>
                                        <p:tav tm="100000">
                                          <p:val>
                                            <p:strVal val="1+ppt_w/2"/>
                                          </p:val>
                                        </p:tav>
                                      </p:tavLst>
                                    </p:anim>
                                    <p:anim calcmode="lin" valueType="num">
                                      <p:cBhvr additive="base">
                                        <p:cTn id="179" dur="4000"/>
                                        <p:tgtEl>
                                          <p:spTgt spid="6"/>
                                        </p:tgtEl>
                                        <p:attrNameLst>
                                          <p:attrName>ppt_y</p:attrName>
                                        </p:attrNameLst>
                                      </p:cBhvr>
                                      <p:tavLst>
                                        <p:tav tm="0">
                                          <p:val>
                                            <p:strVal val="ppt_y"/>
                                          </p:val>
                                        </p:tav>
                                        <p:tav tm="100000">
                                          <p:val>
                                            <p:strVal val="1+ppt_h/2"/>
                                          </p:val>
                                        </p:tav>
                                      </p:tavLst>
                                    </p:anim>
                                    <p:set>
                                      <p:cBhvr>
                                        <p:cTn id="180" dur="1" fill="hold">
                                          <p:stCondLst>
                                            <p:cond delay="3999"/>
                                          </p:stCondLst>
                                        </p:cTn>
                                        <p:tgtEl>
                                          <p:spTgt spid="6"/>
                                        </p:tgtEl>
                                        <p:attrNameLst>
                                          <p:attrName>style.visibility</p:attrName>
                                        </p:attrNameLst>
                                      </p:cBhvr>
                                      <p:to>
                                        <p:strVal val="hidden"/>
                                      </p:to>
                                    </p:set>
                                  </p:childTnLst>
                                </p:cTn>
                              </p:par>
                              <p:par>
                                <p:cTn id="181" presetID="2" presetClass="entr" presetSubtype="6" fill="hold" grpId="0" nodeType="withEffect">
                                  <p:stCondLst>
                                    <p:cond delay="0"/>
                                  </p:stCondLst>
                                  <p:childTnLst>
                                    <p:set>
                                      <p:cBhvr>
                                        <p:cTn id="182" dur="1" fill="hold">
                                          <p:stCondLst>
                                            <p:cond delay="0"/>
                                          </p:stCondLst>
                                        </p:cTn>
                                        <p:tgtEl>
                                          <p:spTgt spid="5"/>
                                        </p:tgtEl>
                                        <p:attrNameLst>
                                          <p:attrName>style.visibility</p:attrName>
                                        </p:attrNameLst>
                                      </p:cBhvr>
                                      <p:to>
                                        <p:strVal val="visible"/>
                                      </p:to>
                                    </p:set>
                                    <p:anim calcmode="lin" valueType="num">
                                      <p:cBhvr additive="base">
                                        <p:cTn id="183" dur="4000" fill="hold"/>
                                        <p:tgtEl>
                                          <p:spTgt spid="5"/>
                                        </p:tgtEl>
                                        <p:attrNameLst>
                                          <p:attrName>ppt_x</p:attrName>
                                        </p:attrNameLst>
                                      </p:cBhvr>
                                      <p:tavLst>
                                        <p:tav tm="0">
                                          <p:val>
                                            <p:strVal val="1+#ppt_w/2"/>
                                          </p:val>
                                        </p:tav>
                                        <p:tav tm="100000">
                                          <p:val>
                                            <p:strVal val="#ppt_x"/>
                                          </p:val>
                                        </p:tav>
                                      </p:tavLst>
                                    </p:anim>
                                    <p:anim calcmode="lin" valueType="num">
                                      <p:cBhvr additive="base">
                                        <p:cTn id="184" dur="4000" fill="hold"/>
                                        <p:tgtEl>
                                          <p:spTgt spid="5"/>
                                        </p:tgtEl>
                                        <p:attrNameLst>
                                          <p:attrName>ppt_y</p:attrName>
                                        </p:attrNameLst>
                                      </p:cBhvr>
                                      <p:tavLst>
                                        <p:tav tm="0">
                                          <p:val>
                                            <p:strVal val="1+#ppt_h/2"/>
                                          </p:val>
                                        </p:tav>
                                        <p:tav tm="100000">
                                          <p:val>
                                            <p:strVal val="#ppt_y"/>
                                          </p:val>
                                        </p:tav>
                                      </p:tavLst>
                                    </p:anim>
                                  </p:childTnLst>
                                </p:cTn>
                              </p:par>
                              <p:par>
                                <p:cTn id="185" presetID="2" presetClass="exit" presetSubtype="6" fill="hold" grpId="1" nodeType="withEffect">
                                  <p:stCondLst>
                                    <p:cond delay="0"/>
                                  </p:stCondLst>
                                  <p:childTnLst>
                                    <p:anim calcmode="lin" valueType="num">
                                      <p:cBhvr additive="base">
                                        <p:cTn id="186" dur="4000"/>
                                        <p:tgtEl>
                                          <p:spTgt spid="5"/>
                                        </p:tgtEl>
                                        <p:attrNameLst>
                                          <p:attrName>ppt_x</p:attrName>
                                        </p:attrNameLst>
                                      </p:cBhvr>
                                      <p:tavLst>
                                        <p:tav tm="0">
                                          <p:val>
                                            <p:strVal val="ppt_x"/>
                                          </p:val>
                                        </p:tav>
                                        <p:tav tm="100000">
                                          <p:val>
                                            <p:strVal val="1+ppt_w/2"/>
                                          </p:val>
                                        </p:tav>
                                      </p:tavLst>
                                    </p:anim>
                                    <p:anim calcmode="lin" valueType="num">
                                      <p:cBhvr additive="base">
                                        <p:cTn id="187" dur="4000"/>
                                        <p:tgtEl>
                                          <p:spTgt spid="5"/>
                                        </p:tgtEl>
                                        <p:attrNameLst>
                                          <p:attrName>ppt_y</p:attrName>
                                        </p:attrNameLst>
                                      </p:cBhvr>
                                      <p:tavLst>
                                        <p:tav tm="0">
                                          <p:val>
                                            <p:strVal val="ppt_y"/>
                                          </p:val>
                                        </p:tav>
                                        <p:tav tm="100000">
                                          <p:val>
                                            <p:strVal val="1+ppt_h/2"/>
                                          </p:val>
                                        </p:tav>
                                      </p:tavLst>
                                    </p:anim>
                                    <p:set>
                                      <p:cBhvr>
                                        <p:cTn id="188" dur="1" fill="hold">
                                          <p:stCondLst>
                                            <p:cond delay="3999"/>
                                          </p:stCondLst>
                                        </p:cTn>
                                        <p:tgtEl>
                                          <p:spTgt spid="5"/>
                                        </p:tgtEl>
                                        <p:attrNameLst>
                                          <p:attrName>style.visibility</p:attrName>
                                        </p:attrNameLst>
                                      </p:cBhvr>
                                      <p:to>
                                        <p:strVal val="hidden"/>
                                      </p:to>
                                    </p:set>
                                  </p:childTnLst>
                                </p:cTn>
                              </p:par>
                              <p:par>
                                <p:cTn id="189" presetID="2" presetClass="entr" presetSubtype="6" fill="hold" grpId="0"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4000" fill="hold"/>
                                        <p:tgtEl>
                                          <p:spTgt spid="4"/>
                                        </p:tgtEl>
                                        <p:attrNameLst>
                                          <p:attrName>ppt_x</p:attrName>
                                        </p:attrNameLst>
                                      </p:cBhvr>
                                      <p:tavLst>
                                        <p:tav tm="0">
                                          <p:val>
                                            <p:strVal val="1+#ppt_w/2"/>
                                          </p:val>
                                        </p:tav>
                                        <p:tav tm="100000">
                                          <p:val>
                                            <p:strVal val="#ppt_x"/>
                                          </p:val>
                                        </p:tav>
                                      </p:tavLst>
                                    </p:anim>
                                    <p:anim calcmode="lin" valueType="num">
                                      <p:cBhvr additive="base">
                                        <p:cTn id="192" dur="4000" fill="hold"/>
                                        <p:tgtEl>
                                          <p:spTgt spid="4"/>
                                        </p:tgtEl>
                                        <p:attrNameLst>
                                          <p:attrName>ppt_y</p:attrName>
                                        </p:attrNameLst>
                                      </p:cBhvr>
                                      <p:tavLst>
                                        <p:tav tm="0">
                                          <p:val>
                                            <p:strVal val="1+#ppt_h/2"/>
                                          </p:val>
                                        </p:tav>
                                        <p:tav tm="100000">
                                          <p:val>
                                            <p:strVal val="#ppt_y"/>
                                          </p:val>
                                        </p:tav>
                                      </p:tavLst>
                                    </p:anim>
                                  </p:childTnLst>
                                </p:cTn>
                              </p:par>
                              <p:par>
                                <p:cTn id="193" presetID="2" presetClass="exit" presetSubtype="6" fill="hold" grpId="1" nodeType="withEffect">
                                  <p:stCondLst>
                                    <p:cond delay="0"/>
                                  </p:stCondLst>
                                  <p:childTnLst>
                                    <p:anim calcmode="lin" valueType="num">
                                      <p:cBhvr additive="base">
                                        <p:cTn id="194" dur="4000"/>
                                        <p:tgtEl>
                                          <p:spTgt spid="4"/>
                                        </p:tgtEl>
                                        <p:attrNameLst>
                                          <p:attrName>ppt_x</p:attrName>
                                        </p:attrNameLst>
                                      </p:cBhvr>
                                      <p:tavLst>
                                        <p:tav tm="0">
                                          <p:val>
                                            <p:strVal val="ppt_x"/>
                                          </p:val>
                                        </p:tav>
                                        <p:tav tm="100000">
                                          <p:val>
                                            <p:strVal val="1+ppt_w/2"/>
                                          </p:val>
                                        </p:tav>
                                      </p:tavLst>
                                    </p:anim>
                                    <p:anim calcmode="lin" valueType="num">
                                      <p:cBhvr additive="base">
                                        <p:cTn id="195" dur="4000"/>
                                        <p:tgtEl>
                                          <p:spTgt spid="4"/>
                                        </p:tgtEl>
                                        <p:attrNameLst>
                                          <p:attrName>ppt_y</p:attrName>
                                        </p:attrNameLst>
                                      </p:cBhvr>
                                      <p:tavLst>
                                        <p:tav tm="0">
                                          <p:val>
                                            <p:strVal val="ppt_y"/>
                                          </p:val>
                                        </p:tav>
                                        <p:tav tm="100000">
                                          <p:val>
                                            <p:strVal val="1+ppt_h/2"/>
                                          </p:val>
                                        </p:tav>
                                      </p:tavLst>
                                    </p:anim>
                                    <p:set>
                                      <p:cBhvr>
                                        <p:cTn id="196" dur="1" fill="hold">
                                          <p:stCondLst>
                                            <p:cond delay="3999"/>
                                          </p:stCondLst>
                                        </p:cTn>
                                        <p:tgtEl>
                                          <p:spTgt spid="4"/>
                                        </p:tgtEl>
                                        <p:attrNameLst>
                                          <p:attrName>style.visibility</p:attrName>
                                        </p:attrNameLst>
                                      </p:cBhvr>
                                      <p:to>
                                        <p:strVal val="hidden"/>
                                      </p:to>
                                    </p:set>
                                  </p:childTnLst>
                                </p:cTn>
                              </p:par>
                              <p:par>
                                <p:cTn id="197" presetID="23" presetClass="entr" presetSubtype="272" fill="hold" nodeType="withEffect">
                                  <p:stCondLst>
                                    <p:cond delay="0"/>
                                  </p:stCondLst>
                                  <p:childTnLst>
                                    <p:set>
                                      <p:cBhvr>
                                        <p:cTn id="198" dur="1" fill="hold">
                                          <p:stCondLst>
                                            <p:cond delay="0"/>
                                          </p:stCondLst>
                                        </p:cTn>
                                        <p:tgtEl>
                                          <p:spTgt spid="28"/>
                                        </p:tgtEl>
                                        <p:attrNameLst>
                                          <p:attrName>style.visibility</p:attrName>
                                        </p:attrNameLst>
                                      </p:cBhvr>
                                      <p:to>
                                        <p:strVal val="visible"/>
                                      </p:to>
                                    </p:set>
                                    <p:anim calcmode="lin" valueType="num">
                                      <p:cBhvr>
                                        <p:cTn id="199" dur="3500" fill="hold"/>
                                        <p:tgtEl>
                                          <p:spTgt spid="28"/>
                                        </p:tgtEl>
                                        <p:attrNameLst>
                                          <p:attrName>ppt_w</p:attrName>
                                        </p:attrNameLst>
                                      </p:cBhvr>
                                      <p:tavLst>
                                        <p:tav tm="0">
                                          <p:val>
                                            <p:strVal val="2/3*#ppt_w"/>
                                          </p:val>
                                        </p:tav>
                                        <p:tav tm="100000">
                                          <p:val>
                                            <p:strVal val="#ppt_w"/>
                                          </p:val>
                                        </p:tav>
                                      </p:tavLst>
                                    </p:anim>
                                    <p:anim calcmode="lin" valueType="num">
                                      <p:cBhvr>
                                        <p:cTn id="200" dur="3500" fill="hold"/>
                                        <p:tgtEl>
                                          <p:spTgt spid="28"/>
                                        </p:tgtEl>
                                        <p:attrNameLst>
                                          <p:attrName>ppt_h</p:attrName>
                                        </p:attrNameLst>
                                      </p:cBhvr>
                                      <p:tavLst>
                                        <p:tav tm="0">
                                          <p:val>
                                            <p:strVal val="2/3*#ppt_h"/>
                                          </p:val>
                                        </p:tav>
                                        <p:tav tm="100000">
                                          <p:val>
                                            <p:strVal val="#ppt_h"/>
                                          </p:val>
                                        </p:tav>
                                      </p:tavLst>
                                    </p:anim>
                                  </p:childTnLst>
                                </p:cTn>
                              </p:par>
                              <p:par>
                                <p:cTn id="201" presetID="8" presetClass="entr" presetSubtype="32" fill="hold" nodeType="withEffect">
                                  <p:stCondLst>
                                    <p:cond delay="0"/>
                                  </p:stCondLst>
                                  <p:childTnLst>
                                    <p:set>
                                      <p:cBhvr>
                                        <p:cTn id="202" dur="1" fill="hold">
                                          <p:stCondLst>
                                            <p:cond delay="0"/>
                                          </p:stCondLst>
                                        </p:cTn>
                                        <p:tgtEl>
                                          <p:spTgt spid="28"/>
                                        </p:tgtEl>
                                        <p:attrNameLst>
                                          <p:attrName>style.visibility</p:attrName>
                                        </p:attrNameLst>
                                      </p:cBhvr>
                                      <p:to>
                                        <p:strVal val="visible"/>
                                      </p:to>
                                    </p:set>
                                    <p:animEffect transition="in" filter="diamond(out)">
                                      <p:cBhvr>
                                        <p:cTn id="203" dur="3500"/>
                                        <p:tgtEl>
                                          <p:spTgt spid="28"/>
                                        </p:tgtEl>
                                      </p:cBhvr>
                                    </p:animEffect>
                                  </p:childTnLst>
                                </p:cTn>
                              </p:par>
                              <p:par>
                                <p:cTn id="204" presetID="9" presetClass="emph" presetSubtype="0" grpId="0" nodeType="withEffect">
                                  <p:stCondLst>
                                    <p:cond delay="0"/>
                                  </p:stCondLst>
                                  <p:childTnLst>
                                    <p:set>
                                      <p:cBhvr rctx="PPT">
                                        <p:cTn id="205" dur="indefinite"/>
                                        <p:tgtEl>
                                          <p:spTgt spid="29"/>
                                        </p:tgtEl>
                                        <p:attrNameLst>
                                          <p:attrName>style.opacity</p:attrName>
                                        </p:attrNameLst>
                                      </p:cBhvr>
                                      <p:to>
                                        <p:strVal val="0"/>
                                      </p:to>
                                    </p:set>
                                    <p:animEffect filter="image" prLst="opacity: 0">
                                      <p:cBhvr rctx="IE">
                                        <p:cTn id="206"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2" name="1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13" name="Forma libre 35"/>
          <p:cNvSpPr/>
          <p:nvPr/>
        </p:nvSpPr>
        <p:spPr>
          <a:xfrm rot="4918280">
            <a:off x="1642682" y="-653586"/>
            <a:ext cx="3055611" cy="2471005"/>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35"/>
          <p:cNvSpPr/>
          <p:nvPr/>
        </p:nvSpPr>
        <p:spPr>
          <a:xfrm rot="16802256" flipH="1">
            <a:off x="4448667" y="-797015"/>
            <a:ext cx="3049843" cy="2445452"/>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35"/>
          <p:cNvSpPr/>
          <p:nvPr/>
        </p:nvSpPr>
        <p:spPr>
          <a:xfrm rot="4918280">
            <a:off x="1657031" y="463804"/>
            <a:ext cx="3055611" cy="2471005"/>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5"/>
          <p:cNvSpPr/>
          <p:nvPr/>
        </p:nvSpPr>
        <p:spPr>
          <a:xfrm rot="16802256" flipH="1">
            <a:off x="4448667" y="320375"/>
            <a:ext cx="3049843" cy="2445452"/>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5"/>
          <p:cNvSpPr/>
          <p:nvPr/>
        </p:nvSpPr>
        <p:spPr>
          <a:xfrm rot="4918280">
            <a:off x="1657031" y="1543924"/>
            <a:ext cx="3055611" cy="2471005"/>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5"/>
          <p:cNvSpPr/>
          <p:nvPr/>
        </p:nvSpPr>
        <p:spPr>
          <a:xfrm rot="16802256" flipH="1">
            <a:off x="4448667" y="1400495"/>
            <a:ext cx="3049843" cy="2445452"/>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5"/>
          <p:cNvSpPr/>
          <p:nvPr/>
        </p:nvSpPr>
        <p:spPr>
          <a:xfrm rot="4918280">
            <a:off x="1657031" y="2768060"/>
            <a:ext cx="3055611" cy="2471005"/>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35"/>
          <p:cNvSpPr/>
          <p:nvPr/>
        </p:nvSpPr>
        <p:spPr>
          <a:xfrm rot="16802256" flipH="1">
            <a:off x="4448667" y="2624631"/>
            <a:ext cx="3049843" cy="2445452"/>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35"/>
          <p:cNvSpPr/>
          <p:nvPr/>
        </p:nvSpPr>
        <p:spPr>
          <a:xfrm rot="4918280">
            <a:off x="1644827" y="4064204"/>
            <a:ext cx="3055611" cy="2471005"/>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35"/>
          <p:cNvSpPr/>
          <p:nvPr/>
        </p:nvSpPr>
        <p:spPr>
          <a:xfrm rot="16802256" flipH="1">
            <a:off x="4412667" y="3920775"/>
            <a:ext cx="3049843" cy="2445452"/>
          </a:xfrm>
          <a:custGeom>
            <a:avLst/>
            <a:gdLst>
              <a:gd name="connsiteX0" fmla="*/ 1943732 w 3729336"/>
              <a:gd name="connsiteY0" fmla="*/ 4467987 h 4850295"/>
              <a:gd name="connsiteX1" fmla="*/ 2026878 w 3729336"/>
              <a:gd name="connsiteY1" fmla="*/ 4548266 h 4850295"/>
              <a:gd name="connsiteX2" fmla="*/ 2168028 w 3729336"/>
              <a:gd name="connsiteY2" fmla="*/ 4677954 h 4850295"/>
              <a:gd name="connsiteX3" fmla="*/ 2191001 w 3729336"/>
              <a:gd name="connsiteY3" fmla="*/ 4697895 h 4850295"/>
              <a:gd name="connsiteX4" fmla="*/ 2117797 w 3729336"/>
              <a:gd name="connsiteY4" fmla="*/ 4638243 h 4850295"/>
              <a:gd name="connsiteX5" fmla="*/ 2084303 w 3729336"/>
              <a:gd name="connsiteY5" fmla="*/ 4608967 h 4850295"/>
              <a:gd name="connsiteX6" fmla="*/ 2046285 w 3729336"/>
              <a:gd name="connsiteY6" fmla="*/ 4572259 h 4850295"/>
              <a:gd name="connsiteX7" fmla="*/ 1931903 w 3729336"/>
              <a:gd name="connsiteY7" fmla="*/ 4456566 h 4850295"/>
              <a:gd name="connsiteX8" fmla="*/ 1936152 w 3729336"/>
              <a:gd name="connsiteY8" fmla="*/ 4460280 h 4850295"/>
              <a:gd name="connsiteX9" fmla="*/ 1943732 w 3729336"/>
              <a:gd name="connsiteY9" fmla="*/ 4467987 h 4850295"/>
              <a:gd name="connsiteX10" fmla="*/ 1880561 w 3729336"/>
              <a:gd name="connsiteY10" fmla="*/ 4401456 h 4850295"/>
              <a:gd name="connsiteX11" fmla="*/ 2015628 w 3729336"/>
              <a:gd name="connsiteY11" fmla="*/ 4525554 h 4850295"/>
              <a:gd name="connsiteX12" fmla="*/ 2038601 w 3729336"/>
              <a:gd name="connsiteY12" fmla="*/ 4545495 h 4850295"/>
              <a:gd name="connsiteX13" fmla="*/ 1965397 w 3729336"/>
              <a:gd name="connsiteY13" fmla="*/ 4485843 h 4850295"/>
              <a:gd name="connsiteX14" fmla="*/ 1936152 w 3729336"/>
              <a:gd name="connsiteY14" fmla="*/ 4460280 h 4850295"/>
              <a:gd name="connsiteX15" fmla="*/ 1921299 w 3729336"/>
              <a:gd name="connsiteY15" fmla="*/ 4445178 h 4850295"/>
              <a:gd name="connsiteX16" fmla="*/ 1801512 w 3729336"/>
              <a:gd name="connsiteY16" fmla="*/ 4316450 h 4850295"/>
              <a:gd name="connsiteX17" fmla="*/ 1863228 w 3729336"/>
              <a:gd name="connsiteY17" fmla="*/ 4373154 h 4850295"/>
              <a:gd name="connsiteX18" fmla="*/ 1886201 w 3729336"/>
              <a:gd name="connsiteY18" fmla="*/ 4393095 h 4850295"/>
              <a:gd name="connsiteX19" fmla="*/ 1830416 w 3729336"/>
              <a:gd name="connsiteY19" fmla="*/ 4347637 h 4850295"/>
              <a:gd name="connsiteX20" fmla="*/ 1804173 w 3729336"/>
              <a:gd name="connsiteY20" fmla="*/ 4319472 h 4850295"/>
              <a:gd name="connsiteX21" fmla="*/ 1783753 w 3729336"/>
              <a:gd name="connsiteY21" fmla="*/ 4307881 h 4850295"/>
              <a:gd name="connsiteX22" fmla="*/ 1812997 w 3729336"/>
              <a:gd name="connsiteY22" fmla="*/ 4333443 h 4850295"/>
              <a:gd name="connsiteX23" fmla="*/ 1830416 w 3729336"/>
              <a:gd name="connsiteY23" fmla="*/ 4347637 h 4850295"/>
              <a:gd name="connsiteX24" fmla="*/ 1880561 w 3729336"/>
              <a:gd name="connsiteY24" fmla="*/ 4401456 h 4850295"/>
              <a:gd name="connsiteX25" fmla="*/ 1874478 w 3729336"/>
              <a:gd name="connsiteY25" fmla="*/ 4395867 h 4850295"/>
              <a:gd name="connsiteX26" fmla="*/ 1791337 w 3729336"/>
              <a:gd name="connsiteY26" fmla="*/ 4315592 h 4850295"/>
              <a:gd name="connsiteX27" fmla="*/ 1695886 w 3729336"/>
              <a:gd name="connsiteY27" fmla="*/ 4256931 h 4850295"/>
              <a:gd name="connsiteX28" fmla="*/ 1863735 w 3729336"/>
              <a:gd name="connsiteY28" fmla="*/ 4416166 h 4850295"/>
              <a:gd name="connsiteX29" fmla="*/ 2084303 w 3729336"/>
              <a:gd name="connsiteY29" fmla="*/ 4608967 h 4850295"/>
              <a:gd name="connsiteX30" fmla="*/ 2179278 w 3729336"/>
              <a:gd name="connsiteY30" fmla="*/ 4700666 h 4850295"/>
              <a:gd name="connsiteX31" fmla="*/ 2320428 w 3729336"/>
              <a:gd name="connsiteY31" fmla="*/ 4830354 h 4850295"/>
              <a:gd name="connsiteX32" fmla="*/ 2343401 w 3729336"/>
              <a:gd name="connsiteY32" fmla="*/ 4850295 h 4850295"/>
              <a:gd name="connsiteX33" fmla="*/ 2270197 w 3729336"/>
              <a:gd name="connsiteY33" fmla="*/ 4790643 h 4850295"/>
              <a:gd name="connsiteX34" fmla="*/ 1785822 w 3729336"/>
              <a:gd name="connsiteY34" fmla="*/ 4350073 h 4850295"/>
              <a:gd name="connsiteX35" fmla="*/ 1638945 w 3729336"/>
              <a:gd name="connsiteY35" fmla="*/ 4163200 h 4850295"/>
              <a:gd name="connsiteX36" fmla="*/ 1722078 w 3729336"/>
              <a:gd name="connsiteY36" fmla="*/ 4243467 h 4850295"/>
              <a:gd name="connsiteX37" fmla="*/ 1728161 w 3729336"/>
              <a:gd name="connsiteY37" fmla="*/ 4249055 h 4850295"/>
              <a:gd name="connsiteX38" fmla="*/ 1768899 w 3729336"/>
              <a:gd name="connsiteY38" fmla="*/ 4292778 h 4850295"/>
              <a:gd name="connsiteX39" fmla="*/ 1783753 w 3729336"/>
              <a:gd name="connsiteY39" fmla="*/ 4307881 h 4850295"/>
              <a:gd name="connsiteX40" fmla="*/ 1779503 w 3729336"/>
              <a:gd name="connsiteY40" fmla="*/ 4304166 h 4850295"/>
              <a:gd name="connsiteX41" fmla="*/ 1741485 w 3729336"/>
              <a:gd name="connsiteY41" fmla="*/ 4267459 h 4850295"/>
              <a:gd name="connsiteX42" fmla="*/ 1627101 w 3729336"/>
              <a:gd name="connsiteY42" fmla="*/ 4151765 h 4850295"/>
              <a:gd name="connsiteX43" fmla="*/ 1631355 w 3729336"/>
              <a:gd name="connsiteY43" fmla="*/ 4155483 h 4850295"/>
              <a:gd name="connsiteX44" fmla="*/ 1638945 w 3729336"/>
              <a:gd name="connsiteY44" fmla="*/ 4163200 h 4850295"/>
              <a:gd name="connsiteX45" fmla="*/ 1543486 w 3729336"/>
              <a:gd name="connsiteY45" fmla="*/ 4104531 h 4850295"/>
              <a:gd name="connsiteX46" fmla="*/ 1605953 w 3729336"/>
              <a:gd name="connsiteY46" fmla="*/ 4163792 h 4850295"/>
              <a:gd name="connsiteX47" fmla="*/ 1695886 w 3729336"/>
              <a:gd name="connsiteY47" fmla="*/ 4256931 h 4850295"/>
              <a:gd name="connsiteX48" fmla="*/ 1633422 w 3729336"/>
              <a:gd name="connsiteY48" fmla="*/ 4197673 h 4850295"/>
              <a:gd name="connsiteX49" fmla="*/ 1549907 w 3729336"/>
              <a:gd name="connsiteY49" fmla="*/ 4102800 h 4850295"/>
              <a:gd name="connsiteX50" fmla="*/ 1558935 w 3729336"/>
              <a:gd name="connsiteY50" fmla="*/ 4111365 h 4850295"/>
              <a:gd name="connsiteX51" fmla="*/ 1779503 w 3729336"/>
              <a:gd name="connsiteY51" fmla="*/ 4304166 h 4850295"/>
              <a:gd name="connsiteX52" fmla="*/ 1791337 w 3729336"/>
              <a:gd name="connsiteY52" fmla="*/ 4315592 h 4850295"/>
              <a:gd name="connsiteX53" fmla="*/ 1893885 w 3729336"/>
              <a:gd name="connsiteY53" fmla="*/ 4419859 h 4850295"/>
              <a:gd name="connsiteX54" fmla="*/ 1931903 w 3729336"/>
              <a:gd name="connsiteY54" fmla="*/ 4456566 h 4850295"/>
              <a:gd name="connsiteX55" fmla="*/ 1711335 w 3729336"/>
              <a:gd name="connsiteY55" fmla="*/ 4263766 h 4850295"/>
              <a:gd name="connsiteX56" fmla="*/ 1605953 w 3729336"/>
              <a:gd name="connsiteY56" fmla="*/ 4163792 h 4850295"/>
              <a:gd name="connsiteX57" fmla="*/ 1578534 w 3729336"/>
              <a:gd name="connsiteY57" fmla="*/ 4135396 h 4850295"/>
              <a:gd name="connsiteX58" fmla="*/ 1575761 w 3729336"/>
              <a:gd name="connsiteY58" fmla="*/ 4096656 h 4850295"/>
              <a:gd name="connsiteX59" fmla="*/ 1649114 w 3729336"/>
              <a:gd name="connsiteY59" fmla="*/ 4164052 h 4850295"/>
              <a:gd name="connsiteX60" fmla="*/ 1651773 w 3729336"/>
              <a:gd name="connsiteY60" fmla="*/ 4167072 h 4850295"/>
              <a:gd name="connsiteX61" fmla="*/ 1678016 w 3729336"/>
              <a:gd name="connsiteY61" fmla="*/ 4195238 h 4850295"/>
              <a:gd name="connsiteX62" fmla="*/ 1660597 w 3729336"/>
              <a:gd name="connsiteY62" fmla="*/ 4181043 h 4850295"/>
              <a:gd name="connsiteX63" fmla="*/ 1631355 w 3729336"/>
              <a:gd name="connsiteY63" fmla="*/ 4155483 h 4850295"/>
              <a:gd name="connsiteX64" fmla="*/ 1616499 w 3729336"/>
              <a:gd name="connsiteY64" fmla="*/ 4140378 h 4850295"/>
              <a:gd name="connsiteX65" fmla="*/ 1391086 w 3729336"/>
              <a:gd name="connsiteY65" fmla="*/ 3952131 h 4850295"/>
              <a:gd name="connsiteX66" fmla="*/ 1453549 w 3729336"/>
              <a:gd name="connsiteY66" fmla="*/ 4011388 h 4850295"/>
              <a:gd name="connsiteX67" fmla="*/ 1543486 w 3729336"/>
              <a:gd name="connsiteY67" fmla="*/ 4104531 h 4850295"/>
              <a:gd name="connsiteX68" fmla="*/ 1481022 w 3729336"/>
              <a:gd name="connsiteY68" fmla="*/ 4045273 h 4850295"/>
              <a:gd name="connsiteX69" fmla="*/ 1397509 w 3729336"/>
              <a:gd name="connsiteY69" fmla="*/ 3950403 h 4850295"/>
              <a:gd name="connsiteX70" fmla="*/ 1406535 w 3729336"/>
              <a:gd name="connsiteY70" fmla="*/ 3958966 h 4850295"/>
              <a:gd name="connsiteX71" fmla="*/ 1479917 w 3729336"/>
              <a:gd name="connsiteY71" fmla="*/ 4023110 h 4850295"/>
              <a:gd name="connsiteX72" fmla="*/ 1549907 w 3729336"/>
              <a:gd name="connsiteY72" fmla="*/ 4102800 h 4850295"/>
              <a:gd name="connsiteX73" fmla="*/ 1453549 w 3729336"/>
              <a:gd name="connsiteY73" fmla="*/ 4011388 h 4850295"/>
              <a:gd name="connsiteX74" fmla="*/ 1426134 w 3729336"/>
              <a:gd name="connsiteY74" fmla="*/ 3982996 h 4850295"/>
              <a:gd name="connsiteX75" fmla="*/ 1369447 w 3729336"/>
              <a:gd name="connsiteY75" fmla="*/ 3894336 h 4850295"/>
              <a:gd name="connsiteX76" fmla="*/ 1436684 w 3729336"/>
              <a:gd name="connsiteY76" fmla="*/ 3962659 h 4850295"/>
              <a:gd name="connsiteX77" fmla="*/ 1486537 w 3729336"/>
              <a:gd name="connsiteY77" fmla="*/ 4010793 h 4850295"/>
              <a:gd name="connsiteX78" fmla="*/ 1589084 w 3729336"/>
              <a:gd name="connsiteY78" fmla="*/ 4115059 h 4850295"/>
              <a:gd name="connsiteX79" fmla="*/ 1627101 w 3729336"/>
              <a:gd name="connsiteY79" fmla="*/ 4151765 h 4850295"/>
              <a:gd name="connsiteX80" fmla="*/ 1479917 w 3729336"/>
              <a:gd name="connsiteY80" fmla="*/ 4023110 h 4850295"/>
              <a:gd name="connsiteX81" fmla="*/ 1393546 w 3729336"/>
              <a:gd name="connsiteY81" fmla="*/ 3924768 h 4850295"/>
              <a:gd name="connsiteX82" fmla="*/ 1238687 w 3729336"/>
              <a:gd name="connsiteY82" fmla="*/ 3799732 h 4850295"/>
              <a:gd name="connsiteX83" fmla="*/ 1301152 w 3729336"/>
              <a:gd name="connsiteY83" fmla="*/ 3858991 h 4850295"/>
              <a:gd name="connsiteX84" fmla="*/ 1391086 w 3729336"/>
              <a:gd name="connsiteY84" fmla="*/ 3952131 h 4850295"/>
              <a:gd name="connsiteX85" fmla="*/ 1328622 w 3729336"/>
              <a:gd name="connsiteY85" fmla="*/ 3892873 h 4850295"/>
              <a:gd name="connsiteX86" fmla="*/ 892870 w 3729336"/>
              <a:gd name="connsiteY86" fmla="*/ 3184753 h 4850295"/>
              <a:gd name="connsiteX87" fmla="*/ 946828 w 3729336"/>
              <a:gd name="connsiteY87" fmla="*/ 3281133 h 4850295"/>
              <a:gd name="connsiteX88" fmla="*/ 1499373 w 3729336"/>
              <a:gd name="connsiteY88" fmla="*/ 4014672 h 4850295"/>
              <a:gd name="connsiteX89" fmla="*/ 1575761 w 3729336"/>
              <a:gd name="connsiteY89" fmla="*/ 4096656 h 4850295"/>
              <a:gd name="connsiteX90" fmla="*/ 1569678 w 3729336"/>
              <a:gd name="connsiteY90" fmla="*/ 4091067 h 4850295"/>
              <a:gd name="connsiteX91" fmla="*/ 1486537 w 3729336"/>
              <a:gd name="connsiteY91" fmla="*/ 4010793 h 4850295"/>
              <a:gd name="connsiteX92" fmla="*/ 1464099 w 3729336"/>
              <a:gd name="connsiteY92" fmla="*/ 3987978 h 4850295"/>
              <a:gd name="connsiteX93" fmla="*/ 1314566 w 3729336"/>
              <a:gd name="connsiteY93" fmla="*/ 3825036 h 4850295"/>
              <a:gd name="connsiteX94" fmla="*/ 1230133 w 3729336"/>
              <a:gd name="connsiteY94" fmla="*/ 3718418 h 4850295"/>
              <a:gd name="connsiteX95" fmla="*/ 965128 w 3729336"/>
              <a:gd name="connsiteY95" fmla="*/ 3319480 h 4850295"/>
              <a:gd name="connsiteX96" fmla="*/ 760891 w 3729336"/>
              <a:gd name="connsiteY96" fmla="*/ 3070428 h 4850295"/>
              <a:gd name="connsiteX97" fmla="*/ 859204 w 3729336"/>
              <a:gd name="connsiteY97" fmla="*/ 3233147 h 4850295"/>
              <a:gd name="connsiteX98" fmla="*/ 1285977 w 3729336"/>
              <a:gd name="connsiteY98" fmla="*/ 3793883 h 4850295"/>
              <a:gd name="connsiteX99" fmla="*/ 1314566 w 3729336"/>
              <a:gd name="connsiteY99" fmla="*/ 3825036 h 4850295"/>
              <a:gd name="connsiteX100" fmla="*/ 1369447 w 3729336"/>
              <a:gd name="connsiteY100" fmla="*/ 3894336 h 4850295"/>
              <a:gd name="connsiteX101" fmla="*/ 1314538 w 3729336"/>
              <a:gd name="connsiteY101" fmla="*/ 3838541 h 4850295"/>
              <a:gd name="connsiteX102" fmla="*/ 1199889 w 3729336"/>
              <a:gd name="connsiteY102" fmla="*/ 3715733 h 4850295"/>
              <a:gd name="connsiteX103" fmla="*/ 1153606 w 3729336"/>
              <a:gd name="connsiteY103" fmla="*/ 3661826 h 4850295"/>
              <a:gd name="connsiteX104" fmla="*/ 1077733 w 3729336"/>
              <a:gd name="connsiteY104" fmla="*/ 3566018 h 4850295"/>
              <a:gd name="connsiteX105" fmla="*/ 812728 w 3729336"/>
              <a:gd name="connsiteY105" fmla="*/ 3167080 h 4850295"/>
              <a:gd name="connsiteX106" fmla="*/ 591359 w 3729336"/>
              <a:gd name="connsiteY106" fmla="*/ 2886085 h 4850295"/>
              <a:gd name="connsiteX107" fmla="*/ 661710 w 3729336"/>
              <a:gd name="connsiteY107" fmla="*/ 3008872 h 4850295"/>
              <a:gd name="connsiteX108" fmla="*/ 992534 w 3729336"/>
              <a:gd name="connsiteY108" fmla="*/ 3474225 h 4850295"/>
              <a:gd name="connsiteX109" fmla="*/ 1153606 w 3729336"/>
              <a:gd name="connsiteY109" fmla="*/ 3661826 h 4850295"/>
              <a:gd name="connsiteX110" fmla="*/ 1241146 w 3729336"/>
              <a:gd name="connsiteY110" fmla="*/ 3772368 h 4850295"/>
              <a:gd name="connsiteX111" fmla="*/ 1397509 w 3729336"/>
              <a:gd name="connsiteY111" fmla="*/ 3950403 h 4850295"/>
              <a:gd name="connsiteX112" fmla="*/ 1301152 w 3729336"/>
              <a:gd name="connsiteY112" fmla="*/ 3858991 h 4850295"/>
              <a:gd name="connsiteX113" fmla="*/ 1273734 w 3729336"/>
              <a:gd name="connsiteY113" fmla="*/ 3830596 h 4850295"/>
              <a:gd name="connsiteX114" fmla="*/ 660328 w 3729336"/>
              <a:gd name="connsiteY114" fmla="*/ 3014680 h 4850295"/>
              <a:gd name="connsiteX115" fmla="*/ 2437439 w 3729336"/>
              <a:gd name="connsiteY115" fmla="*/ 679654 h 4850295"/>
              <a:gd name="connsiteX116" fmla="*/ 3381590 w 3729336"/>
              <a:gd name="connsiteY116" fmla="*/ 935163 h 4850295"/>
              <a:gd name="connsiteX117" fmla="*/ 3453573 w 3729336"/>
              <a:gd name="connsiteY117" fmla="*/ 981846 h 4850295"/>
              <a:gd name="connsiteX118" fmla="*/ 3549215 w 3729336"/>
              <a:gd name="connsiteY118" fmla="*/ 1050646 h 4850295"/>
              <a:gd name="connsiteX119" fmla="*/ 3704977 w 3729336"/>
              <a:gd name="connsiteY119" fmla="*/ 1187430 h 4850295"/>
              <a:gd name="connsiteX120" fmla="*/ 3729336 w 3729336"/>
              <a:gd name="connsiteY120" fmla="*/ 1214249 h 4850295"/>
              <a:gd name="connsiteX121" fmla="*/ 3533990 w 3729336"/>
              <a:gd name="connsiteY121" fmla="*/ 1087563 h 4850295"/>
              <a:gd name="connsiteX122" fmla="*/ 1694757 w 3729336"/>
              <a:gd name="connsiteY122" fmla="*/ 4195188 h 4850295"/>
              <a:gd name="connsiteX123" fmla="*/ 1801512 w 3729336"/>
              <a:gd name="connsiteY123" fmla="*/ 4316450 h 4850295"/>
              <a:gd name="connsiteX124" fmla="*/ 1728161 w 3729336"/>
              <a:gd name="connsiteY124" fmla="*/ 4249055 h 4850295"/>
              <a:gd name="connsiteX125" fmla="*/ 1678016 w 3729336"/>
              <a:gd name="connsiteY125" fmla="*/ 4195238 h 4850295"/>
              <a:gd name="connsiteX126" fmla="*/ 1733801 w 3729336"/>
              <a:gd name="connsiteY126" fmla="*/ 4240695 h 4850295"/>
              <a:gd name="connsiteX127" fmla="*/ 1710828 w 3729336"/>
              <a:gd name="connsiteY127" fmla="*/ 4220754 h 4850295"/>
              <a:gd name="connsiteX128" fmla="*/ 1649114 w 3729336"/>
              <a:gd name="connsiteY128" fmla="*/ 4164052 h 4850295"/>
              <a:gd name="connsiteX129" fmla="*/ 1542357 w 3729336"/>
              <a:gd name="connsiteY129" fmla="*/ 4042788 h 4850295"/>
              <a:gd name="connsiteX130" fmla="*/ 2437439 w 3729336"/>
              <a:gd name="connsiteY130" fmla="*/ 679654 h 4850295"/>
              <a:gd name="connsiteX131" fmla="*/ 2268924 w 3729336"/>
              <a:gd name="connsiteY131" fmla="*/ 527054 h 4850295"/>
              <a:gd name="connsiteX132" fmla="*/ 3229190 w 3729336"/>
              <a:gd name="connsiteY132" fmla="*/ 782763 h 4850295"/>
              <a:gd name="connsiteX133" fmla="*/ 3301174 w 3729336"/>
              <a:gd name="connsiteY133" fmla="*/ 829446 h 4850295"/>
              <a:gd name="connsiteX134" fmla="*/ 3396814 w 3729336"/>
              <a:gd name="connsiteY134" fmla="*/ 898246 h 4850295"/>
              <a:gd name="connsiteX135" fmla="*/ 3552577 w 3729336"/>
              <a:gd name="connsiteY135" fmla="*/ 1035030 h 4850295"/>
              <a:gd name="connsiteX136" fmla="*/ 3576936 w 3729336"/>
              <a:gd name="connsiteY136" fmla="*/ 1061849 h 4850295"/>
              <a:gd name="connsiteX137" fmla="*/ 3453573 w 3729336"/>
              <a:gd name="connsiteY137" fmla="*/ 981846 h 4850295"/>
              <a:gd name="connsiteX138" fmla="*/ 3385915 w 3729336"/>
              <a:gd name="connsiteY138" fmla="*/ 933175 h 4850295"/>
              <a:gd name="connsiteX139" fmla="*/ 2323537 w 3729336"/>
              <a:gd name="connsiteY139" fmla="*/ 609781 h 4850295"/>
              <a:gd name="connsiteX140" fmla="*/ 862087 w 3729336"/>
              <a:gd name="connsiteY140" fmla="*/ 3127356 h 4850295"/>
              <a:gd name="connsiteX141" fmla="*/ 892870 w 3729336"/>
              <a:gd name="connsiteY141" fmla="*/ 3184753 h 4850295"/>
              <a:gd name="connsiteX142" fmla="*/ 849485 w 3729336"/>
              <a:gd name="connsiteY142" fmla="*/ 3107258 h 4850295"/>
              <a:gd name="connsiteX143" fmla="*/ 2268924 w 3729336"/>
              <a:gd name="connsiteY143" fmla="*/ 527054 h 4850295"/>
              <a:gd name="connsiteX144" fmla="*/ 2100425 w 3729336"/>
              <a:gd name="connsiteY144" fmla="*/ 374585 h 4850295"/>
              <a:gd name="connsiteX145" fmla="*/ 3076790 w 3729336"/>
              <a:gd name="connsiteY145" fmla="*/ 630363 h 4850295"/>
              <a:gd name="connsiteX146" fmla="*/ 3148776 w 3729336"/>
              <a:gd name="connsiteY146" fmla="*/ 677047 h 4850295"/>
              <a:gd name="connsiteX147" fmla="*/ 3244415 w 3729336"/>
              <a:gd name="connsiteY147" fmla="*/ 745846 h 4850295"/>
              <a:gd name="connsiteX148" fmla="*/ 3400177 w 3729336"/>
              <a:gd name="connsiteY148" fmla="*/ 882630 h 4850295"/>
              <a:gd name="connsiteX149" fmla="*/ 3424536 w 3729336"/>
              <a:gd name="connsiteY149" fmla="*/ 909449 h 4850295"/>
              <a:gd name="connsiteX150" fmla="*/ 3301174 w 3729336"/>
              <a:gd name="connsiteY150" fmla="*/ 829446 h 4850295"/>
              <a:gd name="connsiteX151" fmla="*/ 3233515 w 3729336"/>
              <a:gd name="connsiteY151" fmla="*/ 780775 h 4850295"/>
              <a:gd name="connsiteX152" fmla="*/ 2171137 w 3729336"/>
              <a:gd name="connsiteY152" fmla="*/ 457382 h 4850295"/>
              <a:gd name="connsiteX153" fmla="*/ 709687 w 3729336"/>
              <a:gd name="connsiteY153" fmla="*/ 2974956 h 4850295"/>
              <a:gd name="connsiteX154" fmla="*/ 760891 w 3729336"/>
              <a:gd name="connsiteY154" fmla="*/ 3070428 h 4850295"/>
              <a:gd name="connsiteX155" fmla="*/ 750969 w 3729336"/>
              <a:gd name="connsiteY155" fmla="*/ 3054006 h 4850295"/>
              <a:gd name="connsiteX156" fmla="*/ 2100425 w 3729336"/>
              <a:gd name="connsiteY156" fmla="*/ 374585 h 4850295"/>
              <a:gd name="connsiteX157" fmla="*/ 1899833 w 3729336"/>
              <a:gd name="connsiteY157" fmla="*/ 222764 h 4850295"/>
              <a:gd name="connsiteX158" fmla="*/ 2924390 w 3729336"/>
              <a:gd name="connsiteY158" fmla="*/ 477963 h 4850295"/>
              <a:gd name="connsiteX159" fmla="*/ 2996375 w 3729336"/>
              <a:gd name="connsiteY159" fmla="*/ 524647 h 4850295"/>
              <a:gd name="connsiteX160" fmla="*/ 3092015 w 3729336"/>
              <a:gd name="connsiteY160" fmla="*/ 593446 h 4850295"/>
              <a:gd name="connsiteX161" fmla="*/ 3247777 w 3729336"/>
              <a:gd name="connsiteY161" fmla="*/ 730230 h 4850295"/>
              <a:gd name="connsiteX162" fmla="*/ 3272136 w 3729336"/>
              <a:gd name="connsiteY162" fmla="*/ 757049 h 4850295"/>
              <a:gd name="connsiteX163" fmla="*/ 3148776 w 3729336"/>
              <a:gd name="connsiteY163" fmla="*/ 677047 h 4850295"/>
              <a:gd name="connsiteX164" fmla="*/ 3081115 w 3729336"/>
              <a:gd name="connsiteY164" fmla="*/ 628375 h 4850295"/>
              <a:gd name="connsiteX165" fmla="*/ 2018737 w 3729336"/>
              <a:gd name="connsiteY165" fmla="*/ 304982 h 4850295"/>
              <a:gd name="connsiteX166" fmla="*/ 557287 w 3729336"/>
              <a:gd name="connsiteY166" fmla="*/ 2822555 h 4850295"/>
              <a:gd name="connsiteX167" fmla="*/ 591359 w 3729336"/>
              <a:gd name="connsiteY167" fmla="*/ 2886085 h 4850295"/>
              <a:gd name="connsiteX168" fmla="*/ 559126 w 3729336"/>
              <a:gd name="connsiteY168" fmla="*/ 2829827 h 4850295"/>
              <a:gd name="connsiteX169" fmla="*/ 1899833 w 3729336"/>
              <a:gd name="connsiteY169" fmla="*/ 222764 h 4850295"/>
              <a:gd name="connsiteX170" fmla="*/ 1713937 w 3729336"/>
              <a:gd name="connsiteY170" fmla="*/ 182 h 4850295"/>
              <a:gd name="connsiteX171" fmla="*/ 3095377 w 3729336"/>
              <a:gd name="connsiteY171" fmla="*/ 577830 h 4850295"/>
              <a:gd name="connsiteX172" fmla="*/ 3119736 w 3729336"/>
              <a:gd name="connsiteY172" fmla="*/ 604650 h 4850295"/>
              <a:gd name="connsiteX173" fmla="*/ 2996375 w 3729336"/>
              <a:gd name="connsiteY173" fmla="*/ 524647 h 4850295"/>
              <a:gd name="connsiteX174" fmla="*/ 2928715 w 3729336"/>
              <a:gd name="connsiteY174" fmla="*/ 475975 h 4850295"/>
              <a:gd name="connsiteX175" fmla="*/ 1866337 w 3729336"/>
              <a:gd name="connsiteY175" fmla="*/ 152582 h 4850295"/>
              <a:gd name="connsiteX176" fmla="*/ 1121334 w 3729336"/>
              <a:gd name="connsiteY176" fmla="*/ 3678196 h 4850295"/>
              <a:gd name="connsiteX177" fmla="*/ 1238687 w 3729336"/>
              <a:gd name="connsiteY177" fmla="*/ 3799732 h 4850295"/>
              <a:gd name="connsiteX178" fmla="*/ 1176222 w 3729336"/>
              <a:gd name="connsiteY178" fmla="*/ 3740473 h 4850295"/>
              <a:gd name="connsiteX179" fmla="*/ 1713937 w 3729336"/>
              <a:gd name="connsiteY179" fmla="*/ 182 h 485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3729336" h="4850295">
                <a:moveTo>
                  <a:pt x="1943732" y="4467987"/>
                </a:moveTo>
                <a:lnTo>
                  <a:pt x="2026878" y="4548266"/>
                </a:lnTo>
                <a:cubicBezTo>
                  <a:pt x="2072560" y="4591285"/>
                  <a:pt x="2119602" y="4634517"/>
                  <a:pt x="2168028" y="4677954"/>
                </a:cubicBezTo>
                <a:lnTo>
                  <a:pt x="2191001" y="4697895"/>
                </a:lnTo>
                <a:lnTo>
                  <a:pt x="2117797" y="4638243"/>
                </a:lnTo>
                <a:lnTo>
                  <a:pt x="2084303" y="4608967"/>
                </a:lnTo>
                <a:lnTo>
                  <a:pt x="2046285" y="4572259"/>
                </a:lnTo>
                <a:close/>
                <a:moveTo>
                  <a:pt x="1931903" y="4456566"/>
                </a:moveTo>
                <a:lnTo>
                  <a:pt x="1936152" y="4460280"/>
                </a:lnTo>
                <a:lnTo>
                  <a:pt x="1943732" y="4467987"/>
                </a:lnTo>
                <a:close/>
                <a:moveTo>
                  <a:pt x="1880561" y="4401456"/>
                </a:moveTo>
                <a:lnTo>
                  <a:pt x="2015628" y="4525554"/>
                </a:lnTo>
                <a:lnTo>
                  <a:pt x="2038601" y="4545495"/>
                </a:lnTo>
                <a:lnTo>
                  <a:pt x="1965397" y="4485843"/>
                </a:lnTo>
                <a:lnTo>
                  <a:pt x="1936152" y="4460280"/>
                </a:lnTo>
                <a:lnTo>
                  <a:pt x="1921299" y="4445178"/>
                </a:lnTo>
                <a:close/>
                <a:moveTo>
                  <a:pt x="1801512" y="4316450"/>
                </a:moveTo>
                <a:lnTo>
                  <a:pt x="1863228" y="4373154"/>
                </a:lnTo>
                <a:lnTo>
                  <a:pt x="1886201" y="4393095"/>
                </a:lnTo>
                <a:lnTo>
                  <a:pt x="1830416" y="4347637"/>
                </a:lnTo>
                <a:lnTo>
                  <a:pt x="1804173" y="4319472"/>
                </a:lnTo>
                <a:close/>
                <a:moveTo>
                  <a:pt x="1783753" y="4307881"/>
                </a:moveTo>
                <a:lnTo>
                  <a:pt x="1812997" y="4333443"/>
                </a:lnTo>
                <a:lnTo>
                  <a:pt x="1830416" y="4347637"/>
                </a:lnTo>
                <a:lnTo>
                  <a:pt x="1880561" y="4401456"/>
                </a:lnTo>
                <a:lnTo>
                  <a:pt x="1874478" y="4395867"/>
                </a:lnTo>
                <a:lnTo>
                  <a:pt x="1791337" y="4315592"/>
                </a:lnTo>
                <a:close/>
                <a:moveTo>
                  <a:pt x="1695886" y="4256931"/>
                </a:moveTo>
                <a:lnTo>
                  <a:pt x="1863735" y="4416166"/>
                </a:lnTo>
                <a:lnTo>
                  <a:pt x="2084303" y="4608967"/>
                </a:lnTo>
                <a:lnTo>
                  <a:pt x="2179278" y="4700666"/>
                </a:lnTo>
                <a:cubicBezTo>
                  <a:pt x="2224960" y="4743685"/>
                  <a:pt x="2272002" y="4786917"/>
                  <a:pt x="2320428" y="4830354"/>
                </a:cubicBezTo>
                <a:lnTo>
                  <a:pt x="2343401" y="4850295"/>
                </a:lnTo>
                <a:lnTo>
                  <a:pt x="2270197" y="4790643"/>
                </a:lnTo>
                <a:cubicBezTo>
                  <a:pt x="2092744" y="4641448"/>
                  <a:pt x="1931608" y="4494488"/>
                  <a:pt x="1785822" y="4350073"/>
                </a:cubicBezTo>
                <a:close/>
                <a:moveTo>
                  <a:pt x="1638945" y="4163200"/>
                </a:moveTo>
                <a:lnTo>
                  <a:pt x="1722078" y="4243467"/>
                </a:lnTo>
                <a:lnTo>
                  <a:pt x="1728161" y="4249055"/>
                </a:lnTo>
                <a:lnTo>
                  <a:pt x="1768899" y="4292778"/>
                </a:lnTo>
                <a:lnTo>
                  <a:pt x="1783753" y="4307881"/>
                </a:lnTo>
                <a:lnTo>
                  <a:pt x="1779503" y="4304166"/>
                </a:lnTo>
                <a:lnTo>
                  <a:pt x="1741485" y="4267459"/>
                </a:lnTo>
                <a:close/>
                <a:moveTo>
                  <a:pt x="1627101" y="4151765"/>
                </a:moveTo>
                <a:lnTo>
                  <a:pt x="1631355" y="4155483"/>
                </a:lnTo>
                <a:lnTo>
                  <a:pt x="1638945" y="4163200"/>
                </a:lnTo>
                <a:close/>
                <a:moveTo>
                  <a:pt x="1543486" y="4104531"/>
                </a:moveTo>
                <a:lnTo>
                  <a:pt x="1605953" y="4163792"/>
                </a:lnTo>
                <a:lnTo>
                  <a:pt x="1695886" y="4256931"/>
                </a:lnTo>
                <a:lnTo>
                  <a:pt x="1633422" y="4197673"/>
                </a:lnTo>
                <a:close/>
                <a:moveTo>
                  <a:pt x="1549907" y="4102800"/>
                </a:moveTo>
                <a:lnTo>
                  <a:pt x="1558935" y="4111365"/>
                </a:lnTo>
                <a:lnTo>
                  <a:pt x="1779503" y="4304166"/>
                </a:lnTo>
                <a:lnTo>
                  <a:pt x="1791337" y="4315592"/>
                </a:lnTo>
                <a:lnTo>
                  <a:pt x="1893885" y="4419859"/>
                </a:lnTo>
                <a:lnTo>
                  <a:pt x="1931903" y="4456566"/>
                </a:lnTo>
                <a:lnTo>
                  <a:pt x="1711335" y="4263766"/>
                </a:lnTo>
                <a:lnTo>
                  <a:pt x="1605953" y="4163792"/>
                </a:lnTo>
                <a:lnTo>
                  <a:pt x="1578534" y="4135396"/>
                </a:lnTo>
                <a:close/>
                <a:moveTo>
                  <a:pt x="1575761" y="4096656"/>
                </a:moveTo>
                <a:lnTo>
                  <a:pt x="1649114" y="4164052"/>
                </a:lnTo>
                <a:lnTo>
                  <a:pt x="1651773" y="4167072"/>
                </a:lnTo>
                <a:lnTo>
                  <a:pt x="1678016" y="4195238"/>
                </a:lnTo>
                <a:lnTo>
                  <a:pt x="1660597" y="4181043"/>
                </a:lnTo>
                <a:lnTo>
                  <a:pt x="1631355" y="4155483"/>
                </a:lnTo>
                <a:lnTo>
                  <a:pt x="1616499" y="4140378"/>
                </a:lnTo>
                <a:close/>
                <a:moveTo>
                  <a:pt x="1391086" y="3952131"/>
                </a:moveTo>
                <a:lnTo>
                  <a:pt x="1453549" y="4011388"/>
                </a:lnTo>
                <a:lnTo>
                  <a:pt x="1543486" y="4104531"/>
                </a:lnTo>
                <a:lnTo>
                  <a:pt x="1481022" y="4045273"/>
                </a:lnTo>
                <a:close/>
                <a:moveTo>
                  <a:pt x="1397509" y="3950403"/>
                </a:moveTo>
                <a:lnTo>
                  <a:pt x="1406535" y="3958966"/>
                </a:lnTo>
                <a:lnTo>
                  <a:pt x="1479917" y="4023110"/>
                </a:lnTo>
                <a:lnTo>
                  <a:pt x="1549907" y="4102800"/>
                </a:lnTo>
                <a:lnTo>
                  <a:pt x="1453549" y="4011388"/>
                </a:lnTo>
                <a:lnTo>
                  <a:pt x="1426134" y="3982996"/>
                </a:lnTo>
                <a:close/>
                <a:moveTo>
                  <a:pt x="1369447" y="3894336"/>
                </a:moveTo>
                <a:lnTo>
                  <a:pt x="1436684" y="3962659"/>
                </a:lnTo>
                <a:lnTo>
                  <a:pt x="1486537" y="4010793"/>
                </a:lnTo>
                <a:lnTo>
                  <a:pt x="1589084" y="4115059"/>
                </a:lnTo>
                <a:lnTo>
                  <a:pt x="1627101" y="4151765"/>
                </a:lnTo>
                <a:lnTo>
                  <a:pt x="1479917" y="4023110"/>
                </a:lnTo>
                <a:lnTo>
                  <a:pt x="1393546" y="3924768"/>
                </a:lnTo>
                <a:close/>
                <a:moveTo>
                  <a:pt x="1238687" y="3799732"/>
                </a:moveTo>
                <a:lnTo>
                  <a:pt x="1301152" y="3858991"/>
                </a:lnTo>
                <a:lnTo>
                  <a:pt x="1391086" y="3952131"/>
                </a:lnTo>
                <a:lnTo>
                  <a:pt x="1328622" y="3892873"/>
                </a:lnTo>
                <a:close/>
                <a:moveTo>
                  <a:pt x="892870" y="3184753"/>
                </a:moveTo>
                <a:lnTo>
                  <a:pt x="946828" y="3281133"/>
                </a:lnTo>
                <a:cubicBezTo>
                  <a:pt x="1087029" y="3515651"/>
                  <a:pt x="1269341" y="3760761"/>
                  <a:pt x="1499373" y="4014672"/>
                </a:cubicBezTo>
                <a:lnTo>
                  <a:pt x="1575761" y="4096656"/>
                </a:lnTo>
                <a:lnTo>
                  <a:pt x="1569678" y="4091067"/>
                </a:lnTo>
                <a:lnTo>
                  <a:pt x="1486537" y="4010793"/>
                </a:lnTo>
                <a:lnTo>
                  <a:pt x="1464099" y="3987978"/>
                </a:lnTo>
                <a:lnTo>
                  <a:pt x="1314566" y="3825036"/>
                </a:lnTo>
                <a:lnTo>
                  <a:pt x="1230133" y="3718418"/>
                </a:lnTo>
                <a:cubicBezTo>
                  <a:pt x="1128220" y="3582329"/>
                  <a:pt x="1040208" y="3449247"/>
                  <a:pt x="965128" y="3319480"/>
                </a:cubicBezTo>
                <a:close/>
                <a:moveTo>
                  <a:pt x="760891" y="3070428"/>
                </a:moveTo>
                <a:lnTo>
                  <a:pt x="859204" y="3233147"/>
                </a:lnTo>
                <a:cubicBezTo>
                  <a:pt x="975669" y="3414319"/>
                  <a:pt x="1117098" y="3601495"/>
                  <a:pt x="1285977" y="3793883"/>
                </a:cubicBezTo>
                <a:lnTo>
                  <a:pt x="1314566" y="3825036"/>
                </a:lnTo>
                <a:lnTo>
                  <a:pt x="1369447" y="3894336"/>
                </a:lnTo>
                <a:lnTo>
                  <a:pt x="1314538" y="3838541"/>
                </a:lnTo>
                <a:cubicBezTo>
                  <a:pt x="1275080" y="3797384"/>
                  <a:pt x="1236871" y="3756446"/>
                  <a:pt x="1199889" y="3715733"/>
                </a:cubicBezTo>
                <a:lnTo>
                  <a:pt x="1153606" y="3661826"/>
                </a:lnTo>
                <a:lnTo>
                  <a:pt x="1077733" y="3566018"/>
                </a:lnTo>
                <a:cubicBezTo>
                  <a:pt x="975820" y="3429929"/>
                  <a:pt x="887808" y="3296847"/>
                  <a:pt x="812728" y="3167080"/>
                </a:cubicBezTo>
                <a:close/>
                <a:moveTo>
                  <a:pt x="591359" y="2886085"/>
                </a:moveTo>
                <a:lnTo>
                  <a:pt x="661710" y="3008872"/>
                </a:lnTo>
                <a:cubicBezTo>
                  <a:pt x="754082" y="3159828"/>
                  <a:pt x="863864" y="3315103"/>
                  <a:pt x="992534" y="3474225"/>
                </a:cubicBezTo>
                <a:lnTo>
                  <a:pt x="1153606" y="3661826"/>
                </a:lnTo>
                <a:lnTo>
                  <a:pt x="1241146" y="3772368"/>
                </a:lnTo>
                <a:lnTo>
                  <a:pt x="1397509" y="3950403"/>
                </a:lnTo>
                <a:lnTo>
                  <a:pt x="1301152" y="3858991"/>
                </a:lnTo>
                <a:lnTo>
                  <a:pt x="1273734" y="3830596"/>
                </a:lnTo>
                <a:cubicBezTo>
                  <a:pt x="1012378" y="3547008"/>
                  <a:pt x="810488" y="3274214"/>
                  <a:pt x="660328" y="3014680"/>
                </a:cubicBezTo>
                <a:close/>
                <a:moveTo>
                  <a:pt x="2437439" y="679654"/>
                </a:moveTo>
                <a:cubicBezTo>
                  <a:pt x="2754530" y="684882"/>
                  <a:pt x="3080433" y="766483"/>
                  <a:pt x="3381590" y="935163"/>
                </a:cubicBezTo>
                <a:lnTo>
                  <a:pt x="3453573" y="981846"/>
                </a:lnTo>
                <a:lnTo>
                  <a:pt x="3549215" y="1050646"/>
                </a:lnTo>
                <a:cubicBezTo>
                  <a:pt x="3602467" y="1092997"/>
                  <a:pt x="3654463" y="1138568"/>
                  <a:pt x="3704977" y="1187430"/>
                </a:cubicBezTo>
                <a:lnTo>
                  <a:pt x="3729336" y="1214249"/>
                </a:lnTo>
                <a:lnTo>
                  <a:pt x="3533990" y="1087563"/>
                </a:lnTo>
                <a:cubicBezTo>
                  <a:pt x="1927820" y="187934"/>
                  <a:pt x="-382244" y="1765239"/>
                  <a:pt x="1694757" y="4195188"/>
                </a:cubicBezTo>
                <a:lnTo>
                  <a:pt x="1801512" y="4316450"/>
                </a:lnTo>
                <a:lnTo>
                  <a:pt x="1728161" y="4249055"/>
                </a:lnTo>
                <a:lnTo>
                  <a:pt x="1678016" y="4195238"/>
                </a:lnTo>
                <a:lnTo>
                  <a:pt x="1733801" y="4240695"/>
                </a:lnTo>
                <a:lnTo>
                  <a:pt x="1710828" y="4220754"/>
                </a:lnTo>
                <a:lnTo>
                  <a:pt x="1649114" y="4164052"/>
                </a:lnTo>
                <a:lnTo>
                  <a:pt x="1542357" y="4042788"/>
                </a:lnTo>
                <a:cubicBezTo>
                  <a:pt x="-145207" y="2068455"/>
                  <a:pt x="1063379" y="656999"/>
                  <a:pt x="2437439" y="679654"/>
                </a:cubicBezTo>
                <a:close/>
                <a:moveTo>
                  <a:pt x="2268924" y="527054"/>
                </a:moveTo>
                <a:cubicBezTo>
                  <a:pt x="2591076" y="529741"/>
                  <a:pt x="2922929" y="611224"/>
                  <a:pt x="3229190" y="782763"/>
                </a:cubicBezTo>
                <a:lnTo>
                  <a:pt x="3301174" y="829446"/>
                </a:lnTo>
                <a:lnTo>
                  <a:pt x="3396814" y="898246"/>
                </a:lnTo>
                <a:cubicBezTo>
                  <a:pt x="3450067" y="940597"/>
                  <a:pt x="3502063" y="986168"/>
                  <a:pt x="3552577" y="1035030"/>
                </a:cubicBezTo>
                <a:lnTo>
                  <a:pt x="3576936" y="1061849"/>
                </a:lnTo>
                <a:lnTo>
                  <a:pt x="3453573" y="981846"/>
                </a:lnTo>
                <a:lnTo>
                  <a:pt x="3385915" y="933175"/>
                </a:lnTo>
                <a:cubicBezTo>
                  <a:pt x="3052679" y="717260"/>
                  <a:pt x="2682330" y="614637"/>
                  <a:pt x="2323537" y="609781"/>
                </a:cubicBezTo>
                <a:cubicBezTo>
                  <a:pt x="1157457" y="593998"/>
                  <a:pt x="113421" y="1610866"/>
                  <a:pt x="862087" y="3127356"/>
                </a:cubicBezTo>
                <a:lnTo>
                  <a:pt x="892870" y="3184753"/>
                </a:lnTo>
                <a:lnTo>
                  <a:pt x="849485" y="3107258"/>
                </a:lnTo>
                <a:cubicBezTo>
                  <a:pt x="42884" y="1560762"/>
                  <a:pt x="1091057" y="517230"/>
                  <a:pt x="2268924" y="527054"/>
                </a:cubicBezTo>
                <a:close/>
                <a:moveTo>
                  <a:pt x="2100425" y="374585"/>
                </a:moveTo>
                <a:cubicBezTo>
                  <a:pt x="2427607" y="374650"/>
                  <a:pt x="2765425" y="455965"/>
                  <a:pt x="3076790" y="630363"/>
                </a:cubicBezTo>
                <a:lnTo>
                  <a:pt x="3148776" y="677047"/>
                </a:lnTo>
                <a:lnTo>
                  <a:pt x="3244415" y="745846"/>
                </a:lnTo>
                <a:cubicBezTo>
                  <a:pt x="3297667" y="788198"/>
                  <a:pt x="3349663" y="833768"/>
                  <a:pt x="3400177" y="882630"/>
                </a:cubicBezTo>
                <a:lnTo>
                  <a:pt x="3424536" y="909449"/>
                </a:lnTo>
                <a:lnTo>
                  <a:pt x="3301174" y="829446"/>
                </a:lnTo>
                <a:lnTo>
                  <a:pt x="3233515" y="780775"/>
                </a:lnTo>
                <a:cubicBezTo>
                  <a:pt x="2900279" y="564860"/>
                  <a:pt x="2529930" y="462237"/>
                  <a:pt x="2171137" y="457382"/>
                </a:cubicBezTo>
                <a:cubicBezTo>
                  <a:pt x="1005057" y="441598"/>
                  <a:pt x="-38980" y="1458466"/>
                  <a:pt x="709687" y="2974956"/>
                </a:cubicBezTo>
                <a:lnTo>
                  <a:pt x="760891" y="3070428"/>
                </a:lnTo>
                <a:lnTo>
                  <a:pt x="750969" y="3054006"/>
                </a:lnTo>
                <a:cubicBezTo>
                  <a:pt x="-149913" y="1460281"/>
                  <a:pt x="904165" y="374349"/>
                  <a:pt x="2100425" y="374585"/>
                </a:cubicBezTo>
                <a:close/>
                <a:moveTo>
                  <a:pt x="1899833" y="222764"/>
                </a:moveTo>
                <a:cubicBezTo>
                  <a:pt x="2241915" y="214477"/>
                  <a:pt x="2597712" y="294988"/>
                  <a:pt x="2924390" y="477963"/>
                </a:cubicBezTo>
                <a:lnTo>
                  <a:pt x="2996375" y="524647"/>
                </a:lnTo>
                <a:lnTo>
                  <a:pt x="3092015" y="593446"/>
                </a:lnTo>
                <a:cubicBezTo>
                  <a:pt x="3145267" y="635798"/>
                  <a:pt x="3197263" y="681368"/>
                  <a:pt x="3247777" y="730230"/>
                </a:cubicBezTo>
                <a:lnTo>
                  <a:pt x="3272136" y="757049"/>
                </a:lnTo>
                <a:lnTo>
                  <a:pt x="3148776" y="677047"/>
                </a:lnTo>
                <a:lnTo>
                  <a:pt x="3081115" y="628375"/>
                </a:lnTo>
                <a:cubicBezTo>
                  <a:pt x="2747879" y="412460"/>
                  <a:pt x="2377530" y="309837"/>
                  <a:pt x="2018737" y="304982"/>
                </a:cubicBezTo>
                <a:cubicBezTo>
                  <a:pt x="852657" y="289198"/>
                  <a:pt x="-191380" y="1306066"/>
                  <a:pt x="557287" y="2822555"/>
                </a:cubicBezTo>
                <a:lnTo>
                  <a:pt x="591359" y="2886085"/>
                </a:lnTo>
                <a:lnTo>
                  <a:pt x="559126" y="2829827"/>
                </a:lnTo>
                <a:cubicBezTo>
                  <a:pt x="-259148" y="1296593"/>
                  <a:pt x="741745" y="250819"/>
                  <a:pt x="1899833" y="222764"/>
                </a:cubicBezTo>
                <a:close/>
                <a:moveTo>
                  <a:pt x="1713937" y="182"/>
                </a:moveTo>
                <a:cubicBezTo>
                  <a:pt x="2192328" y="6656"/>
                  <a:pt x="2691261" y="186937"/>
                  <a:pt x="3095377" y="577830"/>
                </a:cubicBezTo>
                <a:lnTo>
                  <a:pt x="3119736" y="604650"/>
                </a:lnTo>
                <a:lnTo>
                  <a:pt x="2996375" y="524647"/>
                </a:lnTo>
                <a:lnTo>
                  <a:pt x="2928715" y="475975"/>
                </a:lnTo>
                <a:cubicBezTo>
                  <a:pt x="2595479" y="260060"/>
                  <a:pt x="2225130" y="157438"/>
                  <a:pt x="1866337" y="152582"/>
                </a:cubicBezTo>
                <a:cubicBezTo>
                  <a:pt x="457323" y="133510"/>
                  <a:pt x="-773497" y="1622181"/>
                  <a:pt x="1121334" y="3678196"/>
                </a:cubicBezTo>
                <a:lnTo>
                  <a:pt x="1238687" y="3799732"/>
                </a:lnTo>
                <a:lnTo>
                  <a:pt x="1176222" y="3740473"/>
                </a:lnTo>
                <a:cubicBezTo>
                  <a:pt x="-1010570" y="1574241"/>
                  <a:pt x="256336" y="-19548"/>
                  <a:pt x="1713937" y="182"/>
                </a:cubicBezTo>
                <a:close/>
              </a:path>
            </a:pathLst>
          </a:custGeom>
          <a:gradFill flip="none" rotWithShape="1">
            <a:gsLst>
              <a:gs pos="70000">
                <a:schemeClr val="tx1"/>
              </a:gs>
              <a:gs pos="48000">
                <a:schemeClr val="tx1"/>
              </a:gs>
              <a:gs pos="15000">
                <a:schemeClr val="accent6">
                  <a:lumMod val="75000"/>
                </a:schemeClr>
              </a:gs>
              <a:gs pos="38333">
                <a:srgbClr val="FFF2BD"/>
              </a:gs>
              <a:gs pos="58000">
                <a:srgbClr val="AF2D09"/>
              </a:gs>
              <a:gs pos="83000">
                <a:schemeClr val="accent6">
                  <a:lumMod val="75000"/>
                </a:schemeClr>
              </a:gs>
              <a:gs pos="27000">
                <a:schemeClr val="tx1"/>
              </a:gs>
              <a:gs pos="2000">
                <a:schemeClr val="tx1"/>
              </a:gs>
              <a:gs pos="99000">
                <a:schemeClr val="tx1"/>
              </a:gs>
            </a:gsLst>
            <a:lin ang="2700000" scaled="1"/>
            <a:tileRect/>
          </a:gradFill>
          <a:ln w="15875">
            <a:solidFill>
              <a:srgbClr val="FFC000"/>
            </a:solidFill>
          </a:ln>
          <a:scene3d>
            <a:camera prst="orthographicFront"/>
            <a:lightRig rig="flat" dir="t">
              <a:rot lat="0" lon="0" rev="2400000"/>
            </a:lightRig>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360" y="-1172666"/>
            <a:ext cx="9137640" cy="7488832"/>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18608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500" fill="hold"/>
                                        <p:tgtEl>
                                          <p:spTgt spid="2"/>
                                        </p:tgtEl>
                                        <p:attrNameLst>
                                          <p:attrName>ppt_w</p:attrName>
                                        </p:attrNameLst>
                                      </p:cBhvr>
                                      <p:tavLst>
                                        <p:tav tm="0">
                                          <p:val>
                                            <p:strVal val="4/3*#ppt_w"/>
                                          </p:val>
                                        </p:tav>
                                        <p:tav tm="100000">
                                          <p:val>
                                            <p:strVal val="#ppt_w"/>
                                          </p:val>
                                        </p:tav>
                                      </p:tavLst>
                                    </p:anim>
                                    <p:anim calcmode="lin" valueType="num">
                                      <p:cBhvr>
                                        <p:cTn id="8" dur="4500" fill="hold"/>
                                        <p:tgtEl>
                                          <p:spTgt spid="2"/>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4500"/>
                                        <p:tgtEl>
                                          <p:spTgt spid="2"/>
                                        </p:tgtEl>
                                      </p:cBhvr>
                                    </p:animEffect>
                                  </p:childTnLst>
                                </p:cTn>
                              </p:par>
                              <p:par>
                                <p:cTn id="12" presetID="16" presetClass="entr" presetSubtype="37"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barn(outVertical)">
                                      <p:cBhvr>
                                        <p:cTn id="14" dur="3250"/>
                                        <p:tgtEl>
                                          <p:spTgt spid="12"/>
                                        </p:tgtEl>
                                      </p:cBhvr>
                                    </p:animEffect>
                                  </p:childTnLst>
                                </p:cTn>
                              </p:par>
                              <p:par>
                                <p:cTn id="15" presetID="23" presetClass="entr" presetSubtype="28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3250" fill="hold"/>
                                        <p:tgtEl>
                                          <p:spTgt spid="12"/>
                                        </p:tgtEl>
                                        <p:attrNameLst>
                                          <p:attrName>ppt_w</p:attrName>
                                        </p:attrNameLst>
                                      </p:cBhvr>
                                      <p:tavLst>
                                        <p:tav tm="0">
                                          <p:val>
                                            <p:strVal val="4/3*#ppt_w"/>
                                          </p:val>
                                        </p:tav>
                                        <p:tav tm="100000">
                                          <p:val>
                                            <p:strVal val="#ppt_w"/>
                                          </p:val>
                                        </p:tav>
                                      </p:tavLst>
                                    </p:anim>
                                    <p:anim calcmode="lin" valueType="num">
                                      <p:cBhvr>
                                        <p:cTn id="18" dur="3250" fill="hold"/>
                                        <p:tgtEl>
                                          <p:spTgt spid="12"/>
                                        </p:tgtEl>
                                        <p:attrNameLst>
                                          <p:attrName>ppt_h</p:attrName>
                                        </p:attrNameLst>
                                      </p:cBhvr>
                                      <p:tavLst>
                                        <p:tav tm="0">
                                          <p:val>
                                            <p:strVal val="4/3*#ppt_h"/>
                                          </p:val>
                                        </p:tav>
                                        <p:tav tm="100000">
                                          <p:val>
                                            <p:strVal val="#ppt_h"/>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0" fill="hold"/>
                                        <p:tgtEl>
                                          <p:spTgt spid="13"/>
                                        </p:tgtEl>
                                        <p:attrNameLst>
                                          <p:attrName>ppt_x</p:attrName>
                                        </p:attrNameLst>
                                      </p:cBhvr>
                                      <p:tavLst>
                                        <p:tav tm="0">
                                          <p:val>
                                            <p:strVal val="1+#ppt_w/2"/>
                                          </p:val>
                                        </p:tav>
                                        <p:tav tm="100000">
                                          <p:val>
                                            <p:strVal val="#ppt_x"/>
                                          </p:val>
                                        </p:tav>
                                      </p:tavLst>
                                    </p:anim>
                                    <p:anim calcmode="lin" valueType="num">
                                      <p:cBhvr additive="base">
                                        <p:cTn id="22" dur="5000" fill="hold"/>
                                        <p:tgtEl>
                                          <p:spTgt spid="13"/>
                                        </p:tgtEl>
                                        <p:attrNameLst>
                                          <p:attrName>ppt_y</p:attrName>
                                        </p:attrNameLst>
                                      </p:cBhvr>
                                      <p:tavLst>
                                        <p:tav tm="0">
                                          <p:val>
                                            <p:strVal val="1+#ppt_h/2"/>
                                          </p:val>
                                        </p:tav>
                                        <p:tav tm="100000">
                                          <p:val>
                                            <p:strVal val="#ppt_y"/>
                                          </p:val>
                                        </p:tav>
                                      </p:tavLst>
                                    </p:anim>
                                  </p:childTnLst>
                                </p:cTn>
                              </p:par>
                              <p:par>
                                <p:cTn id="23" presetID="8" presetClass="emph" presetSubtype="0" fill="hold" grpId="1" nodeType="withEffect">
                                  <p:stCondLst>
                                    <p:cond delay="0"/>
                                  </p:stCondLst>
                                  <p:childTnLst>
                                    <p:animRot by="21600000">
                                      <p:cBhvr>
                                        <p:cTn id="24" dur="5000" fill="hold"/>
                                        <p:tgtEl>
                                          <p:spTgt spid="13"/>
                                        </p:tgtEl>
                                        <p:attrNameLst>
                                          <p:attrName>r</p:attrName>
                                        </p:attrNameLst>
                                      </p:cBhvr>
                                    </p:animRot>
                                  </p:childTnLst>
                                </p:cTn>
                              </p:par>
                              <p:par>
                                <p:cTn id="25" presetID="2" presetClass="exit" presetSubtype="2" fill="hold" grpId="2" nodeType="withEffect">
                                  <p:stCondLst>
                                    <p:cond delay="0"/>
                                  </p:stCondLst>
                                  <p:childTnLst>
                                    <p:anim calcmode="lin" valueType="num">
                                      <p:cBhvr additive="base">
                                        <p:cTn id="26" dur="5000"/>
                                        <p:tgtEl>
                                          <p:spTgt spid="13"/>
                                        </p:tgtEl>
                                        <p:attrNameLst>
                                          <p:attrName>ppt_x</p:attrName>
                                        </p:attrNameLst>
                                      </p:cBhvr>
                                      <p:tavLst>
                                        <p:tav tm="0">
                                          <p:val>
                                            <p:strVal val="ppt_x"/>
                                          </p:val>
                                        </p:tav>
                                        <p:tav tm="100000">
                                          <p:val>
                                            <p:strVal val="1+ppt_w/2"/>
                                          </p:val>
                                        </p:tav>
                                      </p:tavLst>
                                    </p:anim>
                                    <p:anim calcmode="lin" valueType="num">
                                      <p:cBhvr additive="base">
                                        <p:cTn id="27" dur="5000"/>
                                        <p:tgtEl>
                                          <p:spTgt spid="13"/>
                                        </p:tgtEl>
                                        <p:attrNameLst>
                                          <p:attrName>ppt_y</p:attrName>
                                        </p:attrNameLst>
                                      </p:cBhvr>
                                      <p:tavLst>
                                        <p:tav tm="0">
                                          <p:val>
                                            <p:strVal val="ppt_y"/>
                                          </p:val>
                                        </p:tav>
                                        <p:tav tm="100000">
                                          <p:val>
                                            <p:strVal val="ppt_y"/>
                                          </p:val>
                                        </p:tav>
                                      </p:tavLst>
                                    </p:anim>
                                    <p:set>
                                      <p:cBhvr>
                                        <p:cTn id="28" dur="1" fill="hold">
                                          <p:stCondLst>
                                            <p:cond delay="4999"/>
                                          </p:stCondLst>
                                        </p:cTn>
                                        <p:tgtEl>
                                          <p:spTgt spid="13"/>
                                        </p:tgtEl>
                                        <p:attrNameLst>
                                          <p:attrName>style.visibility</p:attrName>
                                        </p:attrNameLst>
                                      </p:cBhvr>
                                      <p:to>
                                        <p:strVal val="hidden"/>
                                      </p:to>
                                    </p:set>
                                  </p:childTnLst>
                                </p:cTn>
                              </p:par>
                              <p:par>
                                <p:cTn id="29" presetID="19" presetClass="exit" presetSubtype="10" fill="hold" grpId="3" nodeType="withEffect">
                                  <p:stCondLst>
                                    <p:cond delay="0"/>
                                  </p:stCondLst>
                                  <p:childTnLst>
                                    <p:anim calcmode="lin" valueType="num">
                                      <p:cBhvr>
                                        <p:cTn id="30" dur="5000"/>
                                        <p:tgtEl>
                                          <p:spTgt spid="13"/>
                                        </p:tgtEl>
                                        <p:attrNameLst>
                                          <p:attrName>ppt_h</p:attrName>
                                        </p:attrNameLst>
                                      </p:cBhvr>
                                      <p:tavLst>
                                        <p:tav tm="0">
                                          <p:val>
                                            <p:strVal val="ppt_h"/>
                                          </p:val>
                                        </p:tav>
                                        <p:tav tm="100000">
                                          <p:val>
                                            <p:strVal val="ppt_h"/>
                                          </p:val>
                                        </p:tav>
                                      </p:tavLst>
                                    </p:anim>
                                    <p:anim calcmode="lin" valueType="num">
                                      <p:cBhvr>
                                        <p:cTn id="31"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13"/>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0" fill="hold"/>
                                        <p:tgtEl>
                                          <p:spTgt spid="15"/>
                                        </p:tgtEl>
                                        <p:attrNameLst>
                                          <p:attrName>ppt_x</p:attrName>
                                        </p:attrNameLst>
                                      </p:cBhvr>
                                      <p:tavLst>
                                        <p:tav tm="0">
                                          <p:val>
                                            <p:strVal val="1+#ppt_w/2"/>
                                          </p:val>
                                        </p:tav>
                                        <p:tav tm="100000">
                                          <p:val>
                                            <p:strVal val="#ppt_x"/>
                                          </p:val>
                                        </p:tav>
                                      </p:tavLst>
                                    </p:anim>
                                    <p:anim calcmode="lin" valueType="num">
                                      <p:cBhvr additive="base">
                                        <p:cTn id="36" dur="5000" fill="hold"/>
                                        <p:tgtEl>
                                          <p:spTgt spid="15"/>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5000" fill="hold"/>
                                        <p:tgtEl>
                                          <p:spTgt spid="15"/>
                                        </p:tgtEl>
                                        <p:attrNameLst>
                                          <p:attrName>r</p:attrName>
                                        </p:attrNameLst>
                                      </p:cBhvr>
                                    </p:animRot>
                                  </p:childTnLst>
                                </p:cTn>
                              </p:par>
                              <p:par>
                                <p:cTn id="39" presetID="2" presetClass="exit" presetSubtype="2" fill="hold" grpId="2" nodeType="withEffect">
                                  <p:stCondLst>
                                    <p:cond delay="0"/>
                                  </p:stCondLst>
                                  <p:childTnLst>
                                    <p:anim calcmode="lin" valueType="num">
                                      <p:cBhvr additive="base">
                                        <p:cTn id="40" dur="5000"/>
                                        <p:tgtEl>
                                          <p:spTgt spid="15"/>
                                        </p:tgtEl>
                                        <p:attrNameLst>
                                          <p:attrName>ppt_x</p:attrName>
                                        </p:attrNameLst>
                                      </p:cBhvr>
                                      <p:tavLst>
                                        <p:tav tm="0">
                                          <p:val>
                                            <p:strVal val="ppt_x"/>
                                          </p:val>
                                        </p:tav>
                                        <p:tav tm="100000">
                                          <p:val>
                                            <p:strVal val="1+ppt_w/2"/>
                                          </p:val>
                                        </p:tav>
                                      </p:tavLst>
                                    </p:anim>
                                    <p:anim calcmode="lin" valueType="num">
                                      <p:cBhvr additive="base">
                                        <p:cTn id="41" dur="5000"/>
                                        <p:tgtEl>
                                          <p:spTgt spid="15"/>
                                        </p:tgtEl>
                                        <p:attrNameLst>
                                          <p:attrName>ppt_y</p:attrName>
                                        </p:attrNameLst>
                                      </p:cBhvr>
                                      <p:tavLst>
                                        <p:tav tm="0">
                                          <p:val>
                                            <p:strVal val="ppt_y"/>
                                          </p:val>
                                        </p:tav>
                                        <p:tav tm="100000">
                                          <p:val>
                                            <p:strVal val="ppt_y"/>
                                          </p:val>
                                        </p:tav>
                                      </p:tavLst>
                                    </p:anim>
                                    <p:set>
                                      <p:cBhvr>
                                        <p:cTn id="42" dur="1" fill="hold">
                                          <p:stCondLst>
                                            <p:cond delay="4999"/>
                                          </p:stCondLst>
                                        </p:cTn>
                                        <p:tgtEl>
                                          <p:spTgt spid="15"/>
                                        </p:tgtEl>
                                        <p:attrNameLst>
                                          <p:attrName>style.visibility</p:attrName>
                                        </p:attrNameLst>
                                      </p:cBhvr>
                                      <p:to>
                                        <p:strVal val="hidden"/>
                                      </p:to>
                                    </p:set>
                                  </p:childTnLst>
                                </p:cTn>
                              </p:par>
                              <p:par>
                                <p:cTn id="43" presetID="19" presetClass="exit" presetSubtype="10" fill="hold" grpId="3" nodeType="withEffect">
                                  <p:stCondLst>
                                    <p:cond delay="0"/>
                                  </p:stCondLst>
                                  <p:childTnLst>
                                    <p:anim calcmode="lin" valueType="num">
                                      <p:cBhvr>
                                        <p:cTn id="44" dur="5000"/>
                                        <p:tgtEl>
                                          <p:spTgt spid="15"/>
                                        </p:tgtEl>
                                        <p:attrNameLst>
                                          <p:attrName>ppt_h</p:attrName>
                                        </p:attrNameLst>
                                      </p:cBhvr>
                                      <p:tavLst>
                                        <p:tav tm="0">
                                          <p:val>
                                            <p:strVal val="ppt_h"/>
                                          </p:val>
                                        </p:tav>
                                        <p:tav tm="100000">
                                          <p:val>
                                            <p:strVal val="ppt_h"/>
                                          </p:val>
                                        </p:tav>
                                      </p:tavLst>
                                    </p:anim>
                                    <p:anim calcmode="lin" valueType="num">
                                      <p:cBhvr>
                                        <p:cTn id="45"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4999"/>
                                          </p:stCondLst>
                                        </p:cTn>
                                        <p:tgtEl>
                                          <p:spTgt spid="15"/>
                                        </p:tgtEl>
                                        <p:attrNameLst>
                                          <p:attrName>style.visibility</p:attrName>
                                        </p:attrNameLst>
                                      </p:cBhvr>
                                      <p:to>
                                        <p:strVal val="hidden"/>
                                      </p:to>
                                    </p:set>
                                  </p:childTnLst>
                                </p:cTn>
                              </p:par>
                              <p:par>
                                <p:cTn id="47" presetID="2" presetClass="entr" presetSubtype="6"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0" fill="hold"/>
                                        <p:tgtEl>
                                          <p:spTgt spid="17"/>
                                        </p:tgtEl>
                                        <p:attrNameLst>
                                          <p:attrName>ppt_x</p:attrName>
                                        </p:attrNameLst>
                                      </p:cBhvr>
                                      <p:tavLst>
                                        <p:tav tm="0">
                                          <p:val>
                                            <p:strVal val="1+#ppt_w/2"/>
                                          </p:val>
                                        </p:tav>
                                        <p:tav tm="100000">
                                          <p:val>
                                            <p:strVal val="#ppt_x"/>
                                          </p:val>
                                        </p:tav>
                                      </p:tavLst>
                                    </p:anim>
                                    <p:anim calcmode="lin" valueType="num">
                                      <p:cBhvr additive="base">
                                        <p:cTn id="50" dur="5000" fill="hold"/>
                                        <p:tgtEl>
                                          <p:spTgt spid="17"/>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5000" fill="hold"/>
                                        <p:tgtEl>
                                          <p:spTgt spid="17"/>
                                        </p:tgtEl>
                                        <p:attrNameLst>
                                          <p:attrName>r</p:attrName>
                                        </p:attrNameLst>
                                      </p:cBhvr>
                                    </p:animRot>
                                  </p:childTnLst>
                                </p:cTn>
                              </p:par>
                              <p:par>
                                <p:cTn id="53" presetID="2" presetClass="exit" presetSubtype="2" fill="hold" grpId="2"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1+ppt_w/2"/>
                                          </p:val>
                                        </p:tav>
                                      </p:tavLst>
                                    </p:anim>
                                    <p:anim calcmode="lin" valueType="num">
                                      <p:cBhvr additive="base">
                                        <p:cTn id="55" dur="5000"/>
                                        <p:tgtEl>
                                          <p:spTgt spid="17"/>
                                        </p:tgtEl>
                                        <p:attrNameLst>
                                          <p:attrName>ppt_y</p:attrName>
                                        </p:attrNameLst>
                                      </p:cBhvr>
                                      <p:tavLst>
                                        <p:tav tm="0">
                                          <p:val>
                                            <p:strVal val="ppt_y"/>
                                          </p:val>
                                        </p:tav>
                                        <p:tav tm="100000">
                                          <p:val>
                                            <p:strVal val="ppt_y"/>
                                          </p:val>
                                        </p:tav>
                                      </p:tavLst>
                                    </p:anim>
                                    <p:set>
                                      <p:cBhvr>
                                        <p:cTn id="56" dur="1" fill="hold">
                                          <p:stCondLst>
                                            <p:cond delay="4999"/>
                                          </p:stCondLst>
                                        </p:cTn>
                                        <p:tgtEl>
                                          <p:spTgt spid="17"/>
                                        </p:tgtEl>
                                        <p:attrNameLst>
                                          <p:attrName>style.visibility</p:attrName>
                                        </p:attrNameLst>
                                      </p:cBhvr>
                                      <p:to>
                                        <p:strVal val="hidden"/>
                                      </p:to>
                                    </p:set>
                                  </p:childTnLst>
                                </p:cTn>
                              </p:par>
                              <p:par>
                                <p:cTn id="57" presetID="19" presetClass="exit" presetSubtype="10" fill="hold" grpId="3" nodeType="withEffect">
                                  <p:stCondLst>
                                    <p:cond delay="0"/>
                                  </p:stCondLst>
                                  <p:childTnLst>
                                    <p:anim calcmode="lin" valueType="num">
                                      <p:cBhvr>
                                        <p:cTn id="58" dur="5000"/>
                                        <p:tgtEl>
                                          <p:spTgt spid="17"/>
                                        </p:tgtEl>
                                        <p:attrNameLst>
                                          <p:attrName>ppt_h</p:attrName>
                                        </p:attrNameLst>
                                      </p:cBhvr>
                                      <p:tavLst>
                                        <p:tav tm="0">
                                          <p:val>
                                            <p:strVal val="ppt_h"/>
                                          </p:val>
                                        </p:tav>
                                        <p:tav tm="100000">
                                          <p:val>
                                            <p:strVal val="ppt_h"/>
                                          </p:val>
                                        </p:tav>
                                      </p:tavLst>
                                    </p:anim>
                                    <p:anim calcmode="lin" valueType="num">
                                      <p:cBhvr>
                                        <p:cTn id="59"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 dur="1" fill="hold">
                                          <p:stCondLst>
                                            <p:cond delay="4999"/>
                                          </p:stCondLst>
                                        </p:cTn>
                                        <p:tgtEl>
                                          <p:spTgt spid="17"/>
                                        </p:tgtEl>
                                        <p:attrNameLst>
                                          <p:attrName>style.visibility</p:attrName>
                                        </p:attrNameLst>
                                      </p:cBhvr>
                                      <p:to>
                                        <p:strVal val="hidden"/>
                                      </p:to>
                                    </p:set>
                                  </p:childTnLst>
                                </p:cTn>
                              </p:par>
                              <p:par>
                                <p:cTn id="61" presetID="2" presetClass="entr" presetSubtype="6"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0" fill="hold"/>
                                        <p:tgtEl>
                                          <p:spTgt spid="19"/>
                                        </p:tgtEl>
                                        <p:attrNameLst>
                                          <p:attrName>ppt_x</p:attrName>
                                        </p:attrNameLst>
                                      </p:cBhvr>
                                      <p:tavLst>
                                        <p:tav tm="0">
                                          <p:val>
                                            <p:strVal val="1+#ppt_w/2"/>
                                          </p:val>
                                        </p:tav>
                                        <p:tav tm="100000">
                                          <p:val>
                                            <p:strVal val="#ppt_x"/>
                                          </p:val>
                                        </p:tav>
                                      </p:tavLst>
                                    </p:anim>
                                    <p:anim calcmode="lin" valueType="num">
                                      <p:cBhvr additive="base">
                                        <p:cTn id="64" dur="5000" fill="hold"/>
                                        <p:tgtEl>
                                          <p:spTgt spid="19"/>
                                        </p:tgtEl>
                                        <p:attrNameLst>
                                          <p:attrName>ppt_y</p:attrName>
                                        </p:attrNameLst>
                                      </p:cBhvr>
                                      <p:tavLst>
                                        <p:tav tm="0">
                                          <p:val>
                                            <p:strVal val="1+#ppt_h/2"/>
                                          </p:val>
                                        </p:tav>
                                        <p:tav tm="100000">
                                          <p:val>
                                            <p:strVal val="#ppt_y"/>
                                          </p:val>
                                        </p:tav>
                                      </p:tavLst>
                                    </p:anim>
                                  </p:childTnLst>
                                </p:cTn>
                              </p:par>
                              <p:par>
                                <p:cTn id="65" presetID="8" presetClass="emph" presetSubtype="0" fill="hold" grpId="1" nodeType="withEffect">
                                  <p:stCondLst>
                                    <p:cond delay="0"/>
                                  </p:stCondLst>
                                  <p:childTnLst>
                                    <p:animRot by="21600000">
                                      <p:cBhvr>
                                        <p:cTn id="66" dur="5000" fill="hold"/>
                                        <p:tgtEl>
                                          <p:spTgt spid="19"/>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5000"/>
                                        <p:tgtEl>
                                          <p:spTgt spid="19"/>
                                        </p:tgtEl>
                                        <p:attrNameLst>
                                          <p:attrName>ppt_x</p:attrName>
                                        </p:attrNameLst>
                                      </p:cBhvr>
                                      <p:tavLst>
                                        <p:tav tm="0">
                                          <p:val>
                                            <p:strVal val="ppt_x"/>
                                          </p:val>
                                        </p:tav>
                                        <p:tav tm="100000">
                                          <p:val>
                                            <p:strVal val="1+ppt_w/2"/>
                                          </p:val>
                                        </p:tav>
                                      </p:tavLst>
                                    </p:anim>
                                    <p:anim calcmode="lin" valueType="num">
                                      <p:cBhvr additive="base">
                                        <p:cTn id="69" dur="5000"/>
                                        <p:tgtEl>
                                          <p:spTgt spid="19"/>
                                        </p:tgtEl>
                                        <p:attrNameLst>
                                          <p:attrName>ppt_y</p:attrName>
                                        </p:attrNameLst>
                                      </p:cBhvr>
                                      <p:tavLst>
                                        <p:tav tm="0">
                                          <p:val>
                                            <p:strVal val="ppt_y"/>
                                          </p:val>
                                        </p:tav>
                                        <p:tav tm="100000">
                                          <p:val>
                                            <p:strVal val="ppt_y"/>
                                          </p:val>
                                        </p:tav>
                                      </p:tavLst>
                                    </p:anim>
                                    <p:set>
                                      <p:cBhvr>
                                        <p:cTn id="70" dur="1" fill="hold">
                                          <p:stCondLst>
                                            <p:cond delay="4999"/>
                                          </p:stCondLst>
                                        </p:cTn>
                                        <p:tgtEl>
                                          <p:spTgt spid="19"/>
                                        </p:tgtEl>
                                        <p:attrNameLst>
                                          <p:attrName>style.visibility</p:attrName>
                                        </p:attrNameLst>
                                      </p:cBhvr>
                                      <p:to>
                                        <p:strVal val="hidden"/>
                                      </p:to>
                                    </p:set>
                                  </p:childTnLst>
                                </p:cTn>
                              </p:par>
                              <p:par>
                                <p:cTn id="71" presetID="19" presetClass="exit" presetSubtype="10" fill="hold" grpId="3" nodeType="withEffect">
                                  <p:stCondLst>
                                    <p:cond delay="0"/>
                                  </p:stCondLst>
                                  <p:childTnLst>
                                    <p:anim calcmode="lin" valueType="num">
                                      <p:cBhvr>
                                        <p:cTn id="72" dur="5000"/>
                                        <p:tgtEl>
                                          <p:spTgt spid="19"/>
                                        </p:tgtEl>
                                        <p:attrNameLst>
                                          <p:attrName>ppt_h</p:attrName>
                                        </p:attrNameLst>
                                      </p:cBhvr>
                                      <p:tavLst>
                                        <p:tav tm="0">
                                          <p:val>
                                            <p:strVal val="ppt_h"/>
                                          </p:val>
                                        </p:tav>
                                        <p:tav tm="100000">
                                          <p:val>
                                            <p:strVal val="ppt_h"/>
                                          </p:val>
                                        </p:tav>
                                      </p:tavLst>
                                    </p:anim>
                                    <p:anim calcmode="lin" valueType="num">
                                      <p:cBhvr>
                                        <p:cTn id="73"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 dur="1" fill="hold">
                                          <p:stCondLst>
                                            <p:cond delay="4999"/>
                                          </p:stCondLst>
                                        </p:cTn>
                                        <p:tgtEl>
                                          <p:spTgt spid="19"/>
                                        </p:tgtEl>
                                        <p:attrNameLst>
                                          <p:attrName>style.visibility</p:attrName>
                                        </p:attrNameLst>
                                      </p:cBhvr>
                                      <p:to>
                                        <p:strVal val="hidden"/>
                                      </p:to>
                                    </p:set>
                                  </p:childTnLst>
                                </p:cTn>
                              </p:par>
                              <p:par>
                                <p:cTn id="75" presetID="2" presetClass="entr" presetSubtype="6"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5000" fill="hold"/>
                                        <p:tgtEl>
                                          <p:spTgt spid="21"/>
                                        </p:tgtEl>
                                        <p:attrNameLst>
                                          <p:attrName>ppt_x</p:attrName>
                                        </p:attrNameLst>
                                      </p:cBhvr>
                                      <p:tavLst>
                                        <p:tav tm="0">
                                          <p:val>
                                            <p:strVal val="1+#ppt_w/2"/>
                                          </p:val>
                                        </p:tav>
                                        <p:tav tm="100000">
                                          <p:val>
                                            <p:strVal val="#ppt_x"/>
                                          </p:val>
                                        </p:tav>
                                      </p:tavLst>
                                    </p:anim>
                                    <p:anim calcmode="lin" valueType="num">
                                      <p:cBhvr additive="base">
                                        <p:cTn id="78" dur="5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5000" fill="hold"/>
                                        <p:tgtEl>
                                          <p:spTgt spid="21"/>
                                        </p:tgtEl>
                                        <p:attrNameLst>
                                          <p:attrName>r</p:attrName>
                                        </p:attrNameLst>
                                      </p:cBhvr>
                                    </p:animRot>
                                  </p:childTnLst>
                                </p:cTn>
                              </p:par>
                              <p:par>
                                <p:cTn id="81" presetID="2" presetClass="exit" presetSubtype="2" fill="hold" grpId="2" nodeType="withEffect">
                                  <p:stCondLst>
                                    <p:cond delay="0"/>
                                  </p:stCondLst>
                                  <p:childTnLst>
                                    <p:anim calcmode="lin" valueType="num">
                                      <p:cBhvr additive="base">
                                        <p:cTn id="82" dur="5000"/>
                                        <p:tgtEl>
                                          <p:spTgt spid="21"/>
                                        </p:tgtEl>
                                        <p:attrNameLst>
                                          <p:attrName>ppt_x</p:attrName>
                                        </p:attrNameLst>
                                      </p:cBhvr>
                                      <p:tavLst>
                                        <p:tav tm="0">
                                          <p:val>
                                            <p:strVal val="ppt_x"/>
                                          </p:val>
                                        </p:tav>
                                        <p:tav tm="100000">
                                          <p:val>
                                            <p:strVal val="1+ppt_w/2"/>
                                          </p:val>
                                        </p:tav>
                                      </p:tavLst>
                                    </p:anim>
                                    <p:anim calcmode="lin" valueType="num">
                                      <p:cBhvr additive="base">
                                        <p:cTn id="83" dur="5000"/>
                                        <p:tgtEl>
                                          <p:spTgt spid="21"/>
                                        </p:tgtEl>
                                        <p:attrNameLst>
                                          <p:attrName>ppt_y</p:attrName>
                                        </p:attrNameLst>
                                      </p:cBhvr>
                                      <p:tavLst>
                                        <p:tav tm="0">
                                          <p:val>
                                            <p:strVal val="ppt_y"/>
                                          </p:val>
                                        </p:tav>
                                        <p:tav tm="100000">
                                          <p:val>
                                            <p:strVal val="ppt_y"/>
                                          </p:val>
                                        </p:tav>
                                      </p:tavLst>
                                    </p:anim>
                                    <p:set>
                                      <p:cBhvr>
                                        <p:cTn id="84" dur="1" fill="hold">
                                          <p:stCondLst>
                                            <p:cond delay="4999"/>
                                          </p:stCondLst>
                                        </p:cTn>
                                        <p:tgtEl>
                                          <p:spTgt spid="21"/>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5000"/>
                                        <p:tgtEl>
                                          <p:spTgt spid="21"/>
                                        </p:tgtEl>
                                        <p:attrNameLst>
                                          <p:attrName>ppt_h</p:attrName>
                                        </p:attrNameLst>
                                      </p:cBhvr>
                                      <p:tavLst>
                                        <p:tav tm="0">
                                          <p:val>
                                            <p:strVal val="ppt_h"/>
                                          </p:val>
                                        </p:tav>
                                        <p:tav tm="100000">
                                          <p:val>
                                            <p:strVal val="ppt_h"/>
                                          </p:val>
                                        </p:tav>
                                      </p:tavLst>
                                    </p:anim>
                                    <p:anim calcmode="lin" valueType="num">
                                      <p:cBhvr>
                                        <p:cTn id="87"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4999"/>
                                          </p:stCondLst>
                                        </p:cTn>
                                        <p:tgtEl>
                                          <p:spTgt spid="21"/>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additive="base">
                                        <p:cTn id="91" dur="5000" fill="hold"/>
                                        <p:tgtEl>
                                          <p:spTgt spid="14"/>
                                        </p:tgtEl>
                                        <p:attrNameLst>
                                          <p:attrName>ppt_x</p:attrName>
                                        </p:attrNameLst>
                                      </p:cBhvr>
                                      <p:tavLst>
                                        <p:tav tm="0">
                                          <p:val>
                                            <p:strVal val="0-#ppt_w/2"/>
                                          </p:val>
                                        </p:tav>
                                        <p:tav tm="100000">
                                          <p:val>
                                            <p:strVal val="#ppt_x"/>
                                          </p:val>
                                        </p:tav>
                                      </p:tavLst>
                                    </p:anim>
                                    <p:anim calcmode="lin" valueType="num">
                                      <p:cBhvr additive="base">
                                        <p:cTn id="92" dur="5000" fill="hold"/>
                                        <p:tgtEl>
                                          <p:spTgt spid="14"/>
                                        </p:tgtEl>
                                        <p:attrNameLst>
                                          <p:attrName>ppt_y</p:attrName>
                                        </p:attrNameLst>
                                      </p:cBhvr>
                                      <p:tavLst>
                                        <p:tav tm="0">
                                          <p:val>
                                            <p:strVal val="1+#ppt_h/2"/>
                                          </p:val>
                                        </p:tav>
                                        <p:tav tm="100000">
                                          <p:val>
                                            <p:strVal val="#ppt_y"/>
                                          </p:val>
                                        </p:tav>
                                      </p:tavLst>
                                    </p:anim>
                                  </p:childTnLst>
                                </p:cTn>
                              </p:par>
                              <p:par>
                                <p:cTn id="93" presetID="8" presetClass="emph" presetSubtype="0" fill="hold" grpId="1" nodeType="withEffect">
                                  <p:stCondLst>
                                    <p:cond delay="0"/>
                                  </p:stCondLst>
                                  <p:childTnLst>
                                    <p:animRot by="-21600000">
                                      <p:cBhvr>
                                        <p:cTn id="94" dur="5000" fill="hold"/>
                                        <p:tgtEl>
                                          <p:spTgt spid="14"/>
                                        </p:tgtEl>
                                        <p:attrNameLst>
                                          <p:attrName>r</p:attrName>
                                        </p:attrNameLst>
                                      </p:cBhvr>
                                    </p:animRot>
                                  </p:childTnLst>
                                </p:cTn>
                              </p:par>
                              <p:par>
                                <p:cTn id="95" presetID="2" presetClass="exit" presetSubtype="8" fill="hold" grpId="2" nodeType="withEffect">
                                  <p:stCondLst>
                                    <p:cond delay="0"/>
                                  </p:stCondLst>
                                  <p:childTnLst>
                                    <p:anim calcmode="lin" valueType="num">
                                      <p:cBhvr additive="base">
                                        <p:cTn id="96" dur="5000"/>
                                        <p:tgtEl>
                                          <p:spTgt spid="14"/>
                                        </p:tgtEl>
                                        <p:attrNameLst>
                                          <p:attrName>ppt_x</p:attrName>
                                        </p:attrNameLst>
                                      </p:cBhvr>
                                      <p:tavLst>
                                        <p:tav tm="0">
                                          <p:val>
                                            <p:strVal val="ppt_x"/>
                                          </p:val>
                                        </p:tav>
                                        <p:tav tm="100000">
                                          <p:val>
                                            <p:strVal val="0-ppt_w/2"/>
                                          </p:val>
                                        </p:tav>
                                      </p:tavLst>
                                    </p:anim>
                                    <p:anim calcmode="lin" valueType="num">
                                      <p:cBhvr additive="base">
                                        <p:cTn id="97" dur="5000"/>
                                        <p:tgtEl>
                                          <p:spTgt spid="14"/>
                                        </p:tgtEl>
                                        <p:attrNameLst>
                                          <p:attrName>ppt_y</p:attrName>
                                        </p:attrNameLst>
                                      </p:cBhvr>
                                      <p:tavLst>
                                        <p:tav tm="0">
                                          <p:val>
                                            <p:strVal val="ppt_y"/>
                                          </p:val>
                                        </p:tav>
                                        <p:tav tm="100000">
                                          <p:val>
                                            <p:strVal val="ppt_y"/>
                                          </p:val>
                                        </p:tav>
                                      </p:tavLst>
                                    </p:anim>
                                    <p:set>
                                      <p:cBhvr>
                                        <p:cTn id="98" dur="1" fill="hold">
                                          <p:stCondLst>
                                            <p:cond delay="4999"/>
                                          </p:stCondLst>
                                        </p:cTn>
                                        <p:tgtEl>
                                          <p:spTgt spid="14"/>
                                        </p:tgtEl>
                                        <p:attrNameLst>
                                          <p:attrName>style.visibility</p:attrName>
                                        </p:attrNameLst>
                                      </p:cBhvr>
                                      <p:to>
                                        <p:strVal val="hidden"/>
                                      </p:to>
                                    </p:set>
                                  </p:childTnLst>
                                </p:cTn>
                              </p:par>
                              <p:par>
                                <p:cTn id="99" presetID="19" presetClass="exit" presetSubtype="10" fill="hold" grpId="3" nodeType="withEffect">
                                  <p:stCondLst>
                                    <p:cond delay="0"/>
                                  </p:stCondLst>
                                  <p:childTnLst>
                                    <p:anim calcmode="lin" valueType="num">
                                      <p:cBhvr>
                                        <p:cTn id="100" dur="5000"/>
                                        <p:tgtEl>
                                          <p:spTgt spid="14"/>
                                        </p:tgtEl>
                                        <p:attrNameLst>
                                          <p:attrName>ppt_h</p:attrName>
                                        </p:attrNameLst>
                                      </p:cBhvr>
                                      <p:tavLst>
                                        <p:tav tm="0">
                                          <p:val>
                                            <p:strVal val="ppt_h"/>
                                          </p:val>
                                        </p:tav>
                                        <p:tav tm="100000">
                                          <p:val>
                                            <p:strVal val="ppt_h"/>
                                          </p:val>
                                        </p:tav>
                                      </p:tavLst>
                                    </p:anim>
                                    <p:anim calcmode="lin" valueType="num">
                                      <p:cBhvr>
                                        <p:cTn id="101"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4999"/>
                                          </p:stCondLst>
                                        </p:cTn>
                                        <p:tgtEl>
                                          <p:spTgt spid="14"/>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5000" fill="hold"/>
                                        <p:tgtEl>
                                          <p:spTgt spid="16"/>
                                        </p:tgtEl>
                                        <p:attrNameLst>
                                          <p:attrName>ppt_x</p:attrName>
                                        </p:attrNameLst>
                                      </p:cBhvr>
                                      <p:tavLst>
                                        <p:tav tm="0">
                                          <p:val>
                                            <p:strVal val="0-#ppt_w/2"/>
                                          </p:val>
                                        </p:tav>
                                        <p:tav tm="100000">
                                          <p:val>
                                            <p:strVal val="#ppt_x"/>
                                          </p:val>
                                        </p:tav>
                                      </p:tavLst>
                                    </p:anim>
                                    <p:anim calcmode="lin" valueType="num">
                                      <p:cBhvr additive="base">
                                        <p:cTn id="106" dur="5000" fill="hold"/>
                                        <p:tgtEl>
                                          <p:spTgt spid="16"/>
                                        </p:tgtEl>
                                        <p:attrNameLst>
                                          <p:attrName>ppt_y</p:attrName>
                                        </p:attrNameLst>
                                      </p:cBhvr>
                                      <p:tavLst>
                                        <p:tav tm="0">
                                          <p:val>
                                            <p:strVal val="1+#ppt_h/2"/>
                                          </p:val>
                                        </p:tav>
                                        <p:tav tm="100000">
                                          <p:val>
                                            <p:strVal val="#ppt_y"/>
                                          </p:val>
                                        </p:tav>
                                      </p:tavLst>
                                    </p:anim>
                                  </p:childTnLst>
                                </p:cTn>
                              </p:par>
                              <p:par>
                                <p:cTn id="107" presetID="8" presetClass="emph" presetSubtype="0" fill="hold" grpId="1" nodeType="withEffect">
                                  <p:stCondLst>
                                    <p:cond delay="0"/>
                                  </p:stCondLst>
                                  <p:childTnLst>
                                    <p:animRot by="-21600000">
                                      <p:cBhvr>
                                        <p:cTn id="108" dur="5000" fill="hold"/>
                                        <p:tgtEl>
                                          <p:spTgt spid="16"/>
                                        </p:tgtEl>
                                        <p:attrNameLst>
                                          <p:attrName>r</p:attrName>
                                        </p:attrNameLst>
                                      </p:cBhvr>
                                    </p:animRot>
                                  </p:childTnLst>
                                </p:cTn>
                              </p:par>
                              <p:par>
                                <p:cTn id="109" presetID="2" presetClass="exit" presetSubtype="8" fill="hold" grpId="2" nodeType="withEffect">
                                  <p:stCondLst>
                                    <p:cond delay="0"/>
                                  </p:stCondLst>
                                  <p:childTnLst>
                                    <p:anim calcmode="lin" valueType="num">
                                      <p:cBhvr additive="base">
                                        <p:cTn id="110" dur="5000"/>
                                        <p:tgtEl>
                                          <p:spTgt spid="16"/>
                                        </p:tgtEl>
                                        <p:attrNameLst>
                                          <p:attrName>ppt_x</p:attrName>
                                        </p:attrNameLst>
                                      </p:cBhvr>
                                      <p:tavLst>
                                        <p:tav tm="0">
                                          <p:val>
                                            <p:strVal val="ppt_x"/>
                                          </p:val>
                                        </p:tav>
                                        <p:tav tm="100000">
                                          <p:val>
                                            <p:strVal val="0-ppt_w/2"/>
                                          </p:val>
                                        </p:tav>
                                      </p:tavLst>
                                    </p:anim>
                                    <p:anim calcmode="lin" valueType="num">
                                      <p:cBhvr additive="base">
                                        <p:cTn id="111" dur="5000"/>
                                        <p:tgtEl>
                                          <p:spTgt spid="16"/>
                                        </p:tgtEl>
                                        <p:attrNameLst>
                                          <p:attrName>ppt_y</p:attrName>
                                        </p:attrNameLst>
                                      </p:cBhvr>
                                      <p:tavLst>
                                        <p:tav tm="0">
                                          <p:val>
                                            <p:strVal val="ppt_y"/>
                                          </p:val>
                                        </p:tav>
                                        <p:tav tm="100000">
                                          <p:val>
                                            <p:strVal val="ppt_y"/>
                                          </p:val>
                                        </p:tav>
                                      </p:tavLst>
                                    </p:anim>
                                    <p:set>
                                      <p:cBhvr>
                                        <p:cTn id="112" dur="1" fill="hold">
                                          <p:stCondLst>
                                            <p:cond delay="4999"/>
                                          </p:stCondLst>
                                        </p:cTn>
                                        <p:tgtEl>
                                          <p:spTgt spid="1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5000"/>
                                        <p:tgtEl>
                                          <p:spTgt spid="16"/>
                                        </p:tgtEl>
                                        <p:attrNameLst>
                                          <p:attrName>ppt_h</p:attrName>
                                        </p:attrNameLst>
                                      </p:cBhvr>
                                      <p:tavLst>
                                        <p:tav tm="0">
                                          <p:val>
                                            <p:strVal val="ppt_h"/>
                                          </p:val>
                                        </p:tav>
                                        <p:tav tm="100000">
                                          <p:val>
                                            <p:strVal val="ppt_h"/>
                                          </p:val>
                                        </p:tav>
                                      </p:tavLst>
                                    </p:anim>
                                    <p:anim calcmode="lin" valueType="num">
                                      <p:cBhvr>
                                        <p:cTn id="115"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4999"/>
                                          </p:stCondLst>
                                        </p:cTn>
                                        <p:tgtEl>
                                          <p:spTgt spid="16"/>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5000" fill="hold"/>
                                        <p:tgtEl>
                                          <p:spTgt spid="18"/>
                                        </p:tgtEl>
                                        <p:attrNameLst>
                                          <p:attrName>ppt_x</p:attrName>
                                        </p:attrNameLst>
                                      </p:cBhvr>
                                      <p:tavLst>
                                        <p:tav tm="0">
                                          <p:val>
                                            <p:strVal val="0-#ppt_w/2"/>
                                          </p:val>
                                        </p:tav>
                                        <p:tav tm="100000">
                                          <p:val>
                                            <p:strVal val="#ppt_x"/>
                                          </p:val>
                                        </p:tav>
                                      </p:tavLst>
                                    </p:anim>
                                    <p:anim calcmode="lin" valueType="num">
                                      <p:cBhvr additive="base">
                                        <p:cTn id="120" dur="5000" fill="hold"/>
                                        <p:tgtEl>
                                          <p:spTgt spid="18"/>
                                        </p:tgtEl>
                                        <p:attrNameLst>
                                          <p:attrName>ppt_y</p:attrName>
                                        </p:attrNameLst>
                                      </p:cBhvr>
                                      <p:tavLst>
                                        <p:tav tm="0">
                                          <p:val>
                                            <p:strVal val="1+#ppt_h/2"/>
                                          </p:val>
                                        </p:tav>
                                        <p:tav tm="100000">
                                          <p:val>
                                            <p:strVal val="#ppt_y"/>
                                          </p:val>
                                        </p:tav>
                                      </p:tavLst>
                                    </p:anim>
                                  </p:childTnLst>
                                </p:cTn>
                              </p:par>
                              <p:par>
                                <p:cTn id="121" presetID="8" presetClass="emph" presetSubtype="0" fill="hold" grpId="1" nodeType="withEffect">
                                  <p:stCondLst>
                                    <p:cond delay="0"/>
                                  </p:stCondLst>
                                  <p:childTnLst>
                                    <p:animRot by="-21600000">
                                      <p:cBhvr>
                                        <p:cTn id="122" dur="5000" fill="hold"/>
                                        <p:tgtEl>
                                          <p:spTgt spid="18"/>
                                        </p:tgtEl>
                                        <p:attrNameLst>
                                          <p:attrName>r</p:attrName>
                                        </p:attrNameLst>
                                      </p:cBhvr>
                                    </p:animRot>
                                  </p:childTnLst>
                                </p:cTn>
                              </p:par>
                              <p:par>
                                <p:cTn id="123" presetID="2" presetClass="exit" presetSubtype="8" fill="hold" grpId="2" nodeType="withEffect">
                                  <p:stCondLst>
                                    <p:cond delay="0"/>
                                  </p:stCondLst>
                                  <p:childTnLst>
                                    <p:anim calcmode="lin" valueType="num">
                                      <p:cBhvr additive="base">
                                        <p:cTn id="124" dur="5000"/>
                                        <p:tgtEl>
                                          <p:spTgt spid="18"/>
                                        </p:tgtEl>
                                        <p:attrNameLst>
                                          <p:attrName>ppt_x</p:attrName>
                                        </p:attrNameLst>
                                      </p:cBhvr>
                                      <p:tavLst>
                                        <p:tav tm="0">
                                          <p:val>
                                            <p:strVal val="ppt_x"/>
                                          </p:val>
                                        </p:tav>
                                        <p:tav tm="100000">
                                          <p:val>
                                            <p:strVal val="0-ppt_w/2"/>
                                          </p:val>
                                        </p:tav>
                                      </p:tavLst>
                                    </p:anim>
                                    <p:anim calcmode="lin" valueType="num">
                                      <p:cBhvr additive="base">
                                        <p:cTn id="125" dur="5000"/>
                                        <p:tgtEl>
                                          <p:spTgt spid="18"/>
                                        </p:tgtEl>
                                        <p:attrNameLst>
                                          <p:attrName>ppt_y</p:attrName>
                                        </p:attrNameLst>
                                      </p:cBhvr>
                                      <p:tavLst>
                                        <p:tav tm="0">
                                          <p:val>
                                            <p:strVal val="ppt_y"/>
                                          </p:val>
                                        </p:tav>
                                        <p:tav tm="100000">
                                          <p:val>
                                            <p:strVal val="ppt_y"/>
                                          </p:val>
                                        </p:tav>
                                      </p:tavLst>
                                    </p:anim>
                                    <p:set>
                                      <p:cBhvr>
                                        <p:cTn id="126" dur="1" fill="hold">
                                          <p:stCondLst>
                                            <p:cond delay="4999"/>
                                          </p:stCondLst>
                                        </p:cTn>
                                        <p:tgtEl>
                                          <p:spTgt spid="18"/>
                                        </p:tgtEl>
                                        <p:attrNameLst>
                                          <p:attrName>style.visibility</p:attrName>
                                        </p:attrNameLst>
                                      </p:cBhvr>
                                      <p:to>
                                        <p:strVal val="hidden"/>
                                      </p:to>
                                    </p:set>
                                  </p:childTnLst>
                                </p:cTn>
                              </p:par>
                              <p:par>
                                <p:cTn id="127" presetID="19" presetClass="exit" presetSubtype="10" fill="hold" grpId="3" nodeType="withEffect">
                                  <p:stCondLst>
                                    <p:cond delay="0"/>
                                  </p:stCondLst>
                                  <p:childTnLst>
                                    <p:anim calcmode="lin" valueType="num">
                                      <p:cBhvr>
                                        <p:cTn id="128" dur="5000"/>
                                        <p:tgtEl>
                                          <p:spTgt spid="18"/>
                                        </p:tgtEl>
                                        <p:attrNameLst>
                                          <p:attrName>ppt_h</p:attrName>
                                        </p:attrNameLst>
                                      </p:cBhvr>
                                      <p:tavLst>
                                        <p:tav tm="0">
                                          <p:val>
                                            <p:strVal val="ppt_h"/>
                                          </p:val>
                                        </p:tav>
                                        <p:tav tm="100000">
                                          <p:val>
                                            <p:strVal val="ppt_h"/>
                                          </p:val>
                                        </p:tav>
                                      </p:tavLst>
                                    </p:anim>
                                    <p:anim calcmode="lin" valueType="num">
                                      <p:cBhvr>
                                        <p:cTn id="129"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0" dur="1" fill="hold">
                                          <p:stCondLst>
                                            <p:cond delay="4999"/>
                                          </p:stCondLst>
                                        </p:cTn>
                                        <p:tgtEl>
                                          <p:spTgt spid="18"/>
                                        </p:tgtEl>
                                        <p:attrNameLst>
                                          <p:attrName>style.visibility</p:attrName>
                                        </p:attrNameLst>
                                      </p:cBhvr>
                                      <p:to>
                                        <p:strVal val="hidden"/>
                                      </p:to>
                                    </p:set>
                                  </p:childTnLst>
                                </p:cTn>
                              </p:par>
                              <p:par>
                                <p:cTn id="131" presetID="2" presetClass="entr" presetSubtype="12"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additive="base">
                                        <p:cTn id="133" dur="5000" fill="hold"/>
                                        <p:tgtEl>
                                          <p:spTgt spid="20"/>
                                        </p:tgtEl>
                                        <p:attrNameLst>
                                          <p:attrName>ppt_x</p:attrName>
                                        </p:attrNameLst>
                                      </p:cBhvr>
                                      <p:tavLst>
                                        <p:tav tm="0">
                                          <p:val>
                                            <p:strVal val="0-#ppt_w/2"/>
                                          </p:val>
                                        </p:tav>
                                        <p:tav tm="100000">
                                          <p:val>
                                            <p:strVal val="#ppt_x"/>
                                          </p:val>
                                        </p:tav>
                                      </p:tavLst>
                                    </p:anim>
                                    <p:anim calcmode="lin" valueType="num">
                                      <p:cBhvr additive="base">
                                        <p:cTn id="134" dur="5000" fill="hold"/>
                                        <p:tgtEl>
                                          <p:spTgt spid="20"/>
                                        </p:tgtEl>
                                        <p:attrNameLst>
                                          <p:attrName>ppt_y</p:attrName>
                                        </p:attrNameLst>
                                      </p:cBhvr>
                                      <p:tavLst>
                                        <p:tav tm="0">
                                          <p:val>
                                            <p:strVal val="1+#ppt_h/2"/>
                                          </p:val>
                                        </p:tav>
                                        <p:tav tm="100000">
                                          <p:val>
                                            <p:strVal val="#ppt_y"/>
                                          </p:val>
                                        </p:tav>
                                      </p:tavLst>
                                    </p:anim>
                                  </p:childTnLst>
                                </p:cTn>
                              </p:par>
                              <p:par>
                                <p:cTn id="135" presetID="8" presetClass="emph" presetSubtype="0" fill="hold" grpId="1" nodeType="withEffect">
                                  <p:stCondLst>
                                    <p:cond delay="0"/>
                                  </p:stCondLst>
                                  <p:childTnLst>
                                    <p:animRot by="-21600000">
                                      <p:cBhvr>
                                        <p:cTn id="136" dur="5000" fill="hold"/>
                                        <p:tgtEl>
                                          <p:spTgt spid="20"/>
                                        </p:tgtEl>
                                        <p:attrNameLst>
                                          <p:attrName>r</p:attrName>
                                        </p:attrNameLst>
                                      </p:cBhvr>
                                    </p:animRot>
                                  </p:childTnLst>
                                </p:cTn>
                              </p:par>
                              <p:par>
                                <p:cTn id="137" presetID="2" presetClass="exit" presetSubtype="8" fill="hold" grpId="2" nodeType="withEffect">
                                  <p:stCondLst>
                                    <p:cond delay="0"/>
                                  </p:stCondLst>
                                  <p:childTnLst>
                                    <p:anim calcmode="lin" valueType="num">
                                      <p:cBhvr additive="base">
                                        <p:cTn id="138" dur="5000"/>
                                        <p:tgtEl>
                                          <p:spTgt spid="20"/>
                                        </p:tgtEl>
                                        <p:attrNameLst>
                                          <p:attrName>ppt_x</p:attrName>
                                        </p:attrNameLst>
                                      </p:cBhvr>
                                      <p:tavLst>
                                        <p:tav tm="0">
                                          <p:val>
                                            <p:strVal val="ppt_x"/>
                                          </p:val>
                                        </p:tav>
                                        <p:tav tm="100000">
                                          <p:val>
                                            <p:strVal val="0-ppt_w/2"/>
                                          </p:val>
                                        </p:tav>
                                      </p:tavLst>
                                    </p:anim>
                                    <p:anim calcmode="lin" valueType="num">
                                      <p:cBhvr additive="base">
                                        <p:cTn id="139" dur="5000"/>
                                        <p:tgtEl>
                                          <p:spTgt spid="20"/>
                                        </p:tgtEl>
                                        <p:attrNameLst>
                                          <p:attrName>ppt_y</p:attrName>
                                        </p:attrNameLst>
                                      </p:cBhvr>
                                      <p:tavLst>
                                        <p:tav tm="0">
                                          <p:val>
                                            <p:strVal val="ppt_y"/>
                                          </p:val>
                                        </p:tav>
                                        <p:tav tm="100000">
                                          <p:val>
                                            <p:strVal val="ppt_y"/>
                                          </p:val>
                                        </p:tav>
                                      </p:tavLst>
                                    </p:anim>
                                    <p:set>
                                      <p:cBhvr>
                                        <p:cTn id="140" dur="1" fill="hold">
                                          <p:stCondLst>
                                            <p:cond delay="4999"/>
                                          </p:stCondLst>
                                        </p:cTn>
                                        <p:tgtEl>
                                          <p:spTgt spid="20"/>
                                        </p:tgtEl>
                                        <p:attrNameLst>
                                          <p:attrName>style.visibility</p:attrName>
                                        </p:attrNameLst>
                                      </p:cBhvr>
                                      <p:to>
                                        <p:strVal val="hidden"/>
                                      </p:to>
                                    </p:set>
                                  </p:childTnLst>
                                </p:cTn>
                              </p:par>
                              <p:par>
                                <p:cTn id="141" presetID="19" presetClass="exit" presetSubtype="10" fill="hold" grpId="3" nodeType="withEffect">
                                  <p:stCondLst>
                                    <p:cond delay="0"/>
                                  </p:stCondLst>
                                  <p:childTnLst>
                                    <p:anim calcmode="lin" valueType="num">
                                      <p:cBhvr>
                                        <p:cTn id="142" dur="5000"/>
                                        <p:tgtEl>
                                          <p:spTgt spid="20"/>
                                        </p:tgtEl>
                                        <p:attrNameLst>
                                          <p:attrName>ppt_h</p:attrName>
                                        </p:attrNameLst>
                                      </p:cBhvr>
                                      <p:tavLst>
                                        <p:tav tm="0">
                                          <p:val>
                                            <p:strVal val="ppt_h"/>
                                          </p:val>
                                        </p:tav>
                                        <p:tav tm="100000">
                                          <p:val>
                                            <p:strVal val="ppt_h"/>
                                          </p:val>
                                        </p:tav>
                                      </p:tavLst>
                                    </p:anim>
                                    <p:anim calcmode="lin" valueType="num">
                                      <p:cBhvr>
                                        <p:cTn id="143"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4999"/>
                                          </p:stCondLst>
                                        </p:cTn>
                                        <p:tgtEl>
                                          <p:spTgt spid="20"/>
                                        </p:tgtEl>
                                        <p:attrNameLst>
                                          <p:attrName>style.visibility</p:attrName>
                                        </p:attrNameLst>
                                      </p:cBhvr>
                                      <p:to>
                                        <p:strVal val="hidden"/>
                                      </p:to>
                                    </p:set>
                                  </p:childTnLst>
                                </p:cTn>
                              </p:par>
                              <p:par>
                                <p:cTn id="145" presetID="2" presetClass="entr" presetSubtype="12" fill="hold" grpId="0" nodeType="with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additive="base">
                                        <p:cTn id="147" dur="5000" fill="hold"/>
                                        <p:tgtEl>
                                          <p:spTgt spid="22"/>
                                        </p:tgtEl>
                                        <p:attrNameLst>
                                          <p:attrName>ppt_x</p:attrName>
                                        </p:attrNameLst>
                                      </p:cBhvr>
                                      <p:tavLst>
                                        <p:tav tm="0">
                                          <p:val>
                                            <p:strVal val="0-#ppt_w/2"/>
                                          </p:val>
                                        </p:tav>
                                        <p:tav tm="100000">
                                          <p:val>
                                            <p:strVal val="#ppt_x"/>
                                          </p:val>
                                        </p:tav>
                                      </p:tavLst>
                                    </p:anim>
                                    <p:anim calcmode="lin" valueType="num">
                                      <p:cBhvr additive="base">
                                        <p:cTn id="148" dur="5000" fill="hold"/>
                                        <p:tgtEl>
                                          <p:spTgt spid="22"/>
                                        </p:tgtEl>
                                        <p:attrNameLst>
                                          <p:attrName>ppt_y</p:attrName>
                                        </p:attrNameLst>
                                      </p:cBhvr>
                                      <p:tavLst>
                                        <p:tav tm="0">
                                          <p:val>
                                            <p:strVal val="1+#ppt_h/2"/>
                                          </p:val>
                                        </p:tav>
                                        <p:tav tm="100000">
                                          <p:val>
                                            <p:strVal val="#ppt_y"/>
                                          </p:val>
                                        </p:tav>
                                      </p:tavLst>
                                    </p:anim>
                                  </p:childTnLst>
                                </p:cTn>
                              </p:par>
                              <p:par>
                                <p:cTn id="149" presetID="8" presetClass="emph" presetSubtype="0" fill="hold" grpId="1" nodeType="withEffect">
                                  <p:stCondLst>
                                    <p:cond delay="0"/>
                                  </p:stCondLst>
                                  <p:childTnLst>
                                    <p:animRot by="-21600000">
                                      <p:cBhvr>
                                        <p:cTn id="150" dur="5000" fill="hold"/>
                                        <p:tgtEl>
                                          <p:spTgt spid="22"/>
                                        </p:tgtEl>
                                        <p:attrNameLst>
                                          <p:attrName>r</p:attrName>
                                        </p:attrNameLst>
                                      </p:cBhvr>
                                    </p:animRot>
                                  </p:childTnLst>
                                </p:cTn>
                              </p:par>
                              <p:par>
                                <p:cTn id="151" presetID="2" presetClass="exit" presetSubtype="8" fill="hold" grpId="2" nodeType="withEffect">
                                  <p:stCondLst>
                                    <p:cond delay="0"/>
                                  </p:stCondLst>
                                  <p:childTnLst>
                                    <p:anim calcmode="lin" valueType="num">
                                      <p:cBhvr additive="base">
                                        <p:cTn id="152" dur="5000"/>
                                        <p:tgtEl>
                                          <p:spTgt spid="22"/>
                                        </p:tgtEl>
                                        <p:attrNameLst>
                                          <p:attrName>ppt_x</p:attrName>
                                        </p:attrNameLst>
                                      </p:cBhvr>
                                      <p:tavLst>
                                        <p:tav tm="0">
                                          <p:val>
                                            <p:strVal val="ppt_x"/>
                                          </p:val>
                                        </p:tav>
                                        <p:tav tm="100000">
                                          <p:val>
                                            <p:strVal val="0-ppt_w/2"/>
                                          </p:val>
                                        </p:tav>
                                      </p:tavLst>
                                    </p:anim>
                                    <p:anim calcmode="lin" valueType="num">
                                      <p:cBhvr additive="base">
                                        <p:cTn id="153" dur="5000"/>
                                        <p:tgtEl>
                                          <p:spTgt spid="22"/>
                                        </p:tgtEl>
                                        <p:attrNameLst>
                                          <p:attrName>ppt_y</p:attrName>
                                        </p:attrNameLst>
                                      </p:cBhvr>
                                      <p:tavLst>
                                        <p:tav tm="0">
                                          <p:val>
                                            <p:strVal val="ppt_y"/>
                                          </p:val>
                                        </p:tav>
                                        <p:tav tm="100000">
                                          <p:val>
                                            <p:strVal val="ppt_y"/>
                                          </p:val>
                                        </p:tav>
                                      </p:tavLst>
                                    </p:anim>
                                    <p:set>
                                      <p:cBhvr>
                                        <p:cTn id="154" dur="1" fill="hold">
                                          <p:stCondLst>
                                            <p:cond delay="4999"/>
                                          </p:stCondLst>
                                        </p:cTn>
                                        <p:tgtEl>
                                          <p:spTgt spid="22"/>
                                        </p:tgtEl>
                                        <p:attrNameLst>
                                          <p:attrName>style.visibility</p:attrName>
                                        </p:attrNameLst>
                                      </p:cBhvr>
                                      <p:to>
                                        <p:strVal val="hidden"/>
                                      </p:to>
                                    </p:set>
                                  </p:childTnLst>
                                </p:cTn>
                              </p:par>
                              <p:par>
                                <p:cTn id="155" presetID="19" presetClass="exit" presetSubtype="10" fill="hold" grpId="3" nodeType="withEffect">
                                  <p:stCondLst>
                                    <p:cond delay="0"/>
                                  </p:stCondLst>
                                  <p:childTnLst>
                                    <p:anim calcmode="lin" valueType="num">
                                      <p:cBhvr>
                                        <p:cTn id="156" dur="5000"/>
                                        <p:tgtEl>
                                          <p:spTgt spid="22"/>
                                        </p:tgtEl>
                                        <p:attrNameLst>
                                          <p:attrName>ppt_h</p:attrName>
                                        </p:attrNameLst>
                                      </p:cBhvr>
                                      <p:tavLst>
                                        <p:tav tm="0">
                                          <p:val>
                                            <p:strVal val="ppt_h"/>
                                          </p:val>
                                        </p:tav>
                                        <p:tav tm="100000">
                                          <p:val>
                                            <p:strVal val="ppt_h"/>
                                          </p:val>
                                        </p:tav>
                                      </p:tavLst>
                                    </p:anim>
                                    <p:anim calcmode="lin" valueType="num">
                                      <p:cBhvr>
                                        <p:cTn id="157" dur="5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8" dur="1" fill="hold">
                                          <p:stCondLst>
                                            <p:cond delay="4999"/>
                                          </p:stCondLst>
                                        </p:cTn>
                                        <p:tgtEl>
                                          <p:spTgt spid="22"/>
                                        </p:tgtEl>
                                        <p:attrNameLst>
                                          <p:attrName>style.visibility</p:attrName>
                                        </p:attrNameLst>
                                      </p:cBhvr>
                                      <p:to>
                                        <p:strVal val="hidden"/>
                                      </p:to>
                                    </p:set>
                                  </p:childTnLst>
                                </p:cTn>
                              </p:par>
                              <p:par>
                                <p:cTn id="159" presetID="9" presetClass="emph" presetSubtype="0" grpId="0" nodeType="withEffect">
                                  <p:stCondLst>
                                    <p:cond delay="0"/>
                                  </p:stCondLst>
                                  <p:childTnLst>
                                    <p:set>
                                      <p:cBhvr rctx="PPT">
                                        <p:cTn id="160" dur="indefinite"/>
                                        <p:tgtEl>
                                          <p:spTgt spid="23"/>
                                        </p:tgtEl>
                                        <p:attrNameLst>
                                          <p:attrName>style.opacity</p:attrName>
                                        </p:attrNameLst>
                                      </p:cBhvr>
                                      <p:to>
                                        <p:strVal val="0"/>
                                      </p:to>
                                    </p:set>
                                    <p:animEffect filter="image" prLst="opacity: 0">
                                      <p:cBhvr rctx="IE">
                                        <p:cTn id="161"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5150"/>
            <a:ext cx="9144000" cy="5118350"/>
          </a:xfrm>
          <a:prstGeom prst="rect">
            <a:avLst/>
          </a:prstGeom>
          <a:noFill/>
          <a:ln>
            <a:noFill/>
          </a:ln>
        </p:spPr>
      </p:pic>
      <p:sp>
        <p:nvSpPr>
          <p:cNvPr id="5" name="Forma libre 19"/>
          <p:cNvSpPr/>
          <p:nvPr/>
        </p:nvSpPr>
        <p:spPr>
          <a:xfrm rot="10800000">
            <a:off x="2923438" y="1001965"/>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50000">
                <a:srgbClr val="B60000">
                  <a:alpha val="0"/>
                </a:srgbClr>
              </a:gs>
              <a:gs pos="72000">
                <a:srgbClr val="663300">
                  <a:alpha val="66000"/>
                </a:srgbClr>
              </a:gs>
              <a:gs pos="100000">
                <a:schemeClr val="accent6">
                  <a:alpha val="83000"/>
                  <a:lumMod val="79000"/>
                </a:schemeClr>
              </a:gs>
              <a:gs pos="90000">
                <a:srgbClr val="B10000">
                  <a:alpha val="0"/>
                </a:srgbClr>
              </a:gs>
              <a:gs pos="8000">
                <a:schemeClr val="accent6">
                  <a:alpha val="86000"/>
                  <a:lumMod val="79000"/>
                  <a:lumOff val="21000"/>
                </a:schemeClr>
              </a:gs>
              <a:gs pos="28000">
                <a:srgbClr val="E78974">
                  <a:alpha val="0"/>
                </a:srgbClr>
              </a:gs>
              <a:gs pos="61000">
                <a:srgbClr val="C00000">
                  <a:lumMod val="69000"/>
                  <a:alpha val="0"/>
                </a:srgbClr>
              </a:gs>
              <a:gs pos="43000">
                <a:srgbClr val="C00000">
                  <a:alpha val="0"/>
                </a:srgbClr>
              </a:gs>
              <a:gs pos="34000">
                <a:schemeClr val="accent6">
                  <a:lumMod val="75000"/>
                  <a:alpha val="58000"/>
                </a:schemeClr>
              </a:gs>
            </a:gsLst>
            <a:path path="circle">
              <a:fillToRect l="50000" t="50000" r="50000" b="50000"/>
            </a:path>
            <a:tileRect/>
          </a:gradFill>
          <a:ln w="25400">
            <a:solidFill>
              <a:srgbClr val="6D2D09"/>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9"/>
          <p:cNvSpPr/>
          <p:nvPr/>
        </p:nvSpPr>
        <p:spPr>
          <a:xfrm rot="10800000">
            <a:off x="2987824" y="1059582"/>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50000">
                <a:srgbClr val="B60000">
                  <a:alpha val="0"/>
                </a:srgbClr>
              </a:gs>
              <a:gs pos="72000">
                <a:srgbClr val="663300">
                  <a:alpha val="66000"/>
                </a:srgbClr>
              </a:gs>
              <a:gs pos="100000">
                <a:schemeClr val="accent6">
                  <a:alpha val="83000"/>
                  <a:lumMod val="79000"/>
                </a:schemeClr>
              </a:gs>
              <a:gs pos="90000">
                <a:srgbClr val="B10000">
                  <a:alpha val="0"/>
                </a:srgbClr>
              </a:gs>
              <a:gs pos="8000">
                <a:schemeClr val="accent6">
                  <a:alpha val="86000"/>
                  <a:lumMod val="79000"/>
                  <a:lumOff val="21000"/>
                </a:schemeClr>
              </a:gs>
              <a:gs pos="28000">
                <a:srgbClr val="E78974">
                  <a:alpha val="0"/>
                </a:srgbClr>
              </a:gs>
              <a:gs pos="61000">
                <a:srgbClr val="C00000">
                  <a:lumMod val="69000"/>
                  <a:alpha val="0"/>
                </a:srgbClr>
              </a:gs>
              <a:gs pos="43000">
                <a:srgbClr val="C00000">
                  <a:alpha val="0"/>
                </a:srgbClr>
              </a:gs>
              <a:gs pos="34000">
                <a:schemeClr val="accent6">
                  <a:lumMod val="75000"/>
                  <a:alpha val="58000"/>
                </a:schemeClr>
              </a:gs>
            </a:gsLst>
            <a:path path="circle">
              <a:fillToRect l="50000" t="50000" r="50000" b="50000"/>
            </a:path>
            <a:tileRect/>
          </a:gradFill>
          <a:ln w="25400">
            <a:solidFill>
              <a:srgbClr val="6D2D09"/>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0333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3" presetClass="entr" presetSubtype="28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xit" presetSubtype="16" fill="hold" grpId="1"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4*ppt_w"/>
                                          </p:val>
                                        </p:tav>
                                      </p:tavLst>
                                    </p:anim>
                                    <p:anim calcmode="lin" valueType="num">
                                      <p:cBhvr>
                                        <p:cTn id="17" dur="3000"/>
                                        <p:tgtEl>
                                          <p:spTgt spid="6"/>
                                        </p:tgtEl>
                                        <p:attrNameLst>
                                          <p:attrName>ppt_h</p:attrName>
                                        </p:attrNameLst>
                                      </p:cBhvr>
                                      <p:tavLst>
                                        <p:tav tm="0">
                                          <p:val>
                                            <p:strVal val="ppt_h"/>
                                          </p:val>
                                        </p:tav>
                                        <p:tav tm="100000">
                                          <p:val>
                                            <p:strVal val="4*ppt_h"/>
                                          </p:val>
                                        </p:tav>
                                      </p:tavLst>
                                    </p:anim>
                                    <p:set>
                                      <p:cBhvr>
                                        <p:cTn id="18" dur="1" fill="hold">
                                          <p:stCondLst>
                                            <p:cond delay="2999"/>
                                          </p:stCondLst>
                                        </p:cTn>
                                        <p:tgtEl>
                                          <p:spTgt spid="6"/>
                                        </p:tgtEl>
                                        <p:attrNameLst>
                                          <p:attrName>style.visibility</p:attrName>
                                        </p:attrNameLst>
                                      </p:cBhvr>
                                      <p:to>
                                        <p:strVal val="hidden"/>
                                      </p:to>
                                    </p:set>
                                  </p:childTnLst>
                                </p:cTn>
                              </p:par>
                              <p:par>
                                <p:cTn id="19" presetID="8" presetClass="emph" presetSubtype="0" fill="hold" grpId="2" nodeType="withEffect">
                                  <p:stCondLst>
                                    <p:cond delay="0"/>
                                  </p:stCondLst>
                                  <p:childTnLst>
                                    <p:animRot by="21600000">
                                      <p:cBhvr>
                                        <p:cTn id="20" dur="3000" fill="hold"/>
                                        <p:tgtEl>
                                          <p:spTgt spid="6"/>
                                        </p:tgtEl>
                                        <p:attrNameLst>
                                          <p:attrName>r</p:attrName>
                                        </p:attrNameLst>
                                      </p:cBhvr>
                                    </p:animRot>
                                  </p:childTnLst>
                                </p:cTn>
                              </p:par>
                              <p:par>
                                <p:cTn id="21" presetID="23" presetClass="exit" presetSubtype="272" fill="hold" grpId="1" nodeType="withEffect">
                                  <p:stCondLst>
                                    <p:cond delay="0"/>
                                  </p:stCondLst>
                                  <p:childTnLst>
                                    <p:anim calcmode="lin" valueType="num">
                                      <p:cBhvr>
                                        <p:cTn id="22" dur="3000"/>
                                        <p:tgtEl>
                                          <p:spTgt spid="5"/>
                                        </p:tgtEl>
                                        <p:attrNameLst>
                                          <p:attrName>ppt_w</p:attrName>
                                        </p:attrNameLst>
                                      </p:cBhvr>
                                      <p:tavLst>
                                        <p:tav tm="0">
                                          <p:val>
                                            <p:strVal val="ppt_w"/>
                                          </p:val>
                                        </p:tav>
                                        <p:tav tm="100000">
                                          <p:val>
                                            <p:strVal val="4/3*ppt_w"/>
                                          </p:val>
                                        </p:tav>
                                      </p:tavLst>
                                    </p:anim>
                                    <p:anim calcmode="lin" valueType="num">
                                      <p:cBhvr>
                                        <p:cTn id="23" dur="3000"/>
                                        <p:tgtEl>
                                          <p:spTgt spid="5"/>
                                        </p:tgtEl>
                                        <p:attrNameLst>
                                          <p:attrName>ppt_h</p:attrName>
                                        </p:attrNameLst>
                                      </p:cBhvr>
                                      <p:tavLst>
                                        <p:tav tm="0">
                                          <p:val>
                                            <p:strVal val="ppt_h"/>
                                          </p:val>
                                        </p:tav>
                                        <p:tav tm="100000">
                                          <p:val>
                                            <p:strVal val="4/3*ppt_h"/>
                                          </p:val>
                                        </p:tav>
                                      </p:tavLst>
                                    </p:anim>
                                    <p:set>
                                      <p:cBhvr>
                                        <p:cTn id="24" dur="1" fill="hold">
                                          <p:stCondLst>
                                            <p:cond delay="2999"/>
                                          </p:stCondLst>
                                        </p:cTn>
                                        <p:tgtEl>
                                          <p:spTgt spid="5"/>
                                        </p:tgtEl>
                                        <p:attrNameLst>
                                          <p:attrName>style.visibility</p:attrName>
                                        </p:attrNameLst>
                                      </p:cBhvr>
                                      <p:to>
                                        <p:strVal val="hidden"/>
                                      </p:to>
                                    </p:set>
                                  </p:childTnLst>
                                </p:cTn>
                              </p:par>
                              <p:par>
                                <p:cTn id="25" presetID="8" presetClass="emph" presetSubtype="0" fill="hold" grpId="2" nodeType="withEffect">
                                  <p:stCondLst>
                                    <p:cond delay="0"/>
                                  </p:stCondLst>
                                  <p:childTnLst>
                                    <p:animRot by="21600000">
                                      <p:cBhvr>
                                        <p:cTn id="26" dur="3000" fill="hold"/>
                                        <p:tgtEl>
                                          <p:spTgt spid="5"/>
                                        </p:tgtEl>
                                        <p:attrNameLst>
                                          <p:attrName>r</p:attrName>
                                        </p:attrNameLst>
                                      </p:cBhvr>
                                    </p:animRot>
                                  </p:childTnLst>
                                </p:cTn>
                              </p:par>
                              <p:par>
                                <p:cTn id="27" presetID="23" presetClass="entr" presetSubtype="288"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strVal val="4/3*#ppt_w"/>
                                          </p:val>
                                        </p:tav>
                                        <p:tav tm="100000">
                                          <p:val>
                                            <p:strVal val="#ppt_w"/>
                                          </p:val>
                                        </p:tav>
                                      </p:tavLst>
                                    </p:anim>
                                    <p:anim calcmode="lin" valueType="num">
                                      <p:cBhvr>
                                        <p:cTn id="30" dur="3000" fill="hold"/>
                                        <p:tgtEl>
                                          <p:spTgt spid="2"/>
                                        </p:tgtEl>
                                        <p:attrNameLst>
                                          <p:attrName>ppt_h</p:attrName>
                                        </p:attrNameLst>
                                      </p:cBhvr>
                                      <p:tavLst>
                                        <p:tav tm="0">
                                          <p:val>
                                            <p:strVal val="4/3*#ppt_h"/>
                                          </p:val>
                                        </p:tav>
                                        <p:tav tm="100000">
                                          <p:val>
                                            <p:strVal val="#ppt_h"/>
                                          </p:val>
                                        </p:tav>
                                      </p:tavLst>
                                    </p:anim>
                                  </p:childTnLst>
                                </p:cTn>
                              </p:par>
                              <p:par>
                                <p:cTn id="31" presetID="21"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heel(8)">
                                      <p:cBhvr>
                                        <p:cTn id="33" dur="3000"/>
                                        <p:tgtEl>
                                          <p:spTgt spid="2"/>
                                        </p:tgtEl>
                                      </p:cBhvr>
                                    </p:animEffect>
                                  </p:childTnLst>
                                </p:cTn>
                              </p:par>
                              <p:par>
                                <p:cTn id="34" presetID="9" presetClass="emph" presetSubtype="0" grpId="0" nodeType="withEffect">
                                  <p:stCondLst>
                                    <p:cond delay="0"/>
                                  </p:stCondLst>
                                  <p:childTnLst>
                                    <p:set>
                                      <p:cBhvr rctx="PPT">
                                        <p:cTn id="35" dur="indefinite"/>
                                        <p:tgtEl>
                                          <p:spTgt spid="7"/>
                                        </p:tgtEl>
                                        <p:attrNameLst>
                                          <p:attrName>style.opacity</p:attrName>
                                        </p:attrNameLst>
                                      </p:cBhvr>
                                      <p:to>
                                        <p:strVal val="0"/>
                                      </p:to>
                                    </p:set>
                                    <p:animEffect filter="image" prLst="opacity: 0">
                                      <p:cBhvr rctx="IE">
                                        <p:cTn id="36"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4142"/>
            <a:ext cx="9144000" cy="514764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7" name="56 Imagen" descr="Diapositiva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57320" cy="5143500"/>
          </a:xfrm>
          <a:prstGeom prst="rect">
            <a:avLst/>
          </a:prstGeom>
          <a:noFill/>
          <a:ln>
            <a:noFill/>
          </a:ln>
        </p:spPr>
      </p:pic>
      <p:grpSp>
        <p:nvGrpSpPr>
          <p:cNvPr id="39" name="38 Grupo"/>
          <p:cNvGrpSpPr/>
          <p:nvPr/>
        </p:nvGrpSpPr>
        <p:grpSpPr>
          <a:xfrm flipH="1">
            <a:off x="4562152" y="0"/>
            <a:ext cx="4617244" cy="5020022"/>
            <a:chOff x="3379828" y="395235"/>
            <a:chExt cx="3470430" cy="4492497"/>
          </a:xfrm>
          <a:scene3d>
            <a:camera prst="orthographicFront"/>
            <a:lightRig rig="flat" dir="t"/>
          </a:scene3d>
        </p:grpSpPr>
        <p:sp>
          <p:nvSpPr>
            <p:cNvPr id="40"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2" name="41 Grupo"/>
            <p:cNvGrpSpPr/>
            <p:nvPr/>
          </p:nvGrpSpPr>
          <p:grpSpPr>
            <a:xfrm>
              <a:off x="3379828" y="395235"/>
              <a:ext cx="3470430" cy="4492497"/>
              <a:chOff x="3379828" y="395235"/>
              <a:chExt cx="3470430" cy="4492497"/>
            </a:xfrm>
          </p:grpSpPr>
          <p:sp>
            <p:nvSpPr>
              <p:cNvPr id="43"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8" name="57 Grupo"/>
          <p:cNvGrpSpPr/>
          <p:nvPr/>
        </p:nvGrpSpPr>
        <p:grpSpPr>
          <a:xfrm>
            <a:off x="0" y="3026"/>
            <a:ext cx="4617244" cy="5020022"/>
            <a:chOff x="3379828" y="395235"/>
            <a:chExt cx="3470430" cy="4492497"/>
          </a:xfrm>
          <a:scene3d>
            <a:camera prst="orthographicFront"/>
            <a:lightRig rig="flat" dir="t"/>
          </a:scene3d>
        </p:grpSpPr>
        <p:sp>
          <p:nvSpPr>
            <p:cNvPr id="59"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61" name="60 Grupo"/>
            <p:cNvGrpSpPr/>
            <p:nvPr/>
          </p:nvGrpSpPr>
          <p:grpSpPr>
            <a:xfrm>
              <a:off x="3379828" y="395235"/>
              <a:ext cx="3470430" cy="4492497"/>
              <a:chOff x="3379828" y="395235"/>
              <a:chExt cx="3470430" cy="4492497"/>
            </a:xfrm>
          </p:grpSpPr>
          <p:sp>
            <p:nvSpPr>
              <p:cNvPr id="62"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00B05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accent6">
                    <a:lumMod val="75000"/>
                  </a:schemeClr>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76" name="75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0156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250"/>
                                        <p:tgtEl>
                                          <p:spTgt spid="39"/>
                                        </p:tgtEl>
                                        <p:attrNameLst>
                                          <p:attrName>ppt_x</p:attrName>
                                        </p:attrNameLst>
                                      </p:cBhvr>
                                      <p:tavLst>
                                        <p:tav tm="0">
                                          <p:val>
                                            <p:strVal val="ppt_x"/>
                                          </p:val>
                                        </p:tav>
                                        <p:tav tm="100000">
                                          <p:val>
                                            <p:strVal val="ppt_x+ppt_w/2"/>
                                          </p:val>
                                        </p:tav>
                                      </p:tavLst>
                                    </p:anim>
                                    <p:anim calcmode="lin" valueType="num">
                                      <p:cBhvr>
                                        <p:cTn id="7" dur="3250"/>
                                        <p:tgtEl>
                                          <p:spTgt spid="39"/>
                                        </p:tgtEl>
                                        <p:attrNameLst>
                                          <p:attrName>ppt_y</p:attrName>
                                        </p:attrNameLst>
                                      </p:cBhvr>
                                      <p:tavLst>
                                        <p:tav tm="0">
                                          <p:val>
                                            <p:strVal val="ppt_y"/>
                                          </p:val>
                                        </p:tav>
                                        <p:tav tm="100000">
                                          <p:val>
                                            <p:strVal val="ppt_y"/>
                                          </p:val>
                                        </p:tav>
                                      </p:tavLst>
                                    </p:anim>
                                    <p:anim calcmode="lin" valueType="num">
                                      <p:cBhvr>
                                        <p:cTn id="8" dur="3250"/>
                                        <p:tgtEl>
                                          <p:spTgt spid="39"/>
                                        </p:tgtEl>
                                        <p:attrNameLst>
                                          <p:attrName>ppt_w</p:attrName>
                                        </p:attrNameLst>
                                      </p:cBhvr>
                                      <p:tavLst>
                                        <p:tav tm="0">
                                          <p:val>
                                            <p:strVal val="ppt_w"/>
                                          </p:val>
                                        </p:tav>
                                        <p:tav tm="100000">
                                          <p:val>
                                            <p:fltVal val="0"/>
                                          </p:val>
                                        </p:tav>
                                      </p:tavLst>
                                    </p:anim>
                                    <p:anim calcmode="lin" valueType="num">
                                      <p:cBhvr>
                                        <p:cTn id="9" dur="3250"/>
                                        <p:tgtEl>
                                          <p:spTgt spid="39"/>
                                        </p:tgtEl>
                                        <p:attrNameLst>
                                          <p:attrName>ppt_h</p:attrName>
                                        </p:attrNameLst>
                                      </p:cBhvr>
                                      <p:tavLst>
                                        <p:tav tm="0">
                                          <p:val>
                                            <p:strVal val="ppt_h"/>
                                          </p:val>
                                        </p:tav>
                                        <p:tav tm="100000">
                                          <p:val>
                                            <p:strVal val="ppt_h"/>
                                          </p:val>
                                        </p:tav>
                                      </p:tavLst>
                                    </p:anim>
                                    <p:set>
                                      <p:cBhvr>
                                        <p:cTn id="10" dur="1" fill="hold">
                                          <p:stCondLst>
                                            <p:cond delay="3249"/>
                                          </p:stCondLst>
                                        </p:cTn>
                                        <p:tgtEl>
                                          <p:spTgt spid="3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outVertical)">
                                      <p:cBhvr>
                                        <p:cTn id="13" dur="3250"/>
                                        <p:tgtEl>
                                          <p:spTgt spid="57"/>
                                        </p:tgtEl>
                                      </p:cBhvr>
                                    </p:animEffect>
                                  </p:childTnLst>
                                </p:cTn>
                              </p:par>
                              <p:par>
                                <p:cTn id="14" presetID="23" presetClass="entr" presetSubtype="288" fill="hold" nodeType="with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3250" fill="hold"/>
                                        <p:tgtEl>
                                          <p:spTgt spid="57"/>
                                        </p:tgtEl>
                                        <p:attrNameLst>
                                          <p:attrName>ppt_w</p:attrName>
                                        </p:attrNameLst>
                                      </p:cBhvr>
                                      <p:tavLst>
                                        <p:tav tm="0">
                                          <p:val>
                                            <p:strVal val="4/3*#ppt_w"/>
                                          </p:val>
                                        </p:tav>
                                        <p:tav tm="100000">
                                          <p:val>
                                            <p:strVal val="#ppt_w"/>
                                          </p:val>
                                        </p:tav>
                                      </p:tavLst>
                                    </p:anim>
                                    <p:anim calcmode="lin" valueType="num">
                                      <p:cBhvr>
                                        <p:cTn id="17" dur="3250" fill="hold"/>
                                        <p:tgtEl>
                                          <p:spTgt spid="57"/>
                                        </p:tgtEl>
                                        <p:attrNameLst>
                                          <p:attrName>ppt_h</p:attrName>
                                        </p:attrNameLst>
                                      </p:cBhvr>
                                      <p:tavLst>
                                        <p:tav tm="0">
                                          <p:val>
                                            <p:strVal val="4/3*#ppt_h"/>
                                          </p:val>
                                        </p:tav>
                                        <p:tav tm="100000">
                                          <p:val>
                                            <p:strVal val="#ppt_h"/>
                                          </p:val>
                                        </p:tav>
                                      </p:tavLst>
                                    </p:anim>
                                  </p:childTnLst>
                                </p:cTn>
                              </p:par>
                              <p:par>
                                <p:cTn id="18" presetID="17" presetClass="exit" presetSubtype="8" fill="hold" nodeType="withEffect">
                                  <p:stCondLst>
                                    <p:cond delay="0"/>
                                  </p:stCondLst>
                                  <p:childTnLst>
                                    <p:anim calcmode="lin" valueType="num">
                                      <p:cBhvr>
                                        <p:cTn id="19" dur="3250"/>
                                        <p:tgtEl>
                                          <p:spTgt spid="58"/>
                                        </p:tgtEl>
                                        <p:attrNameLst>
                                          <p:attrName>ppt_x</p:attrName>
                                        </p:attrNameLst>
                                      </p:cBhvr>
                                      <p:tavLst>
                                        <p:tav tm="0">
                                          <p:val>
                                            <p:strVal val="ppt_x"/>
                                          </p:val>
                                        </p:tav>
                                        <p:tav tm="100000">
                                          <p:val>
                                            <p:strVal val="ppt_x-ppt_w/2"/>
                                          </p:val>
                                        </p:tav>
                                      </p:tavLst>
                                    </p:anim>
                                    <p:anim calcmode="lin" valueType="num">
                                      <p:cBhvr>
                                        <p:cTn id="20" dur="3250"/>
                                        <p:tgtEl>
                                          <p:spTgt spid="58"/>
                                        </p:tgtEl>
                                        <p:attrNameLst>
                                          <p:attrName>ppt_y</p:attrName>
                                        </p:attrNameLst>
                                      </p:cBhvr>
                                      <p:tavLst>
                                        <p:tav tm="0">
                                          <p:val>
                                            <p:strVal val="ppt_y"/>
                                          </p:val>
                                        </p:tav>
                                        <p:tav tm="100000">
                                          <p:val>
                                            <p:strVal val="ppt_y"/>
                                          </p:val>
                                        </p:tav>
                                      </p:tavLst>
                                    </p:anim>
                                    <p:anim calcmode="lin" valueType="num">
                                      <p:cBhvr>
                                        <p:cTn id="21" dur="3250"/>
                                        <p:tgtEl>
                                          <p:spTgt spid="58"/>
                                        </p:tgtEl>
                                        <p:attrNameLst>
                                          <p:attrName>ppt_w</p:attrName>
                                        </p:attrNameLst>
                                      </p:cBhvr>
                                      <p:tavLst>
                                        <p:tav tm="0">
                                          <p:val>
                                            <p:strVal val="ppt_w"/>
                                          </p:val>
                                        </p:tav>
                                        <p:tav tm="100000">
                                          <p:val>
                                            <p:fltVal val="0"/>
                                          </p:val>
                                        </p:tav>
                                      </p:tavLst>
                                    </p:anim>
                                    <p:anim calcmode="lin" valueType="num">
                                      <p:cBhvr>
                                        <p:cTn id="22" dur="3250"/>
                                        <p:tgtEl>
                                          <p:spTgt spid="58"/>
                                        </p:tgtEl>
                                        <p:attrNameLst>
                                          <p:attrName>ppt_h</p:attrName>
                                        </p:attrNameLst>
                                      </p:cBhvr>
                                      <p:tavLst>
                                        <p:tav tm="0">
                                          <p:val>
                                            <p:strVal val="ppt_h"/>
                                          </p:val>
                                        </p:tav>
                                        <p:tav tm="100000">
                                          <p:val>
                                            <p:strVal val="ppt_h"/>
                                          </p:val>
                                        </p:tav>
                                      </p:tavLst>
                                    </p:anim>
                                    <p:set>
                                      <p:cBhvr>
                                        <p:cTn id="23" dur="1" fill="hold">
                                          <p:stCondLst>
                                            <p:cond delay="3249"/>
                                          </p:stCondLst>
                                        </p:cTn>
                                        <p:tgtEl>
                                          <p:spTgt spid="58"/>
                                        </p:tgtEl>
                                        <p:attrNameLst>
                                          <p:attrName>style.visibility</p:attrName>
                                        </p:attrNameLst>
                                      </p:cBhvr>
                                      <p:to>
                                        <p:strVal val="hidden"/>
                                      </p:to>
                                    </p:set>
                                  </p:childTnLst>
                                </p:cTn>
                              </p:par>
                              <p:par>
                                <p:cTn id="24" presetID="9" presetClass="emph" presetSubtype="0" grpId="0" nodeType="withEffect">
                                  <p:stCondLst>
                                    <p:cond delay="0"/>
                                  </p:stCondLst>
                                  <p:childTnLst>
                                    <p:set>
                                      <p:cBhvr rctx="PPT">
                                        <p:cTn id="25" dur="indefinite"/>
                                        <p:tgtEl>
                                          <p:spTgt spid="76"/>
                                        </p:tgtEl>
                                        <p:attrNameLst>
                                          <p:attrName>style.opacity</p:attrName>
                                        </p:attrNameLst>
                                      </p:cBhvr>
                                      <p:to>
                                        <p:strVal val="0"/>
                                      </p:to>
                                    </p:set>
                                    <p:animEffect filter="image" prLst="opacity: 0">
                                      <p:cBhvr rctx="IE">
                                        <p:cTn id="26" dur="indefinite"/>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98"/>
            <a:ext cx="9144000" cy="5145798"/>
          </a:xfrm>
          <a:prstGeom prst="rect">
            <a:avLst/>
          </a:prstGeom>
          <a:noFill/>
          <a:ln>
            <a:noFill/>
          </a:ln>
        </p:spPr>
      </p:pic>
      <p:sp>
        <p:nvSpPr>
          <p:cNvPr id="3" name="2 Rectángulo"/>
          <p:cNvSpPr/>
          <p:nvPr/>
        </p:nvSpPr>
        <p:spPr>
          <a:xfrm>
            <a:off x="827584" y="1203598"/>
            <a:ext cx="5256584" cy="2677656"/>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sz="1400" dirty="0" smtClean="0">
                <a:solidFill>
                  <a:srgbClr val="500000"/>
                </a:solidFill>
                <a:latin typeface="Hobo Std" pitchFamily="34" charset="0"/>
              </a:rPr>
              <a:t>Afortunadamente</a:t>
            </a:r>
            <a:r>
              <a:rPr lang="es-ES" sz="1400" dirty="0">
                <a:solidFill>
                  <a:srgbClr val="500000"/>
                </a:solidFill>
                <a:latin typeface="Hobo Std" pitchFamily="34" charset="0"/>
              </a:rPr>
              <a:t>, hoy en día la canela es bastante </a:t>
            </a:r>
            <a:endParaRPr lang="es-ES" sz="1400" dirty="0" smtClean="0">
              <a:solidFill>
                <a:srgbClr val="500000"/>
              </a:solidFill>
              <a:latin typeface="Hobo Std" pitchFamily="34" charset="0"/>
            </a:endParaRPr>
          </a:p>
          <a:p>
            <a:pPr algn="ctr"/>
            <a:r>
              <a:rPr lang="es-ES" sz="1400" dirty="0">
                <a:solidFill>
                  <a:srgbClr val="500000"/>
                </a:solidFill>
                <a:latin typeface="Hobo Std" pitchFamily="34" charset="0"/>
              </a:rPr>
              <a:t>a</a:t>
            </a:r>
            <a:r>
              <a:rPr lang="es-ES" sz="1400" dirty="0" smtClean="0">
                <a:solidFill>
                  <a:srgbClr val="500000"/>
                </a:solidFill>
                <a:latin typeface="Hobo Std" pitchFamily="34" charset="0"/>
              </a:rPr>
              <a:t>sequible y </a:t>
            </a:r>
            <a:r>
              <a:rPr lang="es-ES" sz="1400" dirty="0">
                <a:solidFill>
                  <a:srgbClr val="500000"/>
                </a:solidFill>
                <a:latin typeface="Hobo Std" pitchFamily="34" charset="0"/>
              </a:rPr>
              <a:t>se puede conseguir en los mercados, </a:t>
            </a:r>
            <a:r>
              <a:rPr lang="es-ES" sz="1400" dirty="0" smtClean="0">
                <a:solidFill>
                  <a:srgbClr val="500000"/>
                </a:solidFill>
                <a:latin typeface="Hobo Std" pitchFamily="34" charset="0"/>
              </a:rPr>
              <a:t>dietéticas</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y tiendas de café. El aroma característico se debe a la parte grasa de la canela, por un compuesto </a:t>
            </a:r>
            <a:r>
              <a:rPr lang="es-ES" sz="1400" dirty="0" smtClean="0">
                <a:solidFill>
                  <a:srgbClr val="500000"/>
                </a:solidFill>
                <a:latin typeface="Hobo Std" pitchFamily="34" charset="0"/>
              </a:rPr>
              <a:t>llamado </a:t>
            </a:r>
            <a:r>
              <a:rPr lang="es-ES" sz="1400" dirty="0" err="1">
                <a:solidFill>
                  <a:srgbClr val="500000"/>
                </a:solidFill>
                <a:latin typeface="Hobo Std" pitchFamily="34" charset="0"/>
              </a:rPr>
              <a:t>cinamaldehído</a:t>
            </a:r>
            <a:r>
              <a:rPr lang="es-ES" sz="1400" dirty="0">
                <a:solidFill>
                  <a:srgbClr val="500000"/>
                </a:solidFill>
                <a:latin typeface="Hobo Std" pitchFamily="34" charset="0"/>
              </a:rPr>
              <a:t>, el encargado de la mayoría de las propiedades de la especia, con beneficios notables para el metabolismo y la salud.</a:t>
            </a:r>
          </a:p>
          <a:p>
            <a:pPr algn="ctr"/>
            <a:endParaRPr lang="es-ES" sz="1400" dirty="0">
              <a:solidFill>
                <a:srgbClr val="500000"/>
              </a:solidFill>
              <a:latin typeface="Hobo Std" pitchFamily="34" charset="0"/>
            </a:endParaRPr>
          </a:p>
          <a:p>
            <a:pPr algn="ctr"/>
            <a:r>
              <a:rPr lang="es-ES" sz="1400" dirty="0">
                <a:solidFill>
                  <a:srgbClr val="500000"/>
                </a:solidFill>
                <a:latin typeface="Hobo Std" pitchFamily="34" charset="0"/>
              </a:rPr>
              <a:t>Existen dos tipos de canela:</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Canela de Ceylán, también conocida como canela verdadera.</a:t>
            </a:r>
          </a:p>
          <a:p>
            <a:pPr algn="ctr"/>
            <a:r>
              <a:rPr lang="es-ES" sz="1400" dirty="0">
                <a:solidFill>
                  <a:srgbClr val="500000"/>
                </a:solidFill>
                <a:latin typeface="Hobo Std" pitchFamily="34" charset="0"/>
              </a:rPr>
              <a:t>    Canela de </a:t>
            </a:r>
            <a:r>
              <a:rPr lang="es-ES" sz="1400" dirty="0" err="1">
                <a:solidFill>
                  <a:srgbClr val="500000"/>
                </a:solidFill>
                <a:latin typeface="Hobo Std" pitchFamily="34" charset="0"/>
              </a:rPr>
              <a:t>Cassia</a:t>
            </a:r>
            <a:r>
              <a:rPr lang="es-ES" sz="1400" dirty="0">
                <a:solidFill>
                  <a:srgbClr val="500000"/>
                </a:solidFill>
                <a:latin typeface="Hobo Std" pitchFamily="34" charset="0"/>
              </a:rPr>
              <a:t>, que es la variedad más común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en </a:t>
            </a:r>
            <a:r>
              <a:rPr lang="es-ES" sz="1400" dirty="0">
                <a:solidFill>
                  <a:srgbClr val="500000"/>
                </a:solidFill>
                <a:latin typeface="Hobo Std" pitchFamily="34" charset="0"/>
              </a:rPr>
              <a:t>la actualidad.</a:t>
            </a:r>
          </a:p>
          <a:p>
            <a:pPr algn="ctr"/>
            <a:endParaRPr lang="es-ES" sz="1400" dirty="0">
              <a:solidFill>
                <a:srgbClr val="500000"/>
              </a:solidFill>
              <a:latin typeface="Hobo Std" pitchFamily="34" charset="0"/>
            </a:endParaRPr>
          </a:p>
        </p:txBody>
      </p:sp>
    </p:spTree>
    <p:extLst>
      <p:ext uri="{BB962C8B-B14F-4D97-AF65-F5344CB8AC3E}">
        <p14:creationId xmlns:p14="http://schemas.microsoft.com/office/powerpoint/2010/main" val="199826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Hexágono"/>
          <p:cNvSpPr/>
          <p:nvPr/>
        </p:nvSpPr>
        <p:spPr>
          <a:xfrm>
            <a:off x="611560" y="360000"/>
            <a:ext cx="7848872" cy="4320480"/>
          </a:xfrm>
          <a:prstGeom prst="hexagon">
            <a:avLst>
              <a:gd name="adj" fmla="val 42637"/>
              <a:gd name="vf" fmla="val 115470"/>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Hexágono"/>
          <p:cNvSpPr/>
          <p:nvPr/>
        </p:nvSpPr>
        <p:spPr>
          <a:xfrm>
            <a:off x="611560" y="411510"/>
            <a:ext cx="7848872" cy="4320480"/>
          </a:xfrm>
          <a:prstGeom prst="hexagon">
            <a:avLst>
              <a:gd name="adj" fmla="val 42637"/>
              <a:gd name="vf" fmla="val 115470"/>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Pentágono"/>
          <p:cNvSpPr/>
          <p:nvPr/>
        </p:nvSpPr>
        <p:spPr>
          <a:xfrm>
            <a:off x="683568" y="699542"/>
            <a:ext cx="3923928" cy="3744416"/>
          </a:xfrm>
          <a:prstGeom prst="homePlate">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Pentágono"/>
          <p:cNvSpPr/>
          <p:nvPr/>
        </p:nvSpPr>
        <p:spPr>
          <a:xfrm flipH="1">
            <a:off x="4499992" y="699542"/>
            <a:ext cx="3923928" cy="3744416"/>
          </a:xfrm>
          <a:prstGeom prst="homePlate">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328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0"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fltVal val="0"/>
                                          </p:val>
                                        </p:tav>
                                        <p:tav tm="100000">
                                          <p:val>
                                            <p:strVal val="#ppt_w"/>
                                          </p:val>
                                        </p:tav>
                                      </p:tavLst>
                                    </p:anim>
                                    <p:anim calcmode="lin" valueType="num">
                                      <p:cBhvr>
                                        <p:cTn id="38" dur="4000" fill="hold"/>
                                        <p:tgtEl>
                                          <p:spTgt spid="7"/>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7"/>
                                        </p:tgtEl>
                                        <p:attrNameLst>
                                          <p:attrName>style.visibility</p:attrName>
                                        </p:attrNameLst>
                                      </p:cBhvr>
                                      <p:to>
                                        <p:strVal val="visible"/>
                                      </p:to>
                                    </p:set>
                                    <p:animEffect transition="in" filter="barn(outVertical)">
                                      <p:cBhvr>
                                        <p:cTn id="41" dur="4000"/>
                                        <p:tgtEl>
                                          <p:spTgt spid="7"/>
                                        </p:tgtEl>
                                      </p:cBhvr>
                                    </p:animEffect>
                                  </p:childTnLst>
                                </p:cTn>
                              </p:par>
                              <p:par>
                                <p:cTn id="42" presetID="9" presetClass="emph" presetSubtype="0" grpId="0" nodeType="withEffect">
                                  <p:stCondLst>
                                    <p:cond delay="0"/>
                                  </p:stCondLst>
                                  <p:childTnLst>
                                    <p:set>
                                      <p:cBhvr rctx="PPT">
                                        <p:cTn id="43" dur="indefinite"/>
                                        <p:tgtEl>
                                          <p:spTgt spid="8"/>
                                        </p:tgtEl>
                                        <p:attrNameLst>
                                          <p:attrName>style.opacity</p:attrName>
                                        </p:attrNameLst>
                                      </p:cBhvr>
                                      <p:to>
                                        <p:strVal val="0"/>
                                      </p:to>
                                    </p:set>
                                    <p:animEffect filter="image" prLst="opacity: 0">
                                      <p:cBhvr rctx="IE">
                                        <p:cTn id="4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150 Imagen" descr="Diapositiva1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135" name="134 Grupo"/>
          <p:cNvGrpSpPr/>
          <p:nvPr/>
        </p:nvGrpSpPr>
        <p:grpSpPr>
          <a:xfrm>
            <a:off x="72000" y="-15096"/>
            <a:ext cx="4464496" cy="5170867"/>
            <a:chOff x="107504" y="-15096"/>
            <a:chExt cx="4461644" cy="5170867"/>
          </a:xfrm>
          <a:gradFill flip="none" rotWithShape="1">
            <a:gsLst>
              <a:gs pos="0">
                <a:schemeClr val="accent6">
                  <a:lumMod val="75000"/>
                  <a:alpha val="88000"/>
                </a:schemeClr>
              </a:gs>
              <a:gs pos="64000">
                <a:srgbClr val="FFC000">
                  <a:alpha val="78000"/>
                </a:srgbClr>
              </a:gs>
              <a:gs pos="100000">
                <a:srgbClr val="D1C39F">
                  <a:alpha val="78000"/>
                </a:srgbClr>
              </a:gs>
            </a:gsLst>
            <a:lin ang="0" scaled="1"/>
            <a:tileRect/>
          </a:gradFill>
          <a:scene3d>
            <a:camera prst="orthographicFront"/>
            <a:lightRig rig="chilly" dir="t"/>
          </a:scene3d>
        </p:grpSpPr>
        <p:grpSp>
          <p:nvGrpSpPr>
            <p:cNvPr id="136" name="135 Grupo"/>
            <p:cNvGrpSpPr/>
            <p:nvPr/>
          </p:nvGrpSpPr>
          <p:grpSpPr>
            <a:xfrm>
              <a:off x="107504" y="0"/>
              <a:ext cx="2229395" cy="5143500"/>
              <a:chOff x="1907703" y="0"/>
              <a:chExt cx="2229395" cy="5143500"/>
            </a:xfrm>
            <a:grpFill/>
          </p:grpSpPr>
          <p:grpSp>
            <p:nvGrpSpPr>
              <p:cNvPr id="236" name="235 Grupo"/>
              <p:cNvGrpSpPr/>
              <p:nvPr/>
            </p:nvGrpSpPr>
            <p:grpSpPr>
              <a:xfrm rot="5400000" flipH="1">
                <a:off x="1704406" y="203298"/>
                <a:ext cx="2631402" cy="2224805"/>
                <a:chOff x="-140857" y="10589"/>
                <a:chExt cx="4403121" cy="5132911"/>
              </a:xfrm>
              <a:grpFill/>
            </p:grpSpPr>
            <p:sp>
              <p:nvSpPr>
                <p:cNvPr id="253" name="252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53 Rombo"/>
                <p:cNvSpPr/>
                <p:nvPr/>
              </p:nvSpPr>
              <p:spPr>
                <a:xfrm>
                  <a:off x="125963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Rombo"/>
                <p:cNvSpPr/>
                <p:nvPr/>
              </p:nvSpPr>
              <p:spPr>
                <a:xfrm>
                  <a:off x="-140857" y="113159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260 Rombo"/>
                <p:cNvSpPr/>
                <p:nvPr/>
              </p:nvSpPr>
              <p:spPr>
                <a:xfrm>
                  <a:off x="539551" y="68058"/>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Rombo"/>
                <p:cNvSpPr/>
                <p:nvPr/>
              </p:nvSpPr>
              <p:spPr>
                <a:xfrm>
                  <a:off x="-140857" y="3075806"/>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66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rot="5400000" flipH="1">
                <a:off x="1706700" y="2713101"/>
                <a:ext cx="2631402" cy="2229395"/>
                <a:chOff x="-140857" y="0"/>
                <a:chExt cx="4403121" cy="5143500"/>
              </a:xfrm>
              <a:grpFill/>
            </p:grpSpPr>
            <p:sp>
              <p:nvSpPr>
                <p:cNvPr id="238" name="237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Rombo"/>
                <p:cNvSpPr/>
                <p:nvPr/>
              </p:nvSpPr>
              <p:spPr>
                <a:xfrm>
                  <a:off x="125963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Rombo"/>
                <p:cNvSpPr/>
                <p:nvPr/>
              </p:nvSpPr>
              <p:spPr>
                <a:xfrm>
                  <a:off x="-140857" y="113159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Rombo"/>
                <p:cNvSpPr/>
                <p:nvPr/>
              </p:nvSpPr>
              <p:spPr>
                <a:xfrm>
                  <a:off x="539552" y="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Rombo"/>
                <p:cNvSpPr/>
                <p:nvPr/>
              </p:nvSpPr>
              <p:spPr>
                <a:xfrm>
                  <a:off x="-140857" y="3075806"/>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7" name="136 Grupo"/>
            <p:cNvGrpSpPr/>
            <p:nvPr/>
          </p:nvGrpSpPr>
          <p:grpSpPr>
            <a:xfrm rot="16200000">
              <a:off x="2138750" y="612514"/>
              <a:ext cx="2631402" cy="2229395"/>
              <a:chOff x="-140857" y="0"/>
              <a:chExt cx="4403121" cy="5143500"/>
            </a:xfrm>
            <a:grpFill/>
          </p:grpSpPr>
          <p:sp>
            <p:nvSpPr>
              <p:cNvPr id="221" name="220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Rombo"/>
              <p:cNvSpPr/>
              <p:nvPr/>
            </p:nvSpPr>
            <p:spPr>
              <a:xfrm>
                <a:off x="1210350" y="1087375"/>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Rombo"/>
              <p:cNvSpPr/>
              <p:nvPr/>
            </p:nvSpPr>
            <p:spPr>
              <a:xfrm>
                <a:off x="-140857" y="113159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Rombo"/>
              <p:cNvSpPr/>
              <p:nvPr/>
            </p:nvSpPr>
            <p:spPr>
              <a:xfrm>
                <a:off x="539552" y="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Rombo"/>
              <p:cNvSpPr/>
              <p:nvPr/>
            </p:nvSpPr>
            <p:spPr>
              <a:xfrm>
                <a:off x="-140857" y="3075806"/>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8" name="137 Grupo"/>
            <p:cNvGrpSpPr/>
            <p:nvPr/>
          </p:nvGrpSpPr>
          <p:grpSpPr>
            <a:xfrm rot="16200000">
              <a:off x="2327314" y="2928686"/>
              <a:ext cx="2224775" cy="2229395"/>
              <a:chOff x="539552" y="0"/>
              <a:chExt cx="3722712" cy="5143500"/>
            </a:xfrm>
            <a:grpFill/>
          </p:grpSpPr>
          <p:sp>
            <p:nvSpPr>
              <p:cNvPr id="141" name="140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ombo"/>
              <p:cNvSpPr/>
              <p:nvPr/>
            </p:nvSpPr>
            <p:spPr>
              <a:xfrm>
                <a:off x="125963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ombo"/>
              <p:cNvSpPr/>
              <p:nvPr/>
            </p:nvSpPr>
            <p:spPr>
              <a:xfrm>
                <a:off x="539552" y="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39" name="138 Rombo"/>
            <p:cNvSpPr/>
            <p:nvPr/>
          </p:nvSpPr>
          <p:spPr>
            <a:xfrm rot="16200000">
              <a:off x="2696736" y="59968"/>
              <a:ext cx="546466" cy="396337"/>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ombo"/>
            <p:cNvSpPr/>
            <p:nvPr/>
          </p:nvSpPr>
          <p:spPr>
            <a:xfrm rot="16200000">
              <a:off x="3636000" y="104015"/>
              <a:ext cx="546466" cy="396337"/>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8" name="267 Grupo"/>
          <p:cNvGrpSpPr/>
          <p:nvPr/>
        </p:nvGrpSpPr>
        <p:grpSpPr>
          <a:xfrm flipH="1">
            <a:off x="4608000" y="0"/>
            <a:ext cx="4464496" cy="5170867"/>
            <a:chOff x="107504" y="-15096"/>
            <a:chExt cx="4461644" cy="5170867"/>
          </a:xfrm>
          <a:gradFill flip="none" rotWithShape="1">
            <a:gsLst>
              <a:gs pos="0">
                <a:schemeClr val="accent6">
                  <a:lumMod val="75000"/>
                  <a:alpha val="88000"/>
                </a:schemeClr>
              </a:gs>
              <a:gs pos="64000">
                <a:srgbClr val="FFC000">
                  <a:alpha val="78000"/>
                </a:srgbClr>
              </a:gs>
              <a:gs pos="100000">
                <a:srgbClr val="D1C39F">
                  <a:alpha val="78000"/>
                </a:srgbClr>
              </a:gs>
            </a:gsLst>
            <a:lin ang="0" scaled="1"/>
            <a:tileRect/>
          </a:gradFill>
          <a:scene3d>
            <a:camera prst="orthographicFront"/>
            <a:lightRig rig="chilly" dir="t"/>
          </a:scene3d>
        </p:grpSpPr>
        <p:grpSp>
          <p:nvGrpSpPr>
            <p:cNvPr id="269" name="268 Grupo"/>
            <p:cNvGrpSpPr/>
            <p:nvPr/>
          </p:nvGrpSpPr>
          <p:grpSpPr>
            <a:xfrm>
              <a:off x="107504" y="0"/>
              <a:ext cx="2229395" cy="5143500"/>
              <a:chOff x="1907703" y="0"/>
              <a:chExt cx="2229395" cy="5143500"/>
            </a:xfrm>
            <a:grpFill/>
          </p:grpSpPr>
          <p:grpSp>
            <p:nvGrpSpPr>
              <p:cNvPr id="302" name="301 Grupo"/>
              <p:cNvGrpSpPr/>
              <p:nvPr/>
            </p:nvGrpSpPr>
            <p:grpSpPr>
              <a:xfrm rot="5400000" flipH="1">
                <a:off x="1704406" y="203298"/>
                <a:ext cx="2631402" cy="2224805"/>
                <a:chOff x="-140857" y="10589"/>
                <a:chExt cx="4403121" cy="5132911"/>
              </a:xfrm>
              <a:grpFill/>
            </p:grpSpPr>
            <p:sp>
              <p:nvSpPr>
                <p:cNvPr id="319" name="318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Rombo"/>
                <p:cNvSpPr/>
                <p:nvPr/>
              </p:nvSpPr>
              <p:spPr>
                <a:xfrm>
                  <a:off x="125963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Rombo"/>
                <p:cNvSpPr/>
                <p:nvPr/>
              </p:nvSpPr>
              <p:spPr>
                <a:xfrm>
                  <a:off x="-140857" y="113159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Rombo"/>
                <p:cNvSpPr/>
                <p:nvPr/>
              </p:nvSpPr>
              <p:spPr>
                <a:xfrm>
                  <a:off x="539551" y="68058"/>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Rombo"/>
                <p:cNvSpPr/>
                <p:nvPr/>
              </p:nvSpPr>
              <p:spPr>
                <a:xfrm>
                  <a:off x="-140857" y="3075806"/>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9" name="328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1" name="330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3" name="302 Grupo"/>
              <p:cNvGrpSpPr/>
              <p:nvPr/>
            </p:nvGrpSpPr>
            <p:grpSpPr>
              <a:xfrm rot="5400000" flipH="1">
                <a:off x="1706700" y="2713101"/>
                <a:ext cx="2631402" cy="2229395"/>
                <a:chOff x="-140857" y="0"/>
                <a:chExt cx="4403121" cy="5143500"/>
              </a:xfrm>
              <a:grpFill/>
            </p:grpSpPr>
            <p:sp>
              <p:nvSpPr>
                <p:cNvPr id="304" name="303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Rombo"/>
                <p:cNvSpPr/>
                <p:nvPr/>
              </p:nvSpPr>
              <p:spPr>
                <a:xfrm>
                  <a:off x="125963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Rombo"/>
                <p:cNvSpPr/>
                <p:nvPr/>
              </p:nvSpPr>
              <p:spPr>
                <a:xfrm>
                  <a:off x="-140857" y="113159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Rombo"/>
                <p:cNvSpPr/>
                <p:nvPr/>
              </p:nvSpPr>
              <p:spPr>
                <a:xfrm>
                  <a:off x="539552" y="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Rombo"/>
                <p:cNvSpPr/>
                <p:nvPr/>
              </p:nvSpPr>
              <p:spPr>
                <a:xfrm>
                  <a:off x="-140857" y="3075806"/>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70" name="269 Grupo"/>
            <p:cNvGrpSpPr/>
            <p:nvPr/>
          </p:nvGrpSpPr>
          <p:grpSpPr>
            <a:xfrm rot="16200000">
              <a:off x="2138750" y="612514"/>
              <a:ext cx="2631402" cy="2229395"/>
              <a:chOff x="-140857" y="0"/>
              <a:chExt cx="4403121" cy="5143500"/>
            </a:xfrm>
            <a:grpFill/>
          </p:grpSpPr>
          <p:sp>
            <p:nvSpPr>
              <p:cNvPr id="287" name="286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Rombo"/>
              <p:cNvSpPr/>
              <p:nvPr/>
            </p:nvSpPr>
            <p:spPr>
              <a:xfrm>
                <a:off x="1210350" y="1087375"/>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Rombo"/>
              <p:cNvSpPr/>
              <p:nvPr/>
            </p:nvSpPr>
            <p:spPr>
              <a:xfrm>
                <a:off x="-140857" y="113159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Rombo"/>
              <p:cNvSpPr/>
              <p:nvPr/>
            </p:nvSpPr>
            <p:spPr>
              <a:xfrm>
                <a:off x="539552" y="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Rombo"/>
              <p:cNvSpPr/>
              <p:nvPr/>
            </p:nvSpPr>
            <p:spPr>
              <a:xfrm>
                <a:off x="-140857" y="3075806"/>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1" name="270 Grupo"/>
            <p:cNvGrpSpPr/>
            <p:nvPr/>
          </p:nvGrpSpPr>
          <p:grpSpPr>
            <a:xfrm rot="16200000">
              <a:off x="2327314" y="2928686"/>
              <a:ext cx="2224775" cy="2229395"/>
              <a:chOff x="539552" y="0"/>
              <a:chExt cx="3722712" cy="5143500"/>
            </a:xfrm>
            <a:grpFill/>
          </p:grpSpPr>
          <p:sp>
            <p:nvSpPr>
              <p:cNvPr id="274" name="273 Rombo"/>
              <p:cNvSpPr/>
              <p:nvPr/>
            </p:nvSpPr>
            <p:spPr>
              <a:xfrm>
                <a:off x="1979712" y="3342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Rombo"/>
              <p:cNvSpPr/>
              <p:nvPr/>
            </p:nvSpPr>
            <p:spPr>
              <a:xfrm>
                <a:off x="125963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Rombo"/>
              <p:cNvSpPr/>
              <p:nvPr/>
            </p:nvSpPr>
            <p:spPr>
              <a:xfrm>
                <a:off x="3347864" y="10589"/>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Rombo"/>
              <p:cNvSpPr/>
              <p:nvPr/>
            </p:nvSpPr>
            <p:spPr>
              <a:xfrm>
                <a:off x="2699792" y="113159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Rombo"/>
              <p:cNvSpPr/>
              <p:nvPr/>
            </p:nvSpPr>
            <p:spPr>
              <a:xfrm>
                <a:off x="1944000" y="2067694"/>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Rombo"/>
              <p:cNvSpPr/>
              <p:nvPr/>
            </p:nvSpPr>
            <p:spPr>
              <a:xfrm>
                <a:off x="3347863" y="2144932"/>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Rombo"/>
              <p:cNvSpPr/>
              <p:nvPr/>
            </p:nvSpPr>
            <p:spPr>
              <a:xfrm>
                <a:off x="539552" y="2139702"/>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Rombo"/>
              <p:cNvSpPr/>
              <p:nvPr/>
            </p:nvSpPr>
            <p:spPr>
              <a:xfrm>
                <a:off x="539552" y="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Rombo"/>
              <p:cNvSpPr/>
              <p:nvPr/>
            </p:nvSpPr>
            <p:spPr>
              <a:xfrm>
                <a:off x="1259632" y="3075806"/>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82 Rombo"/>
              <p:cNvSpPr/>
              <p:nvPr/>
            </p:nvSpPr>
            <p:spPr>
              <a:xfrm>
                <a:off x="2630126" y="3141611"/>
                <a:ext cx="914401"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4" name="283 Rombo"/>
              <p:cNvSpPr/>
              <p:nvPr/>
            </p:nvSpPr>
            <p:spPr>
              <a:xfrm>
                <a:off x="539552"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84 Rombo"/>
              <p:cNvSpPr/>
              <p:nvPr/>
            </p:nvSpPr>
            <p:spPr>
              <a:xfrm>
                <a:off x="1907704" y="4229100"/>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85 Rombo"/>
              <p:cNvSpPr/>
              <p:nvPr/>
            </p:nvSpPr>
            <p:spPr>
              <a:xfrm>
                <a:off x="3347864" y="4223837"/>
                <a:ext cx="914400" cy="914400"/>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72" name="271 Rombo"/>
            <p:cNvSpPr/>
            <p:nvPr/>
          </p:nvSpPr>
          <p:spPr>
            <a:xfrm rot="16200000">
              <a:off x="2696736" y="59968"/>
              <a:ext cx="546466" cy="396337"/>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Rombo"/>
            <p:cNvSpPr/>
            <p:nvPr/>
          </p:nvSpPr>
          <p:spPr>
            <a:xfrm rot="16200000">
              <a:off x="3636000" y="104015"/>
              <a:ext cx="546466" cy="396337"/>
            </a:xfrm>
            <a:prstGeom prst="diamond">
              <a:avLst/>
            </a:prstGeom>
            <a:grpFill/>
            <a:ln>
              <a:solidFill>
                <a:srgbClr val="E5B789"/>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52" name="151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5669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1"/>
                                        </p:tgtEl>
                                        <p:attrNameLst>
                                          <p:attrName>style.visibility</p:attrName>
                                        </p:attrNameLst>
                                      </p:cBhvr>
                                      <p:to>
                                        <p:strVal val="visible"/>
                                      </p:to>
                                    </p:set>
                                    <p:animEffect transition="in" filter="barn(outVertical)">
                                      <p:cBhvr>
                                        <p:cTn id="7" dur="3250"/>
                                        <p:tgtEl>
                                          <p:spTgt spid="151"/>
                                        </p:tgtEl>
                                      </p:cBhvr>
                                    </p:animEffect>
                                  </p:childTnLst>
                                </p:cTn>
                              </p:par>
                              <p:par>
                                <p:cTn id="8" presetID="23" presetClass="entr" presetSubtype="288" fill="hold" nodeType="withEffect">
                                  <p:stCondLst>
                                    <p:cond delay="0"/>
                                  </p:stCondLst>
                                  <p:childTnLst>
                                    <p:set>
                                      <p:cBhvr>
                                        <p:cTn id="9" dur="1" fill="hold">
                                          <p:stCondLst>
                                            <p:cond delay="0"/>
                                          </p:stCondLst>
                                        </p:cTn>
                                        <p:tgtEl>
                                          <p:spTgt spid="151"/>
                                        </p:tgtEl>
                                        <p:attrNameLst>
                                          <p:attrName>style.visibility</p:attrName>
                                        </p:attrNameLst>
                                      </p:cBhvr>
                                      <p:to>
                                        <p:strVal val="visible"/>
                                      </p:to>
                                    </p:set>
                                    <p:anim calcmode="lin" valueType="num">
                                      <p:cBhvr>
                                        <p:cTn id="10" dur="3250" fill="hold"/>
                                        <p:tgtEl>
                                          <p:spTgt spid="151"/>
                                        </p:tgtEl>
                                        <p:attrNameLst>
                                          <p:attrName>ppt_w</p:attrName>
                                        </p:attrNameLst>
                                      </p:cBhvr>
                                      <p:tavLst>
                                        <p:tav tm="0">
                                          <p:val>
                                            <p:strVal val="4/3*#ppt_w"/>
                                          </p:val>
                                        </p:tav>
                                        <p:tav tm="100000">
                                          <p:val>
                                            <p:strVal val="#ppt_w"/>
                                          </p:val>
                                        </p:tav>
                                      </p:tavLst>
                                    </p:anim>
                                    <p:anim calcmode="lin" valueType="num">
                                      <p:cBhvr>
                                        <p:cTn id="11" dur="3250" fill="hold"/>
                                        <p:tgtEl>
                                          <p:spTgt spid="151"/>
                                        </p:tgtEl>
                                        <p:attrNameLst>
                                          <p:attrName>ppt_h</p:attrName>
                                        </p:attrNameLst>
                                      </p:cBhvr>
                                      <p:tavLst>
                                        <p:tav tm="0">
                                          <p:val>
                                            <p:strVal val="4/3*#ppt_h"/>
                                          </p:val>
                                        </p:tav>
                                        <p:tav tm="100000">
                                          <p:val>
                                            <p:strVal val="#ppt_h"/>
                                          </p:val>
                                        </p:tav>
                                      </p:tavLst>
                                    </p:anim>
                                  </p:childTnLst>
                                </p:cTn>
                              </p:par>
                              <p:par>
                                <p:cTn id="12" presetID="17" presetClass="exit" presetSubtype="8" fill="hold" nodeType="withEffect">
                                  <p:stCondLst>
                                    <p:cond delay="0"/>
                                  </p:stCondLst>
                                  <p:childTnLst>
                                    <p:anim calcmode="lin" valueType="num">
                                      <p:cBhvr>
                                        <p:cTn id="13" dur="3250"/>
                                        <p:tgtEl>
                                          <p:spTgt spid="135"/>
                                        </p:tgtEl>
                                        <p:attrNameLst>
                                          <p:attrName>ppt_x</p:attrName>
                                        </p:attrNameLst>
                                      </p:cBhvr>
                                      <p:tavLst>
                                        <p:tav tm="0">
                                          <p:val>
                                            <p:strVal val="ppt_x"/>
                                          </p:val>
                                        </p:tav>
                                        <p:tav tm="100000">
                                          <p:val>
                                            <p:strVal val="ppt_x-ppt_w/2"/>
                                          </p:val>
                                        </p:tav>
                                      </p:tavLst>
                                    </p:anim>
                                    <p:anim calcmode="lin" valueType="num">
                                      <p:cBhvr>
                                        <p:cTn id="14" dur="3250"/>
                                        <p:tgtEl>
                                          <p:spTgt spid="135"/>
                                        </p:tgtEl>
                                        <p:attrNameLst>
                                          <p:attrName>ppt_y</p:attrName>
                                        </p:attrNameLst>
                                      </p:cBhvr>
                                      <p:tavLst>
                                        <p:tav tm="0">
                                          <p:val>
                                            <p:strVal val="ppt_y"/>
                                          </p:val>
                                        </p:tav>
                                        <p:tav tm="100000">
                                          <p:val>
                                            <p:strVal val="ppt_y"/>
                                          </p:val>
                                        </p:tav>
                                      </p:tavLst>
                                    </p:anim>
                                    <p:anim calcmode="lin" valueType="num">
                                      <p:cBhvr>
                                        <p:cTn id="15" dur="3250"/>
                                        <p:tgtEl>
                                          <p:spTgt spid="135"/>
                                        </p:tgtEl>
                                        <p:attrNameLst>
                                          <p:attrName>ppt_w</p:attrName>
                                        </p:attrNameLst>
                                      </p:cBhvr>
                                      <p:tavLst>
                                        <p:tav tm="0">
                                          <p:val>
                                            <p:strVal val="ppt_w"/>
                                          </p:val>
                                        </p:tav>
                                        <p:tav tm="100000">
                                          <p:val>
                                            <p:fltVal val="0"/>
                                          </p:val>
                                        </p:tav>
                                      </p:tavLst>
                                    </p:anim>
                                    <p:anim calcmode="lin" valueType="num">
                                      <p:cBhvr>
                                        <p:cTn id="16" dur="3250"/>
                                        <p:tgtEl>
                                          <p:spTgt spid="135"/>
                                        </p:tgtEl>
                                        <p:attrNameLst>
                                          <p:attrName>ppt_h</p:attrName>
                                        </p:attrNameLst>
                                      </p:cBhvr>
                                      <p:tavLst>
                                        <p:tav tm="0">
                                          <p:val>
                                            <p:strVal val="ppt_h"/>
                                          </p:val>
                                        </p:tav>
                                        <p:tav tm="100000">
                                          <p:val>
                                            <p:strVal val="ppt_h"/>
                                          </p:val>
                                        </p:tav>
                                      </p:tavLst>
                                    </p:anim>
                                    <p:set>
                                      <p:cBhvr>
                                        <p:cTn id="17" dur="1" fill="hold">
                                          <p:stCondLst>
                                            <p:cond delay="3249"/>
                                          </p:stCondLst>
                                        </p:cTn>
                                        <p:tgtEl>
                                          <p:spTgt spid="135"/>
                                        </p:tgtEl>
                                        <p:attrNameLst>
                                          <p:attrName>style.visibility</p:attrName>
                                        </p:attrNameLst>
                                      </p:cBhvr>
                                      <p:to>
                                        <p:strVal val="hidden"/>
                                      </p:to>
                                    </p:set>
                                  </p:childTnLst>
                                </p:cTn>
                              </p:par>
                              <p:par>
                                <p:cTn id="18" presetID="17" presetClass="exit" presetSubtype="2" fill="hold" nodeType="withEffect">
                                  <p:stCondLst>
                                    <p:cond delay="0"/>
                                  </p:stCondLst>
                                  <p:childTnLst>
                                    <p:anim calcmode="lin" valueType="num">
                                      <p:cBhvr>
                                        <p:cTn id="19" dur="3250"/>
                                        <p:tgtEl>
                                          <p:spTgt spid="268"/>
                                        </p:tgtEl>
                                        <p:attrNameLst>
                                          <p:attrName>ppt_x</p:attrName>
                                        </p:attrNameLst>
                                      </p:cBhvr>
                                      <p:tavLst>
                                        <p:tav tm="0">
                                          <p:val>
                                            <p:strVal val="ppt_x"/>
                                          </p:val>
                                        </p:tav>
                                        <p:tav tm="100000">
                                          <p:val>
                                            <p:strVal val="ppt_x+ppt_w/2"/>
                                          </p:val>
                                        </p:tav>
                                      </p:tavLst>
                                    </p:anim>
                                    <p:anim calcmode="lin" valueType="num">
                                      <p:cBhvr>
                                        <p:cTn id="20" dur="3250"/>
                                        <p:tgtEl>
                                          <p:spTgt spid="268"/>
                                        </p:tgtEl>
                                        <p:attrNameLst>
                                          <p:attrName>ppt_y</p:attrName>
                                        </p:attrNameLst>
                                      </p:cBhvr>
                                      <p:tavLst>
                                        <p:tav tm="0">
                                          <p:val>
                                            <p:strVal val="ppt_y"/>
                                          </p:val>
                                        </p:tav>
                                        <p:tav tm="100000">
                                          <p:val>
                                            <p:strVal val="ppt_y"/>
                                          </p:val>
                                        </p:tav>
                                      </p:tavLst>
                                    </p:anim>
                                    <p:anim calcmode="lin" valueType="num">
                                      <p:cBhvr>
                                        <p:cTn id="21" dur="3250"/>
                                        <p:tgtEl>
                                          <p:spTgt spid="268"/>
                                        </p:tgtEl>
                                        <p:attrNameLst>
                                          <p:attrName>ppt_w</p:attrName>
                                        </p:attrNameLst>
                                      </p:cBhvr>
                                      <p:tavLst>
                                        <p:tav tm="0">
                                          <p:val>
                                            <p:strVal val="ppt_w"/>
                                          </p:val>
                                        </p:tav>
                                        <p:tav tm="100000">
                                          <p:val>
                                            <p:fltVal val="0"/>
                                          </p:val>
                                        </p:tav>
                                      </p:tavLst>
                                    </p:anim>
                                    <p:anim calcmode="lin" valueType="num">
                                      <p:cBhvr>
                                        <p:cTn id="22" dur="3250"/>
                                        <p:tgtEl>
                                          <p:spTgt spid="268"/>
                                        </p:tgtEl>
                                        <p:attrNameLst>
                                          <p:attrName>ppt_h</p:attrName>
                                        </p:attrNameLst>
                                      </p:cBhvr>
                                      <p:tavLst>
                                        <p:tav tm="0">
                                          <p:val>
                                            <p:strVal val="ppt_h"/>
                                          </p:val>
                                        </p:tav>
                                        <p:tav tm="100000">
                                          <p:val>
                                            <p:strVal val="ppt_h"/>
                                          </p:val>
                                        </p:tav>
                                      </p:tavLst>
                                    </p:anim>
                                    <p:set>
                                      <p:cBhvr>
                                        <p:cTn id="23" dur="1" fill="hold">
                                          <p:stCondLst>
                                            <p:cond delay="3249"/>
                                          </p:stCondLst>
                                        </p:cTn>
                                        <p:tgtEl>
                                          <p:spTgt spid="268"/>
                                        </p:tgtEl>
                                        <p:attrNameLst>
                                          <p:attrName>style.visibility</p:attrName>
                                        </p:attrNameLst>
                                      </p:cBhvr>
                                      <p:to>
                                        <p:strVal val="hidden"/>
                                      </p:to>
                                    </p:set>
                                  </p:childTnLst>
                                </p:cTn>
                              </p:par>
                              <p:par>
                                <p:cTn id="24" presetID="9" presetClass="emph" presetSubtype="0" grpId="0" nodeType="withEffect">
                                  <p:stCondLst>
                                    <p:cond delay="0"/>
                                  </p:stCondLst>
                                  <p:childTnLst>
                                    <p:set>
                                      <p:cBhvr rctx="PPT">
                                        <p:cTn id="25" dur="indefinite"/>
                                        <p:tgtEl>
                                          <p:spTgt spid="152"/>
                                        </p:tgtEl>
                                        <p:attrNameLst>
                                          <p:attrName>style.opacity</p:attrName>
                                        </p:attrNameLst>
                                      </p:cBhvr>
                                      <p:to>
                                        <p:strVal val="0"/>
                                      </p:to>
                                    </p:set>
                                    <p:animEffect filter="image" prLst="opacity: 0">
                                      <p:cBhvr rctx="IE">
                                        <p:cTn id="26" dur="indefinite"/>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1726"/>
            <a:ext cx="9144000" cy="5143500"/>
          </a:xfrm>
          <a:prstGeom prst="rect">
            <a:avLst/>
          </a:prstGeom>
          <a:noFill/>
          <a:ln>
            <a:noFill/>
          </a:ln>
        </p:spPr>
      </p:pic>
      <p:grpSp>
        <p:nvGrpSpPr>
          <p:cNvPr id="4" name="3 Grupo"/>
          <p:cNvGrpSpPr/>
          <p:nvPr/>
        </p:nvGrpSpPr>
        <p:grpSpPr>
          <a:xfrm rot="994403">
            <a:off x="-1188640" y="-36000"/>
            <a:ext cx="2054252" cy="613742"/>
            <a:chOff x="-1188640" y="-36000"/>
            <a:chExt cx="2125612" cy="613742"/>
          </a:xfrm>
        </p:grpSpPr>
        <p:sp>
          <p:nvSpPr>
            <p:cNvPr id="5" name="4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a:off x="-360323" y="79403"/>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 name="6 Grupo"/>
          <p:cNvGrpSpPr/>
          <p:nvPr/>
        </p:nvGrpSpPr>
        <p:grpSpPr>
          <a:xfrm rot="994403">
            <a:off x="-147624" y="589902"/>
            <a:ext cx="2054252" cy="613742"/>
            <a:chOff x="-147624" y="589902"/>
            <a:chExt cx="2125612" cy="613742"/>
          </a:xfrm>
        </p:grpSpPr>
        <p:sp>
          <p:nvSpPr>
            <p:cNvPr id="8" name="7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 name="9 Grupo"/>
          <p:cNvGrpSpPr/>
          <p:nvPr/>
        </p:nvGrpSpPr>
        <p:grpSpPr>
          <a:xfrm rot="994403">
            <a:off x="789310" y="1255955"/>
            <a:ext cx="2054252" cy="613742"/>
            <a:chOff x="789310" y="1255955"/>
            <a:chExt cx="2125612" cy="613742"/>
          </a:xfrm>
        </p:grpSpPr>
        <p:sp>
          <p:nvSpPr>
            <p:cNvPr id="11" name="10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Elipse"/>
            <p:cNvSpPr/>
            <p:nvPr/>
          </p:nvSpPr>
          <p:spPr>
            <a:xfrm>
              <a:off x="1617627" y="1371358"/>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 name="12 Grupo"/>
          <p:cNvGrpSpPr/>
          <p:nvPr/>
        </p:nvGrpSpPr>
        <p:grpSpPr>
          <a:xfrm rot="994403">
            <a:off x="1798316" y="1922008"/>
            <a:ext cx="2054252" cy="613742"/>
            <a:chOff x="1798316" y="1922008"/>
            <a:chExt cx="2125612" cy="613742"/>
          </a:xfrm>
        </p:grpSpPr>
        <p:sp>
          <p:nvSpPr>
            <p:cNvPr id="14" name="13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rot="20534003" flipV="1">
            <a:off x="-1189288" y="4550008"/>
            <a:ext cx="2054252" cy="613742"/>
            <a:chOff x="-1188640" y="-36000"/>
            <a:chExt cx="2125612" cy="613742"/>
          </a:xfrm>
        </p:grpSpPr>
        <p:sp>
          <p:nvSpPr>
            <p:cNvPr id="17" name="16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Elipse"/>
            <p:cNvSpPr/>
            <p:nvPr/>
          </p:nvSpPr>
          <p:spPr>
            <a:xfrm>
              <a:off x="-360323" y="79403"/>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9" name="18 Grupo"/>
          <p:cNvGrpSpPr/>
          <p:nvPr/>
        </p:nvGrpSpPr>
        <p:grpSpPr>
          <a:xfrm rot="20534003" flipV="1">
            <a:off x="-148272" y="3924106"/>
            <a:ext cx="2054252" cy="613742"/>
            <a:chOff x="-147624" y="589902"/>
            <a:chExt cx="2125612" cy="613742"/>
          </a:xfrm>
        </p:grpSpPr>
        <p:sp>
          <p:nvSpPr>
            <p:cNvPr id="20" name="19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2" name="21 Grupo"/>
          <p:cNvGrpSpPr/>
          <p:nvPr/>
        </p:nvGrpSpPr>
        <p:grpSpPr>
          <a:xfrm rot="20534003" flipV="1">
            <a:off x="788662" y="3258053"/>
            <a:ext cx="2054252" cy="613742"/>
            <a:chOff x="789310" y="1255955"/>
            <a:chExt cx="2125612" cy="613742"/>
          </a:xfrm>
        </p:grpSpPr>
        <p:sp>
          <p:nvSpPr>
            <p:cNvPr id="23" name="22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Elipse"/>
            <p:cNvSpPr/>
            <p:nvPr/>
          </p:nvSpPr>
          <p:spPr>
            <a:xfrm>
              <a:off x="1617627" y="1371358"/>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rot="20534003" flipV="1">
            <a:off x="1797668" y="2592000"/>
            <a:ext cx="2054252" cy="613742"/>
            <a:chOff x="1798316" y="1922008"/>
            <a:chExt cx="2125612" cy="613742"/>
          </a:xfrm>
        </p:grpSpPr>
        <p:sp>
          <p:nvSpPr>
            <p:cNvPr id="26" name="25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8" name="27 Grupo"/>
          <p:cNvGrpSpPr/>
          <p:nvPr/>
        </p:nvGrpSpPr>
        <p:grpSpPr>
          <a:xfrm rot="20605597" flipH="1">
            <a:off x="8242956" y="-56250"/>
            <a:ext cx="2054252" cy="613742"/>
            <a:chOff x="-1188640" y="-36000"/>
            <a:chExt cx="2125612" cy="613742"/>
          </a:xfrm>
        </p:grpSpPr>
        <p:sp>
          <p:nvSpPr>
            <p:cNvPr id="29" name="2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Elipse"/>
            <p:cNvSpPr/>
            <p:nvPr/>
          </p:nvSpPr>
          <p:spPr>
            <a:xfrm>
              <a:off x="-360323" y="79403"/>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rot="20605597" flipH="1">
            <a:off x="7201940" y="569652"/>
            <a:ext cx="2054252" cy="613742"/>
            <a:chOff x="-147624" y="589902"/>
            <a:chExt cx="2125612" cy="613742"/>
          </a:xfrm>
        </p:grpSpPr>
        <p:sp>
          <p:nvSpPr>
            <p:cNvPr id="32" name="31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4" name="33 Grupo"/>
          <p:cNvGrpSpPr/>
          <p:nvPr/>
        </p:nvGrpSpPr>
        <p:grpSpPr>
          <a:xfrm rot="20605597" flipH="1">
            <a:off x="6265006" y="1235705"/>
            <a:ext cx="2054252"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7" name="36 Grupo"/>
          <p:cNvGrpSpPr/>
          <p:nvPr/>
        </p:nvGrpSpPr>
        <p:grpSpPr>
          <a:xfrm rot="20605597" flipH="1">
            <a:off x="5256000" y="1901758"/>
            <a:ext cx="2054252" cy="613742"/>
            <a:chOff x="1798316" y="1922008"/>
            <a:chExt cx="2125612" cy="613742"/>
          </a:xfrm>
        </p:grpSpPr>
        <p:sp>
          <p:nvSpPr>
            <p:cNvPr id="38" name="37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0" name="39 Grupo"/>
          <p:cNvGrpSpPr/>
          <p:nvPr/>
        </p:nvGrpSpPr>
        <p:grpSpPr>
          <a:xfrm rot="1065997" flipH="1" flipV="1">
            <a:off x="8243604" y="4529758"/>
            <a:ext cx="2054252" cy="613742"/>
            <a:chOff x="-1188640" y="-36000"/>
            <a:chExt cx="2125612" cy="613742"/>
          </a:xfrm>
        </p:grpSpPr>
        <p:sp>
          <p:nvSpPr>
            <p:cNvPr id="41" name="40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Elipse"/>
            <p:cNvSpPr/>
            <p:nvPr/>
          </p:nvSpPr>
          <p:spPr>
            <a:xfrm>
              <a:off x="-360323" y="79403"/>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rot="1065997" flipH="1" flipV="1">
            <a:off x="7202588" y="3903856"/>
            <a:ext cx="2054252" cy="613742"/>
            <a:chOff x="-147624" y="589902"/>
            <a:chExt cx="2125612" cy="613742"/>
          </a:xfrm>
        </p:grpSpPr>
        <p:sp>
          <p:nvSpPr>
            <p:cNvPr id="44" name="43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6" name="45 Grupo"/>
          <p:cNvGrpSpPr/>
          <p:nvPr/>
        </p:nvGrpSpPr>
        <p:grpSpPr>
          <a:xfrm rot="1065997" flipH="1" flipV="1">
            <a:off x="6265654" y="3237803"/>
            <a:ext cx="2054252" cy="613742"/>
            <a:chOff x="789310" y="1255955"/>
            <a:chExt cx="2125612" cy="613742"/>
          </a:xfrm>
        </p:grpSpPr>
        <p:sp>
          <p:nvSpPr>
            <p:cNvPr id="47" name="46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Elipse"/>
            <p:cNvSpPr/>
            <p:nvPr/>
          </p:nvSpPr>
          <p:spPr>
            <a:xfrm>
              <a:off x="1617627" y="1371358"/>
              <a:ext cx="432431" cy="333026"/>
            </a:xfrm>
            <a:prstGeom prst="ellipse">
              <a:avLst/>
            </a:prstGeom>
            <a:solidFill>
              <a:schemeClr val="accent6">
                <a:lumMod val="50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9" name="48 Grupo"/>
          <p:cNvGrpSpPr/>
          <p:nvPr/>
        </p:nvGrpSpPr>
        <p:grpSpPr>
          <a:xfrm rot="1065997" flipH="1" flipV="1">
            <a:off x="5256648" y="2571750"/>
            <a:ext cx="2054252" cy="613742"/>
            <a:chOff x="1798316" y="1922008"/>
            <a:chExt cx="2125612" cy="613742"/>
          </a:xfrm>
        </p:grpSpPr>
        <p:sp>
          <p:nvSpPr>
            <p:cNvPr id="50" name="49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2" name="51 Rectángulo"/>
          <p:cNvSpPr/>
          <p:nvPr/>
        </p:nvSpPr>
        <p:spPr>
          <a:xfrm flipH="1">
            <a:off x="-1260648" y="-380578"/>
            <a:ext cx="11665296" cy="576064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407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fmla="#ppt_w*sin(2.5*pi*$)">
                                          <p:val>
                                            <p:fltVal val="0"/>
                                          </p:val>
                                        </p:tav>
                                        <p:tav tm="100000">
                                          <p:val>
                                            <p:fltVal val="1"/>
                                          </p:val>
                                        </p:tav>
                                      </p:tavLst>
                                    </p:anim>
                                    <p:anim calcmode="lin" valueType="num">
                                      <p:cBhvr>
                                        <p:cTn id="12" dur="5000" fill="hold"/>
                                        <p:tgtEl>
                                          <p:spTgt spid="4"/>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4"/>
                                        </p:tgtEl>
                                        <p:attrNameLst>
                                          <p:attrName>ppt_x</p:attrName>
                                        </p:attrNameLst>
                                      </p:cBhvr>
                                      <p:tavLst>
                                        <p:tav tm="0">
                                          <p:val>
                                            <p:strVal val="ppt_x"/>
                                          </p:val>
                                        </p:tav>
                                        <p:tav tm="100000">
                                          <p:val>
                                            <p:strVal val="1+ppt_w/2"/>
                                          </p:val>
                                        </p:tav>
                                      </p:tavLst>
                                    </p:anim>
                                    <p:anim calcmode="lin" valueType="num">
                                      <p:cBhvr additive="base">
                                        <p:cTn id="15" dur="4000"/>
                                        <p:tgtEl>
                                          <p:spTgt spid="4"/>
                                        </p:tgtEl>
                                        <p:attrNameLst>
                                          <p:attrName>ppt_y</p:attrName>
                                        </p:attrNameLst>
                                      </p:cBhvr>
                                      <p:tavLst>
                                        <p:tav tm="0">
                                          <p:val>
                                            <p:strVal val="ppt_y"/>
                                          </p:val>
                                        </p:tav>
                                        <p:tav tm="100000">
                                          <p:val>
                                            <p:strVal val="ppt_y"/>
                                          </p:val>
                                        </p:tav>
                                      </p:tavLst>
                                    </p:anim>
                                    <p:set>
                                      <p:cBhvr>
                                        <p:cTn id="16" dur="1" fill="hold">
                                          <p:stCondLst>
                                            <p:cond delay="3999"/>
                                          </p:stCondLst>
                                        </p:cTn>
                                        <p:tgtEl>
                                          <p:spTgt spid="4"/>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4000" fill="hold"/>
                                        <p:tgtEl>
                                          <p:spTgt spid="7"/>
                                        </p:tgtEl>
                                        <p:attrNameLst>
                                          <p:attrName>ppt_x</p:attrName>
                                        </p:attrNameLst>
                                      </p:cBhvr>
                                      <p:tavLst>
                                        <p:tav tm="0">
                                          <p:val>
                                            <p:strVal val="1+#ppt_w/2"/>
                                          </p:val>
                                        </p:tav>
                                        <p:tav tm="100000">
                                          <p:val>
                                            <p:strVal val="#ppt_x"/>
                                          </p:val>
                                        </p:tav>
                                      </p:tavLst>
                                    </p:anim>
                                    <p:anim calcmode="lin" valueType="num">
                                      <p:cBhvr additive="base">
                                        <p:cTn id="20" dur="4000" fill="hold"/>
                                        <p:tgtEl>
                                          <p:spTgt spid="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0" fill="hold"/>
                                        <p:tgtEl>
                                          <p:spTgt spid="7"/>
                                        </p:tgtEl>
                                        <p:attrNameLst>
                                          <p:attrName>ppt_w</p:attrName>
                                        </p:attrNameLst>
                                      </p:cBhvr>
                                      <p:tavLst>
                                        <p:tav tm="0" fmla="#ppt_w*sin(2.5*pi*$)">
                                          <p:val>
                                            <p:fltVal val="0"/>
                                          </p:val>
                                        </p:tav>
                                        <p:tav tm="100000">
                                          <p:val>
                                            <p:fltVal val="1"/>
                                          </p:val>
                                        </p:tav>
                                      </p:tavLst>
                                    </p:anim>
                                    <p:anim calcmode="lin" valueType="num">
                                      <p:cBhvr>
                                        <p:cTn id="24" dur="5000" fill="hold"/>
                                        <p:tgtEl>
                                          <p:spTgt spid="7"/>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7"/>
                                        </p:tgtEl>
                                        <p:attrNameLst>
                                          <p:attrName>ppt_x</p:attrName>
                                        </p:attrNameLst>
                                      </p:cBhvr>
                                      <p:tavLst>
                                        <p:tav tm="0">
                                          <p:val>
                                            <p:strVal val="ppt_x"/>
                                          </p:val>
                                        </p:tav>
                                        <p:tav tm="100000">
                                          <p:val>
                                            <p:strVal val="1+ppt_w/2"/>
                                          </p:val>
                                        </p:tav>
                                      </p:tavLst>
                                    </p:anim>
                                    <p:anim calcmode="lin" valueType="num">
                                      <p:cBhvr additive="base">
                                        <p:cTn id="27" dur="4000"/>
                                        <p:tgtEl>
                                          <p:spTgt spid="7"/>
                                        </p:tgtEl>
                                        <p:attrNameLst>
                                          <p:attrName>ppt_y</p:attrName>
                                        </p:attrNameLst>
                                      </p:cBhvr>
                                      <p:tavLst>
                                        <p:tav tm="0">
                                          <p:val>
                                            <p:strVal val="ppt_y"/>
                                          </p:val>
                                        </p:tav>
                                        <p:tav tm="100000">
                                          <p:val>
                                            <p:strVal val="ppt_y"/>
                                          </p:val>
                                        </p:tav>
                                      </p:tavLst>
                                    </p:anim>
                                    <p:set>
                                      <p:cBhvr>
                                        <p:cTn id="28" dur="1" fill="hold">
                                          <p:stCondLst>
                                            <p:cond delay="3999"/>
                                          </p:stCondLst>
                                        </p:cTn>
                                        <p:tgtEl>
                                          <p:spTgt spid="7"/>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4000" fill="hold"/>
                                        <p:tgtEl>
                                          <p:spTgt spid="10"/>
                                        </p:tgtEl>
                                        <p:attrNameLst>
                                          <p:attrName>ppt_x</p:attrName>
                                        </p:attrNameLst>
                                      </p:cBhvr>
                                      <p:tavLst>
                                        <p:tav tm="0">
                                          <p:val>
                                            <p:strVal val="1+#ppt_w/2"/>
                                          </p:val>
                                        </p:tav>
                                        <p:tav tm="100000">
                                          <p:val>
                                            <p:strVal val="#ppt_x"/>
                                          </p:val>
                                        </p:tav>
                                      </p:tavLst>
                                    </p:anim>
                                    <p:anim calcmode="lin" valueType="num">
                                      <p:cBhvr additive="base">
                                        <p:cTn id="32" dur="4000" fill="hold"/>
                                        <p:tgtEl>
                                          <p:spTgt spid="10"/>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0" fill="hold"/>
                                        <p:tgtEl>
                                          <p:spTgt spid="10"/>
                                        </p:tgtEl>
                                        <p:attrNameLst>
                                          <p:attrName>ppt_w</p:attrName>
                                        </p:attrNameLst>
                                      </p:cBhvr>
                                      <p:tavLst>
                                        <p:tav tm="0" fmla="#ppt_w*sin(2.5*pi*$)">
                                          <p:val>
                                            <p:fltVal val="0"/>
                                          </p:val>
                                        </p:tav>
                                        <p:tav tm="100000">
                                          <p:val>
                                            <p:fltVal val="1"/>
                                          </p:val>
                                        </p:tav>
                                      </p:tavLst>
                                    </p:anim>
                                    <p:anim calcmode="lin" valueType="num">
                                      <p:cBhvr>
                                        <p:cTn id="36" dur="5000" fill="hold"/>
                                        <p:tgtEl>
                                          <p:spTgt spid="10"/>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10"/>
                                        </p:tgtEl>
                                        <p:attrNameLst>
                                          <p:attrName>ppt_x</p:attrName>
                                        </p:attrNameLst>
                                      </p:cBhvr>
                                      <p:tavLst>
                                        <p:tav tm="0">
                                          <p:val>
                                            <p:strVal val="ppt_x"/>
                                          </p:val>
                                        </p:tav>
                                        <p:tav tm="100000">
                                          <p:val>
                                            <p:strVal val="1+ppt_w/2"/>
                                          </p:val>
                                        </p:tav>
                                      </p:tavLst>
                                    </p:anim>
                                    <p:anim calcmode="lin" valueType="num">
                                      <p:cBhvr additive="base">
                                        <p:cTn id="39" dur="4000"/>
                                        <p:tgtEl>
                                          <p:spTgt spid="10"/>
                                        </p:tgtEl>
                                        <p:attrNameLst>
                                          <p:attrName>ppt_y</p:attrName>
                                        </p:attrNameLst>
                                      </p:cBhvr>
                                      <p:tavLst>
                                        <p:tav tm="0">
                                          <p:val>
                                            <p:strVal val="ppt_y"/>
                                          </p:val>
                                        </p:tav>
                                        <p:tav tm="100000">
                                          <p:val>
                                            <p:strVal val="ppt_y"/>
                                          </p:val>
                                        </p:tav>
                                      </p:tavLst>
                                    </p:anim>
                                    <p:set>
                                      <p:cBhvr>
                                        <p:cTn id="40" dur="1" fill="hold">
                                          <p:stCondLst>
                                            <p:cond delay="3999"/>
                                          </p:stCondLst>
                                        </p:cTn>
                                        <p:tgtEl>
                                          <p:spTgt spid="10"/>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4000" fill="hold"/>
                                        <p:tgtEl>
                                          <p:spTgt spid="13"/>
                                        </p:tgtEl>
                                        <p:attrNameLst>
                                          <p:attrName>ppt_x</p:attrName>
                                        </p:attrNameLst>
                                      </p:cBhvr>
                                      <p:tavLst>
                                        <p:tav tm="0">
                                          <p:val>
                                            <p:strVal val="1+#ppt_w/2"/>
                                          </p:val>
                                        </p:tav>
                                        <p:tav tm="100000">
                                          <p:val>
                                            <p:strVal val="#ppt_x"/>
                                          </p:val>
                                        </p:tav>
                                      </p:tavLst>
                                    </p:anim>
                                    <p:anim calcmode="lin" valueType="num">
                                      <p:cBhvr additive="base">
                                        <p:cTn id="44" dur="4000" fill="hold"/>
                                        <p:tgtEl>
                                          <p:spTgt spid="13"/>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0" fill="hold"/>
                                        <p:tgtEl>
                                          <p:spTgt spid="13"/>
                                        </p:tgtEl>
                                        <p:attrNameLst>
                                          <p:attrName>ppt_w</p:attrName>
                                        </p:attrNameLst>
                                      </p:cBhvr>
                                      <p:tavLst>
                                        <p:tav tm="0" fmla="#ppt_w*sin(2.5*pi*$)">
                                          <p:val>
                                            <p:fltVal val="0"/>
                                          </p:val>
                                        </p:tav>
                                        <p:tav tm="100000">
                                          <p:val>
                                            <p:fltVal val="1"/>
                                          </p:val>
                                        </p:tav>
                                      </p:tavLst>
                                    </p:anim>
                                    <p:anim calcmode="lin" valueType="num">
                                      <p:cBhvr>
                                        <p:cTn id="48" dur="5000" fill="hold"/>
                                        <p:tgtEl>
                                          <p:spTgt spid="13"/>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3"/>
                                        </p:tgtEl>
                                        <p:attrNameLst>
                                          <p:attrName>ppt_x</p:attrName>
                                        </p:attrNameLst>
                                      </p:cBhvr>
                                      <p:tavLst>
                                        <p:tav tm="0">
                                          <p:val>
                                            <p:strVal val="ppt_x"/>
                                          </p:val>
                                        </p:tav>
                                        <p:tav tm="100000">
                                          <p:val>
                                            <p:strVal val="1+ppt_w/2"/>
                                          </p:val>
                                        </p:tav>
                                      </p:tavLst>
                                    </p:anim>
                                    <p:anim calcmode="lin" valueType="num">
                                      <p:cBhvr additive="base">
                                        <p:cTn id="51" dur="4000"/>
                                        <p:tgtEl>
                                          <p:spTgt spid="13"/>
                                        </p:tgtEl>
                                        <p:attrNameLst>
                                          <p:attrName>ppt_y</p:attrName>
                                        </p:attrNameLst>
                                      </p:cBhvr>
                                      <p:tavLst>
                                        <p:tav tm="0">
                                          <p:val>
                                            <p:strVal val="ppt_y"/>
                                          </p:val>
                                        </p:tav>
                                        <p:tav tm="100000">
                                          <p:val>
                                            <p:strVal val="ppt_y"/>
                                          </p:val>
                                        </p:tav>
                                      </p:tavLst>
                                    </p:anim>
                                    <p:set>
                                      <p:cBhvr>
                                        <p:cTn id="52" dur="1" fill="hold">
                                          <p:stCondLst>
                                            <p:cond delay="3999"/>
                                          </p:stCondLst>
                                        </p:cTn>
                                        <p:tgtEl>
                                          <p:spTgt spid="13"/>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4000" fill="hold"/>
                                        <p:tgtEl>
                                          <p:spTgt spid="25"/>
                                        </p:tgtEl>
                                        <p:attrNameLst>
                                          <p:attrName>ppt_x</p:attrName>
                                        </p:attrNameLst>
                                      </p:cBhvr>
                                      <p:tavLst>
                                        <p:tav tm="0">
                                          <p:val>
                                            <p:strVal val="1+#ppt_w/2"/>
                                          </p:val>
                                        </p:tav>
                                        <p:tav tm="100000">
                                          <p:val>
                                            <p:strVal val="#ppt_x"/>
                                          </p:val>
                                        </p:tav>
                                      </p:tavLst>
                                    </p:anim>
                                    <p:anim calcmode="lin" valueType="num">
                                      <p:cBhvr additive="base">
                                        <p:cTn id="56" dur="4000" fill="hold"/>
                                        <p:tgtEl>
                                          <p:spTgt spid="25"/>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0" fill="hold"/>
                                        <p:tgtEl>
                                          <p:spTgt spid="25"/>
                                        </p:tgtEl>
                                        <p:attrNameLst>
                                          <p:attrName>ppt_w</p:attrName>
                                        </p:attrNameLst>
                                      </p:cBhvr>
                                      <p:tavLst>
                                        <p:tav tm="0" fmla="#ppt_w*sin(2.5*pi*$)">
                                          <p:val>
                                            <p:fltVal val="0"/>
                                          </p:val>
                                        </p:tav>
                                        <p:tav tm="100000">
                                          <p:val>
                                            <p:fltVal val="1"/>
                                          </p:val>
                                        </p:tav>
                                      </p:tavLst>
                                    </p:anim>
                                    <p:anim calcmode="lin" valueType="num">
                                      <p:cBhvr>
                                        <p:cTn id="60" dur="5000" fill="hold"/>
                                        <p:tgtEl>
                                          <p:spTgt spid="25"/>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25"/>
                                        </p:tgtEl>
                                        <p:attrNameLst>
                                          <p:attrName>ppt_x</p:attrName>
                                        </p:attrNameLst>
                                      </p:cBhvr>
                                      <p:tavLst>
                                        <p:tav tm="0">
                                          <p:val>
                                            <p:strVal val="ppt_x"/>
                                          </p:val>
                                        </p:tav>
                                        <p:tav tm="100000">
                                          <p:val>
                                            <p:strVal val="1+ppt_w/2"/>
                                          </p:val>
                                        </p:tav>
                                      </p:tavLst>
                                    </p:anim>
                                    <p:anim calcmode="lin" valueType="num">
                                      <p:cBhvr additive="base">
                                        <p:cTn id="63" dur="4000"/>
                                        <p:tgtEl>
                                          <p:spTgt spid="25"/>
                                        </p:tgtEl>
                                        <p:attrNameLst>
                                          <p:attrName>ppt_y</p:attrName>
                                        </p:attrNameLst>
                                      </p:cBhvr>
                                      <p:tavLst>
                                        <p:tav tm="0">
                                          <p:val>
                                            <p:strVal val="ppt_y"/>
                                          </p:val>
                                        </p:tav>
                                        <p:tav tm="100000">
                                          <p:val>
                                            <p:strVal val="ppt_y"/>
                                          </p:val>
                                        </p:tav>
                                      </p:tavLst>
                                    </p:anim>
                                    <p:set>
                                      <p:cBhvr>
                                        <p:cTn id="64" dur="1" fill="hold">
                                          <p:stCondLst>
                                            <p:cond delay="3999"/>
                                          </p:stCondLst>
                                        </p:cTn>
                                        <p:tgtEl>
                                          <p:spTgt spid="25"/>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4000" fill="hold"/>
                                        <p:tgtEl>
                                          <p:spTgt spid="22"/>
                                        </p:tgtEl>
                                        <p:attrNameLst>
                                          <p:attrName>ppt_x</p:attrName>
                                        </p:attrNameLst>
                                      </p:cBhvr>
                                      <p:tavLst>
                                        <p:tav tm="0">
                                          <p:val>
                                            <p:strVal val="1+#ppt_w/2"/>
                                          </p:val>
                                        </p:tav>
                                        <p:tav tm="100000">
                                          <p:val>
                                            <p:strVal val="#ppt_x"/>
                                          </p:val>
                                        </p:tav>
                                      </p:tavLst>
                                    </p:anim>
                                    <p:anim calcmode="lin" valueType="num">
                                      <p:cBhvr additive="base">
                                        <p:cTn id="68" dur="4000" fill="hold"/>
                                        <p:tgtEl>
                                          <p:spTgt spid="22"/>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0" fill="hold"/>
                                        <p:tgtEl>
                                          <p:spTgt spid="22"/>
                                        </p:tgtEl>
                                        <p:attrNameLst>
                                          <p:attrName>ppt_w</p:attrName>
                                        </p:attrNameLst>
                                      </p:cBhvr>
                                      <p:tavLst>
                                        <p:tav tm="0" fmla="#ppt_w*sin(2.5*pi*$)">
                                          <p:val>
                                            <p:fltVal val="0"/>
                                          </p:val>
                                        </p:tav>
                                        <p:tav tm="100000">
                                          <p:val>
                                            <p:fltVal val="1"/>
                                          </p:val>
                                        </p:tav>
                                      </p:tavLst>
                                    </p:anim>
                                    <p:anim calcmode="lin" valueType="num">
                                      <p:cBhvr>
                                        <p:cTn id="72" dur="5000" fill="hold"/>
                                        <p:tgtEl>
                                          <p:spTgt spid="22"/>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22"/>
                                        </p:tgtEl>
                                        <p:attrNameLst>
                                          <p:attrName>ppt_x</p:attrName>
                                        </p:attrNameLst>
                                      </p:cBhvr>
                                      <p:tavLst>
                                        <p:tav tm="0">
                                          <p:val>
                                            <p:strVal val="ppt_x"/>
                                          </p:val>
                                        </p:tav>
                                        <p:tav tm="100000">
                                          <p:val>
                                            <p:strVal val="1+ppt_w/2"/>
                                          </p:val>
                                        </p:tav>
                                      </p:tavLst>
                                    </p:anim>
                                    <p:anim calcmode="lin" valueType="num">
                                      <p:cBhvr additive="base">
                                        <p:cTn id="75" dur="4000"/>
                                        <p:tgtEl>
                                          <p:spTgt spid="22"/>
                                        </p:tgtEl>
                                        <p:attrNameLst>
                                          <p:attrName>ppt_y</p:attrName>
                                        </p:attrNameLst>
                                      </p:cBhvr>
                                      <p:tavLst>
                                        <p:tav tm="0">
                                          <p:val>
                                            <p:strVal val="ppt_y"/>
                                          </p:val>
                                        </p:tav>
                                        <p:tav tm="100000">
                                          <p:val>
                                            <p:strVal val="ppt_y"/>
                                          </p:val>
                                        </p:tav>
                                      </p:tavLst>
                                    </p:anim>
                                    <p:set>
                                      <p:cBhvr>
                                        <p:cTn id="76" dur="1" fill="hold">
                                          <p:stCondLst>
                                            <p:cond delay="3999"/>
                                          </p:stCondLst>
                                        </p:cTn>
                                        <p:tgtEl>
                                          <p:spTgt spid="22"/>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4000" fill="hold"/>
                                        <p:tgtEl>
                                          <p:spTgt spid="19"/>
                                        </p:tgtEl>
                                        <p:attrNameLst>
                                          <p:attrName>ppt_x</p:attrName>
                                        </p:attrNameLst>
                                      </p:cBhvr>
                                      <p:tavLst>
                                        <p:tav tm="0">
                                          <p:val>
                                            <p:strVal val="1+#ppt_w/2"/>
                                          </p:val>
                                        </p:tav>
                                        <p:tav tm="100000">
                                          <p:val>
                                            <p:strVal val="#ppt_x"/>
                                          </p:val>
                                        </p:tav>
                                      </p:tavLst>
                                    </p:anim>
                                    <p:anim calcmode="lin" valueType="num">
                                      <p:cBhvr additive="base">
                                        <p:cTn id="80" dur="4000" fill="hold"/>
                                        <p:tgtEl>
                                          <p:spTgt spid="19"/>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0" fill="hold"/>
                                        <p:tgtEl>
                                          <p:spTgt spid="19"/>
                                        </p:tgtEl>
                                        <p:attrNameLst>
                                          <p:attrName>ppt_w</p:attrName>
                                        </p:attrNameLst>
                                      </p:cBhvr>
                                      <p:tavLst>
                                        <p:tav tm="0" fmla="#ppt_w*sin(2.5*pi*$)">
                                          <p:val>
                                            <p:fltVal val="0"/>
                                          </p:val>
                                        </p:tav>
                                        <p:tav tm="100000">
                                          <p:val>
                                            <p:fltVal val="1"/>
                                          </p:val>
                                        </p:tav>
                                      </p:tavLst>
                                    </p:anim>
                                    <p:anim calcmode="lin" valueType="num">
                                      <p:cBhvr>
                                        <p:cTn id="84" dur="5000" fill="hold"/>
                                        <p:tgtEl>
                                          <p:spTgt spid="19"/>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19"/>
                                        </p:tgtEl>
                                        <p:attrNameLst>
                                          <p:attrName>ppt_x</p:attrName>
                                        </p:attrNameLst>
                                      </p:cBhvr>
                                      <p:tavLst>
                                        <p:tav tm="0">
                                          <p:val>
                                            <p:strVal val="ppt_x"/>
                                          </p:val>
                                        </p:tav>
                                        <p:tav tm="100000">
                                          <p:val>
                                            <p:strVal val="1+ppt_w/2"/>
                                          </p:val>
                                        </p:tav>
                                      </p:tavLst>
                                    </p:anim>
                                    <p:anim calcmode="lin" valueType="num">
                                      <p:cBhvr additive="base">
                                        <p:cTn id="87" dur="4000"/>
                                        <p:tgtEl>
                                          <p:spTgt spid="19"/>
                                        </p:tgtEl>
                                        <p:attrNameLst>
                                          <p:attrName>ppt_y</p:attrName>
                                        </p:attrNameLst>
                                      </p:cBhvr>
                                      <p:tavLst>
                                        <p:tav tm="0">
                                          <p:val>
                                            <p:strVal val="ppt_y"/>
                                          </p:val>
                                        </p:tav>
                                        <p:tav tm="100000">
                                          <p:val>
                                            <p:strVal val="ppt_y"/>
                                          </p:val>
                                        </p:tav>
                                      </p:tavLst>
                                    </p:anim>
                                    <p:set>
                                      <p:cBhvr>
                                        <p:cTn id="88" dur="1" fill="hold">
                                          <p:stCondLst>
                                            <p:cond delay="3999"/>
                                          </p:stCondLst>
                                        </p:cTn>
                                        <p:tgtEl>
                                          <p:spTgt spid="19"/>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4000" fill="hold"/>
                                        <p:tgtEl>
                                          <p:spTgt spid="16"/>
                                        </p:tgtEl>
                                        <p:attrNameLst>
                                          <p:attrName>ppt_x</p:attrName>
                                        </p:attrNameLst>
                                      </p:cBhvr>
                                      <p:tavLst>
                                        <p:tav tm="0">
                                          <p:val>
                                            <p:strVal val="1+#ppt_w/2"/>
                                          </p:val>
                                        </p:tav>
                                        <p:tav tm="100000">
                                          <p:val>
                                            <p:strVal val="#ppt_x"/>
                                          </p:val>
                                        </p:tav>
                                      </p:tavLst>
                                    </p:anim>
                                    <p:anim calcmode="lin" valueType="num">
                                      <p:cBhvr additive="base">
                                        <p:cTn id="92" dur="4000" fill="hold"/>
                                        <p:tgtEl>
                                          <p:spTgt spid="16"/>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5000" fill="hold"/>
                                        <p:tgtEl>
                                          <p:spTgt spid="16"/>
                                        </p:tgtEl>
                                        <p:attrNameLst>
                                          <p:attrName>ppt_w</p:attrName>
                                        </p:attrNameLst>
                                      </p:cBhvr>
                                      <p:tavLst>
                                        <p:tav tm="0" fmla="#ppt_w*sin(2.5*pi*$)">
                                          <p:val>
                                            <p:fltVal val="0"/>
                                          </p:val>
                                        </p:tav>
                                        <p:tav tm="100000">
                                          <p:val>
                                            <p:fltVal val="1"/>
                                          </p:val>
                                        </p:tav>
                                      </p:tavLst>
                                    </p:anim>
                                    <p:anim calcmode="lin" valueType="num">
                                      <p:cBhvr>
                                        <p:cTn id="96" dur="5000" fill="hold"/>
                                        <p:tgtEl>
                                          <p:spTgt spid="16"/>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16"/>
                                        </p:tgtEl>
                                        <p:attrNameLst>
                                          <p:attrName>ppt_x</p:attrName>
                                        </p:attrNameLst>
                                      </p:cBhvr>
                                      <p:tavLst>
                                        <p:tav tm="0">
                                          <p:val>
                                            <p:strVal val="ppt_x"/>
                                          </p:val>
                                        </p:tav>
                                        <p:tav tm="100000">
                                          <p:val>
                                            <p:strVal val="1+ppt_w/2"/>
                                          </p:val>
                                        </p:tav>
                                      </p:tavLst>
                                    </p:anim>
                                    <p:anim calcmode="lin" valueType="num">
                                      <p:cBhvr additive="base">
                                        <p:cTn id="99" dur="4000"/>
                                        <p:tgtEl>
                                          <p:spTgt spid="16"/>
                                        </p:tgtEl>
                                        <p:attrNameLst>
                                          <p:attrName>ppt_y</p:attrName>
                                        </p:attrNameLst>
                                      </p:cBhvr>
                                      <p:tavLst>
                                        <p:tav tm="0">
                                          <p:val>
                                            <p:strVal val="ppt_y"/>
                                          </p:val>
                                        </p:tav>
                                        <p:tav tm="100000">
                                          <p:val>
                                            <p:strVal val="ppt_y"/>
                                          </p:val>
                                        </p:tav>
                                      </p:tavLst>
                                    </p:anim>
                                    <p:set>
                                      <p:cBhvr>
                                        <p:cTn id="100" dur="1" fill="hold">
                                          <p:stCondLst>
                                            <p:cond delay="3999"/>
                                          </p:stCondLst>
                                        </p:cTn>
                                        <p:tgtEl>
                                          <p:spTgt spid="16"/>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28"/>
                                        </p:tgtEl>
                                        <p:attrNameLst>
                                          <p:attrName>style.visibility</p:attrName>
                                        </p:attrNameLst>
                                      </p:cBhvr>
                                      <p:to>
                                        <p:strVal val="visible"/>
                                      </p:to>
                                    </p:set>
                                    <p:anim calcmode="lin" valueType="num">
                                      <p:cBhvr additive="base">
                                        <p:cTn id="103" dur="4000" fill="hold"/>
                                        <p:tgtEl>
                                          <p:spTgt spid="28"/>
                                        </p:tgtEl>
                                        <p:attrNameLst>
                                          <p:attrName>ppt_x</p:attrName>
                                        </p:attrNameLst>
                                      </p:cBhvr>
                                      <p:tavLst>
                                        <p:tav tm="0">
                                          <p:val>
                                            <p:strVal val="0-#ppt_w/2"/>
                                          </p:val>
                                        </p:tav>
                                        <p:tav tm="100000">
                                          <p:val>
                                            <p:strVal val="#ppt_x"/>
                                          </p:val>
                                        </p:tav>
                                      </p:tavLst>
                                    </p:anim>
                                    <p:anim calcmode="lin" valueType="num">
                                      <p:cBhvr additive="base">
                                        <p:cTn id="104" dur="4000" fill="hold"/>
                                        <p:tgtEl>
                                          <p:spTgt spid="28"/>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p:cTn id="107" dur="5000" fill="hold"/>
                                        <p:tgtEl>
                                          <p:spTgt spid="28"/>
                                        </p:tgtEl>
                                        <p:attrNameLst>
                                          <p:attrName>ppt_w</p:attrName>
                                        </p:attrNameLst>
                                      </p:cBhvr>
                                      <p:tavLst>
                                        <p:tav tm="0" fmla="#ppt_w*sin(2.5*pi*$)">
                                          <p:val>
                                            <p:fltVal val="0"/>
                                          </p:val>
                                        </p:tav>
                                        <p:tav tm="100000">
                                          <p:val>
                                            <p:fltVal val="1"/>
                                          </p:val>
                                        </p:tav>
                                      </p:tavLst>
                                    </p:anim>
                                    <p:anim calcmode="lin" valueType="num">
                                      <p:cBhvr>
                                        <p:cTn id="108" dur="5000" fill="hold"/>
                                        <p:tgtEl>
                                          <p:spTgt spid="28"/>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28"/>
                                        </p:tgtEl>
                                        <p:attrNameLst>
                                          <p:attrName>ppt_x</p:attrName>
                                        </p:attrNameLst>
                                      </p:cBhvr>
                                      <p:tavLst>
                                        <p:tav tm="0">
                                          <p:val>
                                            <p:strVal val="ppt_x"/>
                                          </p:val>
                                        </p:tav>
                                        <p:tav tm="100000">
                                          <p:val>
                                            <p:strVal val="0-ppt_w/2"/>
                                          </p:val>
                                        </p:tav>
                                      </p:tavLst>
                                    </p:anim>
                                    <p:anim calcmode="lin" valueType="num">
                                      <p:cBhvr additive="base">
                                        <p:cTn id="111" dur="4000"/>
                                        <p:tgtEl>
                                          <p:spTgt spid="28"/>
                                        </p:tgtEl>
                                        <p:attrNameLst>
                                          <p:attrName>ppt_y</p:attrName>
                                        </p:attrNameLst>
                                      </p:cBhvr>
                                      <p:tavLst>
                                        <p:tav tm="0">
                                          <p:val>
                                            <p:strVal val="ppt_y"/>
                                          </p:val>
                                        </p:tav>
                                        <p:tav tm="100000">
                                          <p:val>
                                            <p:strVal val="ppt_y"/>
                                          </p:val>
                                        </p:tav>
                                      </p:tavLst>
                                    </p:anim>
                                    <p:set>
                                      <p:cBhvr>
                                        <p:cTn id="112" dur="1" fill="hold">
                                          <p:stCondLst>
                                            <p:cond delay="3999"/>
                                          </p:stCondLst>
                                        </p:cTn>
                                        <p:tgtEl>
                                          <p:spTgt spid="28"/>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additive="base">
                                        <p:cTn id="115" dur="4000" fill="hold"/>
                                        <p:tgtEl>
                                          <p:spTgt spid="31"/>
                                        </p:tgtEl>
                                        <p:attrNameLst>
                                          <p:attrName>ppt_x</p:attrName>
                                        </p:attrNameLst>
                                      </p:cBhvr>
                                      <p:tavLst>
                                        <p:tav tm="0">
                                          <p:val>
                                            <p:strVal val="0-#ppt_w/2"/>
                                          </p:val>
                                        </p:tav>
                                        <p:tav tm="100000">
                                          <p:val>
                                            <p:strVal val="#ppt_x"/>
                                          </p:val>
                                        </p:tav>
                                      </p:tavLst>
                                    </p:anim>
                                    <p:anim calcmode="lin" valueType="num">
                                      <p:cBhvr additive="base">
                                        <p:cTn id="116" dur="4000" fill="hold"/>
                                        <p:tgtEl>
                                          <p:spTgt spid="31"/>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31"/>
                                        </p:tgtEl>
                                        <p:attrNameLst>
                                          <p:attrName>style.visibility</p:attrName>
                                        </p:attrNameLst>
                                      </p:cBhvr>
                                      <p:to>
                                        <p:strVal val="visible"/>
                                      </p:to>
                                    </p:set>
                                    <p:anim calcmode="lin" valueType="num">
                                      <p:cBhvr>
                                        <p:cTn id="119" dur="5000" fill="hold"/>
                                        <p:tgtEl>
                                          <p:spTgt spid="31"/>
                                        </p:tgtEl>
                                        <p:attrNameLst>
                                          <p:attrName>ppt_w</p:attrName>
                                        </p:attrNameLst>
                                      </p:cBhvr>
                                      <p:tavLst>
                                        <p:tav tm="0" fmla="#ppt_w*sin(2.5*pi*$)">
                                          <p:val>
                                            <p:fltVal val="0"/>
                                          </p:val>
                                        </p:tav>
                                        <p:tav tm="100000">
                                          <p:val>
                                            <p:fltVal val="1"/>
                                          </p:val>
                                        </p:tav>
                                      </p:tavLst>
                                    </p:anim>
                                    <p:anim calcmode="lin" valueType="num">
                                      <p:cBhvr>
                                        <p:cTn id="120" dur="5000" fill="hold"/>
                                        <p:tgtEl>
                                          <p:spTgt spid="31"/>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31"/>
                                        </p:tgtEl>
                                        <p:attrNameLst>
                                          <p:attrName>ppt_x</p:attrName>
                                        </p:attrNameLst>
                                      </p:cBhvr>
                                      <p:tavLst>
                                        <p:tav tm="0">
                                          <p:val>
                                            <p:strVal val="ppt_x"/>
                                          </p:val>
                                        </p:tav>
                                        <p:tav tm="100000">
                                          <p:val>
                                            <p:strVal val="0-ppt_w/2"/>
                                          </p:val>
                                        </p:tav>
                                      </p:tavLst>
                                    </p:anim>
                                    <p:anim calcmode="lin" valueType="num">
                                      <p:cBhvr additive="base">
                                        <p:cTn id="123" dur="4000"/>
                                        <p:tgtEl>
                                          <p:spTgt spid="31"/>
                                        </p:tgtEl>
                                        <p:attrNameLst>
                                          <p:attrName>ppt_y</p:attrName>
                                        </p:attrNameLst>
                                      </p:cBhvr>
                                      <p:tavLst>
                                        <p:tav tm="0">
                                          <p:val>
                                            <p:strVal val="ppt_y"/>
                                          </p:val>
                                        </p:tav>
                                        <p:tav tm="100000">
                                          <p:val>
                                            <p:strVal val="ppt_y"/>
                                          </p:val>
                                        </p:tav>
                                      </p:tavLst>
                                    </p:anim>
                                    <p:set>
                                      <p:cBhvr>
                                        <p:cTn id="124" dur="1" fill="hold">
                                          <p:stCondLst>
                                            <p:cond delay="3999"/>
                                          </p:stCondLst>
                                        </p:cTn>
                                        <p:tgtEl>
                                          <p:spTgt spid="31"/>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additive="base">
                                        <p:cTn id="127" dur="4000" fill="hold"/>
                                        <p:tgtEl>
                                          <p:spTgt spid="34"/>
                                        </p:tgtEl>
                                        <p:attrNameLst>
                                          <p:attrName>ppt_x</p:attrName>
                                        </p:attrNameLst>
                                      </p:cBhvr>
                                      <p:tavLst>
                                        <p:tav tm="0">
                                          <p:val>
                                            <p:strVal val="0-#ppt_w/2"/>
                                          </p:val>
                                        </p:tav>
                                        <p:tav tm="100000">
                                          <p:val>
                                            <p:strVal val="#ppt_x"/>
                                          </p:val>
                                        </p:tav>
                                      </p:tavLst>
                                    </p:anim>
                                    <p:anim calcmode="lin" valueType="num">
                                      <p:cBhvr additive="base">
                                        <p:cTn id="128" dur="4000" fill="hold"/>
                                        <p:tgtEl>
                                          <p:spTgt spid="34"/>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34"/>
                                        </p:tgtEl>
                                        <p:attrNameLst>
                                          <p:attrName>style.visibility</p:attrName>
                                        </p:attrNameLst>
                                      </p:cBhvr>
                                      <p:to>
                                        <p:strVal val="visible"/>
                                      </p:to>
                                    </p:set>
                                    <p:anim calcmode="lin" valueType="num">
                                      <p:cBhvr>
                                        <p:cTn id="131" dur="5000" fill="hold"/>
                                        <p:tgtEl>
                                          <p:spTgt spid="34"/>
                                        </p:tgtEl>
                                        <p:attrNameLst>
                                          <p:attrName>ppt_w</p:attrName>
                                        </p:attrNameLst>
                                      </p:cBhvr>
                                      <p:tavLst>
                                        <p:tav tm="0" fmla="#ppt_w*sin(2.5*pi*$)">
                                          <p:val>
                                            <p:fltVal val="0"/>
                                          </p:val>
                                        </p:tav>
                                        <p:tav tm="100000">
                                          <p:val>
                                            <p:fltVal val="1"/>
                                          </p:val>
                                        </p:tav>
                                      </p:tavLst>
                                    </p:anim>
                                    <p:anim calcmode="lin" valueType="num">
                                      <p:cBhvr>
                                        <p:cTn id="132" dur="5000" fill="hold"/>
                                        <p:tgtEl>
                                          <p:spTgt spid="34"/>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34"/>
                                        </p:tgtEl>
                                        <p:attrNameLst>
                                          <p:attrName>ppt_x</p:attrName>
                                        </p:attrNameLst>
                                      </p:cBhvr>
                                      <p:tavLst>
                                        <p:tav tm="0">
                                          <p:val>
                                            <p:strVal val="ppt_x"/>
                                          </p:val>
                                        </p:tav>
                                        <p:tav tm="100000">
                                          <p:val>
                                            <p:strVal val="0-ppt_w/2"/>
                                          </p:val>
                                        </p:tav>
                                      </p:tavLst>
                                    </p:anim>
                                    <p:anim calcmode="lin" valueType="num">
                                      <p:cBhvr additive="base">
                                        <p:cTn id="135" dur="4000"/>
                                        <p:tgtEl>
                                          <p:spTgt spid="34"/>
                                        </p:tgtEl>
                                        <p:attrNameLst>
                                          <p:attrName>ppt_y</p:attrName>
                                        </p:attrNameLst>
                                      </p:cBhvr>
                                      <p:tavLst>
                                        <p:tav tm="0">
                                          <p:val>
                                            <p:strVal val="ppt_y"/>
                                          </p:val>
                                        </p:tav>
                                        <p:tav tm="100000">
                                          <p:val>
                                            <p:strVal val="ppt_y"/>
                                          </p:val>
                                        </p:tav>
                                      </p:tavLst>
                                    </p:anim>
                                    <p:set>
                                      <p:cBhvr>
                                        <p:cTn id="136" dur="1" fill="hold">
                                          <p:stCondLst>
                                            <p:cond delay="3999"/>
                                          </p:stCondLst>
                                        </p:cTn>
                                        <p:tgtEl>
                                          <p:spTgt spid="34"/>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37"/>
                                        </p:tgtEl>
                                        <p:attrNameLst>
                                          <p:attrName>style.visibility</p:attrName>
                                        </p:attrNameLst>
                                      </p:cBhvr>
                                      <p:to>
                                        <p:strVal val="visible"/>
                                      </p:to>
                                    </p:set>
                                    <p:anim calcmode="lin" valueType="num">
                                      <p:cBhvr additive="base">
                                        <p:cTn id="139" dur="4000" fill="hold"/>
                                        <p:tgtEl>
                                          <p:spTgt spid="37"/>
                                        </p:tgtEl>
                                        <p:attrNameLst>
                                          <p:attrName>ppt_x</p:attrName>
                                        </p:attrNameLst>
                                      </p:cBhvr>
                                      <p:tavLst>
                                        <p:tav tm="0">
                                          <p:val>
                                            <p:strVal val="0-#ppt_w/2"/>
                                          </p:val>
                                        </p:tav>
                                        <p:tav tm="100000">
                                          <p:val>
                                            <p:strVal val="#ppt_x"/>
                                          </p:val>
                                        </p:tav>
                                      </p:tavLst>
                                    </p:anim>
                                    <p:anim calcmode="lin" valueType="num">
                                      <p:cBhvr additive="base">
                                        <p:cTn id="140" dur="4000" fill="hold"/>
                                        <p:tgtEl>
                                          <p:spTgt spid="37"/>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37"/>
                                        </p:tgtEl>
                                        <p:attrNameLst>
                                          <p:attrName>style.visibility</p:attrName>
                                        </p:attrNameLst>
                                      </p:cBhvr>
                                      <p:to>
                                        <p:strVal val="visible"/>
                                      </p:to>
                                    </p:set>
                                    <p:anim calcmode="lin" valueType="num">
                                      <p:cBhvr>
                                        <p:cTn id="143" dur="5000" fill="hold"/>
                                        <p:tgtEl>
                                          <p:spTgt spid="37"/>
                                        </p:tgtEl>
                                        <p:attrNameLst>
                                          <p:attrName>ppt_w</p:attrName>
                                        </p:attrNameLst>
                                      </p:cBhvr>
                                      <p:tavLst>
                                        <p:tav tm="0" fmla="#ppt_w*sin(2.5*pi*$)">
                                          <p:val>
                                            <p:fltVal val="0"/>
                                          </p:val>
                                        </p:tav>
                                        <p:tav tm="100000">
                                          <p:val>
                                            <p:fltVal val="1"/>
                                          </p:val>
                                        </p:tav>
                                      </p:tavLst>
                                    </p:anim>
                                    <p:anim calcmode="lin" valueType="num">
                                      <p:cBhvr>
                                        <p:cTn id="144" dur="5000" fill="hold"/>
                                        <p:tgtEl>
                                          <p:spTgt spid="37"/>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37"/>
                                        </p:tgtEl>
                                        <p:attrNameLst>
                                          <p:attrName>ppt_x</p:attrName>
                                        </p:attrNameLst>
                                      </p:cBhvr>
                                      <p:tavLst>
                                        <p:tav tm="0">
                                          <p:val>
                                            <p:strVal val="ppt_x"/>
                                          </p:val>
                                        </p:tav>
                                        <p:tav tm="100000">
                                          <p:val>
                                            <p:strVal val="0-ppt_w/2"/>
                                          </p:val>
                                        </p:tav>
                                      </p:tavLst>
                                    </p:anim>
                                    <p:anim calcmode="lin" valueType="num">
                                      <p:cBhvr additive="base">
                                        <p:cTn id="147" dur="4000"/>
                                        <p:tgtEl>
                                          <p:spTgt spid="37"/>
                                        </p:tgtEl>
                                        <p:attrNameLst>
                                          <p:attrName>ppt_y</p:attrName>
                                        </p:attrNameLst>
                                      </p:cBhvr>
                                      <p:tavLst>
                                        <p:tav tm="0">
                                          <p:val>
                                            <p:strVal val="ppt_y"/>
                                          </p:val>
                                        </p:tav>
                                        <p:tav tm="100000">
                                          <p:val>
                                            <p:strVal val="ppt_y"/>
                                          </p:val>
                                        </p:tav>
                                      </p:tavLst>
                                    </p:anim>
                                    <p:set>
                                      <p:cBhvr>
                                        <p:cTn id="148" dur="1" fill="hold">
                                          <p:stCondLst>
                                            <p:cond delay="3999"/>
                                          </p:stCondLst>
                                        </p:cTn>
                                        <p:tgtEl>
                                          <p:spTgt spid="37"/>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additive="base">
                                        <p:cTn id="151" dur="4000" fill="hold"/>
                                        <p:tgtEl>
                                          <p:spTgt spid="49"/>
                                        </p:tgtEl>
                                        <p:attrNameLst>
                                          <p:attrName>ppt_x</p:attrName>
                                        </p:attrNameLst>
                                      </p:cBhvr>
                                      <p:tavLst>
                                        <p:tav tm="0">
                                          <p:val>
                                            <p:strVal val="0-#ppt_w/2"/>
                                          </p:val>
                                        </p:tav>
                                        <p:tav tm="100000">
                                          <p:val>
                                            <p:strVal val="#ppt_x"/>
                                          </p:val>
                                        </p:tav>
                                      </p:tavLst>
                                    </p:anim>
                                    <p:anim calcmode="lin" valueType="num">
                                      <p:cBhvr additive="base">
                                        <p:cTn id="152" dur="4000" fill="hold"/>
                                        <p:tgtEl>
                                          <p:spTgt spid="49"/>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49"/>
                                        </p:tgtEl>
                                        <p:attrNameLst>
                                          <p:attrName>style.visibility</p:attrName>
                                        </p:attrNameLst>
                                      </p:cBhvr>
                                      <p:to>
                                        <p:strVal val="visible"/>
                                      </p:to>
                                    </p:set>
                                    <p:anim calcmode="lin" valueType="num">
                                      <p:cBhvr>
                                        <p:cTn id="155" dur="5000" fill="hold"/>
                                        <p:tgtEl>
                                          <p:spTgt spid="49"/>
                                        </p:tgtEl>
                                        <p:attrNameLst>
                                          <p:attrName>ppt_w</p:attrName>
                                        </p:attrNameLst>
                                      </p:cBhvr>
                                      <p:tavLst>
                                        <p:tav tm="0" fmla="#ppt_w*sin(2.5*pi*$)">
                                          <p:val>
                                            <p:fltVal val="0"/>
                                          </p:val>
                                        </p:tav>
                                        <p:tav tm="100000">
                                          <p:val>
                                            <p:fltVal val="1"/>
                                          </p:val>
                                        </p:tav>
                                      </p:tavLst>
                                    </p:anim>
                                    <p:anim calcmode="lin" valueType="num">
                                      <p:cBhvr>
                                        <p:cTn id="156" dur="5000" fill="hold"/>
                                        <p:tgtEl>
                                          <p:spTgt spid="49"/>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49"/>
                                        </p:tgtEl>
                                        <p:attrNameLst>
                                          <p:attrName>ppt_x</p:attrName>
                                        </p:attrNameLst>
                                      </p:cBhvr>
                                      <p:tavLst>
                                        <p:tav tm="0">
                                          <p:val>
                                            <p:strVal val="ppt_x"/>
                                          </p:val>
                                        </p:tav>
                                        <p:tav tm="100000">
                                          <p:val>
                                            <p:strVal val="0-ppt_w/2"/>
                                          </p:val>
                                        </p:tav>
                                      </p:tavLst>
                                    </p:anim>
                                    <p:anim calcmode="lin" valueType="num">
                                      <p:cBhvr additive="base">
                                        <p:cTn id="159" dur="4000"/>
                                        <p:tgtEl>
                                          <p:spTgt spid="49"/>
                                        </p:tgtEl>
                                        <p:attrNameLst>
                                          <p:attrName>ppt_y</p:attrName>
                                        </p:attrNameLst>
                                      </p:cBhvr>
                                      <p:tavLst>
                                        <p:tav tm="0">
                                          <p:val>
                                            <p:strVal val="ppt_y"/>
                                          </p:val>
                                        </p:tav>
                                        <p:tav tm="100000">
                                          <p:val>
                                            <p:strVal val="ppt_y"/>
                                          </p:val>
                                        </p:tav>
                                      </p:tavLst>
                                    </p:anim>
                                    <p:set>
                                      <p:cBhvr>
                                        <p:cTn id="160" dur="1" fill="hold">
                                          <p:stCondLst>
                                            <p:cond delay="3999"/>
                                          </p:stCondLst>
                                        </p:cTn>
                                        <p:tgtEl>
                                          <p:spTgt spid="49"/>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46"/>
                                        </p:tgtEl>
                                        <p:attrNameLst>
                                          <p:attrName>style.visibility</p:attrName>
                                        </p:attrNameLst>
                                      </p:cBhvr>
                                      <p:to>
                                        <p:strVal val="visible"/>
                                      </p:to>
                                    </p:set>
                                    <p:anim calcmode="lin" valueType="num">
                                      <p:cBhvr additive="base">
                                        <p:cTn id="163" dur="4000" fill="hold"/>
                                        <p:tgtEl>
                                          <p:spTgt spid="46"/>
                                        </p:tgtEl>
                                        <p:attrNameLst>
                                          <p:attrName>ppt_x</p:attrName>
                                        </p:attrNameLst>
                                      </p:cBhvr>
                                      <p:tavLst>
                                        <p:tav tm="0">
                                          <p:val>
                                            <p:strVal val="0-#ppt_w/2"/>
                                          </p:val>
                                        </p:tav>
                                        <p:tav tm="100000">
                                          <p:val>
                                            <p:strVal val="#ppt_x"/>
                                          </p:val>
                                        </p:tav>
                                      </p:tavLst>
                                    </p:anim>
                                    <p:anim calcmode="lin" valueType="num">
                                      <p:cBhvr additive="base">
                                        <p:cTn id="164" dur="4000" fill="hold"/>
                                        <p:tgtEl>
                                          <p:spTgt spid="46"/>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46"/>
                                        </p:tgtEl>
                                        <p:attrNameLst>
                                          <p:attrName>style.visibility</p:attrName>
                                        </p:attrNameLst>
                                      </p:cBhvr>
                                      <p:to>
                                        <p:strVal val="visible"/>
                                      </p:to>
                                    </p:set>
                                    <p:anim calcmode="lin" valueType="num">
                                      <p:cBhvr>
                                        <p:cTn id="167" dur="5000" fill="hold"/>
                                        <p:tgtEl>
                                          <p:spTgt spid="46"/>
                                        </p:tgtEl>
                                        <p:attrNameLst>
                                          <p:attrName>ppt_w</p:attrName>
                                        </p:attrNameLst>
                                      </p:cBhvr>
                                      <p:tavLst>
                                        <p:tav tm="0" fmla="#ppt_w*sin(2.5*pi*$)">
                                          <p:val>
                                            <p:fltVal val="0"/>
                                          </p:val>
                                        </p:tav>
                                        <p:tav tm="100000">
                                          <p:val>
                                            <p:fltVal val="1"/>
                                          </p:val>
                                        </p:tav>
                                      </p:tavLst>
                                    </p:anim>
                                    <p:anim calcmode="lin" valueType="num">
                                      <p:cBhvr>
                                        <p:cTn id="168" dur="5000" fill="hold"/>
                                        <p:tgtEl>
                                          <p:spTgt spid="46"/>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46"/>
                                        </p:tgtEl>
                                        <p:attrNameLst>
                                          <p:attrName>ppt_x</p:attrName>
                                        </p:attrNameLst>
                                      </p:cBhvr>
                                      <p:tavLst>
                                        <p:tav tm="0">
                                          <p:val>
                                            <p:strVal val="ppt_x"/>
                                          </p:val>
                                        </p:tav>
                                        <p:tav tm="100000">
                                          <p:val>
                                            <p:strVal val="0-ppt_w/2"/>
                                          </p:val>
                                        </p:tav>
                                      </p:tavLst>
                                    </p:anim>
                                    <p:anim calcmode="lin" valueType="num">
                                      <p:cBhvr additive="base">
                                        <p:cTn id="171" dur="4000"/>
                                        <p:tgtEl>
                                          <p:spTgt spid="46"/>
                                        </p:tgtEl>
                                        <p:attrNameLst>
                                          <p:attrName>ppt_y</p:attrName>
                                        </p:attrNameLst>
                                      </p:cBhvr>
                                      <p:tavLst>
                                        <p:tav tm="0">
                                          <p:val>
                                            <p:strVal val="ppt_y"/>
                                          </p:val>
                                        </p:tav>
                                        <p:tav tm="100000">
                                          <p:val>
                                            <p:strVal val="ppt_y"/>
                                          </p:val>
                                        </p:tav>
                                      </p:tavLst>
                                    </p:anim>
                                    <p:set>
                                      <p:cBhvr>
                                        <p:cTn id="172" dur="1" fill="hold">
                                          <p:stCondLst>
                                            <p:cond delay="3999"/>
                                          </p:stCondLst>
                                        </p:cTn>
                                        <p:tgtEl>
                                          <p:spTgt spid="46"/>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43"/>
                                        </p:tgtEl>
                                        <p:attrNameLst>
                                          <p:attrName>style.visibility</p:attrName>
                                        </p:attrNameLst>
                                      </p:cBhvr>
                                      <p:to>
                                        <p:strVal val="visible"/>
                                      </p:to>
                                    </p:set>
                                    <p:anim calcmode="lin" valueType="num">
                                      <p:cBhvr additive="base">
                                        <p:cTn id="175" dur="4000" fill="hold"/>
                                        <p:tgtEl>
                                          <p:spTgt spid="43"/>
                                        </p:tgtEl>
                                        <p:attrNameLst>
                                          <p:attrName>ppt_x</p:attrName>
                                        </p:attrNameLst>
                                      </p:cBhvr>
                                      <p:tavLst>
                                        <p:tav tm="0">
                                          <p:val>
                                            <p:strVal val="0-#ppt_w/2"/>
                                          </p:val>
                                        </p:tav>
                                        <p:tav tm="100000">
                                          <p:val>
                                            <p:strVal val="#ppt_x"/>
                                          </p:val>
                                        </p:tav>
                                      </p:tavLst>
                                    </p:anim>
                                    <p:anim calcmode="lin" valueType="num">
                                      <p:cBhvr additive="base">
                                        <p:cTn id="176" dur="4000" fill="hold"/>
                                        <p:tgtEl>
                                          <p:spTgt spid="43"/>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43"/>
                                        </p:tgtEl>
                                        <p:attrNameLst>
                                          <p:attrName>style.visibility</p:attrName>
                                        </p:attrNameLst>
                                      </p:cBhvr>
                                      <p:to>
                                        <p:strVal val="visible"/>
                                      </p:to>
                                    </p:set>
                                    <p:anim calcmode="lin" valueType="num">
                                      <p:cBhvr>
                                        <p:cTn id="179" dur="5000" fill="hold"/>
                                        <p:tgtEl>
                                          <p:spTgt spid="43"/>
                                        </p:tgtEl>
                                        <p:attrNameLst>
                                          <p:attrName>ppt_w</p:attrName>
                                        </p:attrNameLst>
                                      </p:cBhvr>
                                      <p:tavLst>
                                        <p:tav tm="0" fmla="#ppt_w*sin(2.5*pi*$)">
                                          <p:val>
                                            <p:fltVal val="0"/>
                                          </p:val>
                                        </p:tav>
                                        <p:tav tm="100000">
                                          <p:val>
                                            <p:fltVal val="1"/>
                                          </p:val>
                                        </p:tav>
                                      </p:tavLst>
                                    </p:anim>
                                    <p:anim calcmode="lin" valueType="num">
                                      <p:cBhvr>
                                        <p:cTn id="180" dur="5000" fill="hold"/>
                                        <p:tgtEl>
                                          <p:spTgt spid="43"/>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43"/>
                                        </p:tgtEl>
                                        <p:attrNameLst>
                                          <p:attrName>ppt_x</p:attrName>
                                        </p:attrNameLst>
                                      </p:cBhvr>
                                      <p:tavLst>
                                        <p:tav tm="0">
                                          <p:val>
                                            <p:strVal val="ppt_x"/>
                                          </p:val>
                                        </p:tav>
                                        <p:tav tm="100000">
                                          <p:val>
                                            <p:strVal val="0-ppt_w/2"/>
                                          </p:val>
                                        </p:tav>
                                      </p:tavLst>
                                    </p:anim>
                                    <p:anim calcmode="lin" valueType="num">
                                      <p:cBhvr additive="base">
                                        <p:cTn id="183" dur="4000"/>
                                        <p:tgtEl>
                                          <p:spTgt spid="43"/>
                                        </p:tgtEl>
                                        <p:attrNameLst>
                                          <p:attrName>ppt_y</p:attrName>
                                        </p:attrNameLst>
                                      </p:cBhvr>
                                      <p:tavLst>
                                        <p:tav tm="0">
                                          <p:val>
                                            <p:strVal val="ppt_y"/>
                                          </p:val>
                                        </p:tav>
                                        <p:tav tm="100000">
                                          <p:val>
                                            <p:strVal val="ppt_y"/>
                                          </p:val>
                                        </p:tav>
                                      </p:tavLst>
                                    </p:anim>
                                    <p:set>
                                      <p:cBhvr>
                                        <p:cTn id="184" dur="1" fill="hold">
                                          <p:stCondLst>
                                            <p:cond delay="3999"/>
                                          </p:stCondLst>
                                        </p:cTn>
                                        <p:tgtEl>
                                          <p:spTgt spid="43"/>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40"/>
                                        </p:tgtEl>
                                        <p:attrNameLst>
                                          <p:attrName>style.visibility</p:attrName>
                                        </p:attrNameLst>
                                      </p:cBhvr>
                                      <p:to>
                                        <p:strVal val="visible"/>
                                      </p:to>
                                    </p:set>
                                    <p:anim calcmode="lin" valueType="num">
                                      <p:cBhvr additive="base">
                                        <p:cTn id="187" dur="4000" fill="hold"/>
                                        <p:tgtEl>
                                          <p:spTgt spid="40"/>
                                        </p:tgtEl>
                                        <p:attrNameLst>
                                          <p:attrName>ppt_x</p:attrName>
                                        </p:attrNameLst>
                                      </p:cBhvr>
                                      <p:tavLst>
                                        <p:tav tm="0">
                                          <p:val>
                                            <p:strVal val="0-#ppt_w/2"/>
                                          </p:val>
                                        </p:tav>
                                        <p:tav tm="100000">
                                          <p:val>
                                            <p:strVal val="#ppt_x"/>
                                          </p:val>
                                        </p:tav>
                                      </p:tavLst>
                                    </p:anim>
                                    <p:anim calcmode="lin" valueType="num">
                                      <p:cBhvr additive="base">
                                        <p:cTn id="188" dur="4000" fill="hold"/>
                                        <p:tgtEl>
                                          <p:spTgt spid="40"/>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40"/>
                                        </p:tgtEl>
                                        <p:attrNameLst>
                                          <p:attrName>style.visibility</p:attrName>
                                        </p:attrNameLst>
                                      </p:cBhvr>
                                      <p:to>
                                        <p:strVal val="visible"/>
                                      </p:to>
                                    </p:set>
                                    <p:anim calcmode="lin" valueType="num">
                                      <p:cBhvr>
                                        <p:cTn id="191" dur="5000" fill="hold"/>
                                        <p:tgtEl>
                                          <p:spTgt spid="40"/>
                                        </p:tgtEl>
                                        <p:attrNameLst>
                                          <p:attrName>ppt_w</p:attrName>
                                        </p:attrNameLst>
                                      </p:cBhvr>
                                      <p:tavLst>
                                        <p:tav tm="0" fmla="#ppt_w*sin(2.5*pi*$)">
                                          <p:val>
                                            <p:fltVal val="0"/>
                                          </p:val>
                                        </p:tav>
                                        <p:tav tm="100000">
                                          <p:val>
                                            <p:fltVal val="1"/>
                                          </p:val>
                                        </p:tav>
                                      </p:tavLst>
                                    </p:anim>
                                    <p:anim calcmode="lin" valueType="num">
                                      <p:cBhvr>
                                        <p:cTn id="192" dur="5000" fill="hold"/>
                                        <p:tgtEl>
                                          <p:spTgt spid="40"/>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40"/>
                                        </p:tgtEl>
                                        <p:attrNameLst>
                                          <p:attrName>ppt_x</p:attrName>
                                        </p:attrNameLst>
                                      </p:cBhvr>
                                      <p:tavLst>
                                        <p:tav tm="0">
                                          <p:val>
                                            <p:strVal val="ppt_x"/>
                                          </p:val>
                                        </p:tav>
                                        <p:tav tm="100000">
                                          <p:val>
                                            <p:strVal val="0-ppt_w/2"/>
                                          </p:val>
                                        </p:tav>
                                      </p:tavLst>
                                    </p:anim>
                                    <p:anim calcmode="lin" valueType="num">
                                      <p:cBhvr additive="base">
                                        <p:cTn id="195" dur="4000"/>
                                        <p:tgtEl>
                                          <p:spTgt spid="40"/>
                                        </p:tgtEl>
                                        <p:attrNameLst>
                                          <p:attrName>ppt_y</p:attrName>
                                        </p:attrNameLst>
                                      </p:cBhvr>
                                      <p:tavLst>
                                        <p:tav tm="0">
                                          <p:val>
                                            <p:strVal val="ppt_y"/>
                                          </p:val>
                                        </p:tav>
                                        <p:tav tm="100000">
                                          <p:val>
                                            <p:strVal val="ppt_y"/>
                                          </p:val>
                                        </p:tav>
                                      </p:tavLst>
                                    </p:anim>
                                    <p:set>
                                      <p:cBhvr>
                                        <p:cTn id="196" dur="1" fill="hold">
                                          <p:stCondLst>
                                            <p:cond delay="3999"/>
                                          </p:stCondLst>
                                        </p:cTn>
                                        <p:tgtEl>
                                          <p:spTgt spid="40"/>
                                        </p:tgtEl>
                                        <p:attrNameLst>
                                          <p:attrName>style.visibility</p:attrName>
                                        </p:attrNameLst>
                                      </p:cBhvr>
                                      <p:to>
                                        <p:strVal val="hidden"/>
                                      </p:to>
                                    </p:set>
                                  </p:childTnLst>
                                </p:cTn>
                              </p:par>
                              <p:par>
                                <p:cTn id="197" presetID="23" presetClass="entr" presetSubtype="272" fill="hold" nodeType="withEffect">
                                  <p:stCondLst>
                                    <p:cond delay="750"/>
                                  </p:stCondLst>
                                  <p:childTnLst>
                                    <p:set>
                                      <p:cBhvr>
                                        <p:cTn id="198" dur="1" fill="hold">
                                          <p:stCondLst>
                                            <p:cond delay="0"/>
                                          </p:stCondLst>
                                        </p:cTn>
                                        <p:tgtEl>
                                          <p:spTgt spid="2"/>
                                        </p:tgtEl>
                                        <p:attrNameLst>
                                          <p:attrName>style.visibility</p:attrName>
                                        </p:attrNameLst>
                                      </p:cBhvr>
                                      <p:to>
                                        <p:strVal val="visible"/>
                                      </p:to>
                                    </p:set>
                                    <p:anim calcmode="lin" valueType="num">
                                      <p:cBhvr>
                                        <p:cTn id="199" dur="3250" fill="hold"/>
                                        <p:tgtEl>
                                          <p:spTgt spid="2"/>
                                        </p:tgtEl>
                                        <p:attrNameLst>
                                          <p:attrName>ppt_w</p:attrName>
                                        </p:attrNameLst>
                                      </p:cBhvr>
                                      <p:tavLst>
                                        <p:tav tm="0">
                                          <p:val>
                                            <p:strVal val="2/3*#ppt_w"/>
                                          </p:val>
                                        </p:tav>
                                        <p:tav tm="100000">
                                          <p:val>
                                            <p:strVal val="#ppt_w"/>
                                          </p:val>
                                        </p:tav>
                                      </p:tavLst>
                                    </p:anim>
                                    <p:anim calcmode="lin" valueType="num">
                                      <p:cBhvr>
                                        <p:cTn id="200" dur="3250" fill="hold"/>
                                        <p:tgtEl>
                                          <p:spTgt spid="2"/>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750"/>
                                  </p:stCondLst>
                                  <p:childTnLst>
                                    <p:set>
                                      <p:cBhvr>
                                        <p:cTn id="202" dur="1" fill="hold">
                                          <p:stCondLst>
                                            <p:cond delay="0"/>
                                          </p:stCondLst>
                                        </p:cTn>
                                        <p:tgtEl>
                                          <p:spTgt spid="2"/>
                                        </p:tgtEl>
                                        <p:attrNameLst>
                                          <p:attrName>style.visibility</p:attrName>
                                        </p:attrNameLst>
                                      </p:cBhvr>
                                      <p:to>
                                        <p:strVal val="visible"/>
                                      </p:to>
                                    </p:set>
                                    <p:animEffect transition="in" filter="barn(outVertical)">
                                      <p:cBhvr>
                                        <p:cTn id="203" dur="3250"/>
                                        <p:tgtEl>
                                          <p:spTgt spid="2"/>
                                        </p:tgtEl>
                                      </p:cBhvr>
                                    </p:animEffect>
                                  </p:childTnLst>
                                </p:cTn>
                              </p:par>
                              <p:par>
                                <p:cTn id="204" presetID="9" presetClass="emph" presetSubtype="0" grpId="0" nodeType="withEffect">
                                  <p:stCondLst>
                                    <p:cond delay="0"/>
                                  </p:stCondLst>
                                  <p:childTnLst>
                                    <p:set>
                                      <p:cBhvr rctx="PPT">
                                        <p:cTn id="205" dur="indefinite"/>
                                        <p:tgtEl>
                                          <p:spTgt spid="52"/>
                                        </p:tgtEl>
                                        <p:attrNameLst>
                                          <p:attrName>style.opacity</p:attrName>
                                        </p:attrNameLst>
                                      </p:cBhvr>
                                      <p:to>
                                        <p:strVal val="0"/>
                                      </p:to>
                                    </p:set>
                                    <p:animEffect filter="image" prLst="opacity: 0">
                                      <p:cBhvr rctx="IE">
                                        <p:cTn id="206" dur="indefinite"/>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8008" y="0"/>
            <a:ext cx="9144000" cy="5143500"/>
          </a:xfrm>
          <a:prstGeom prst="rect">
            <a:avLst/>
          </a:prstGeom>
          <a:noFill/>
          <a:ln>
            <a:noFill/>
          </a:ln>
        </p:spPr>
      </p:pic>
      <p:grpSp>
        <p:nvGrpSpPr>
          <p:cNvPr id="9" name="8 Grupo"/>
          <p:cNvGrpSpPr/>
          <p:nvPr/>
        </p:nvGrpSpPr>
        <p:grpSpPr>
          <a:xfrm flipH="1">
            <a:off x="-35768" y="0"/>
            <a:ext cx="9136814" cy="5209530"/>
            <a:chOff x="671020" y="0"/>
            <a:chExt cx="8472980" cy="5035330"/>
          </a:xfrm>
        </p:grpSpPr>
        <p:sp>
          <p:nvSpPr>
            <p:cNvPr id="10" name="Forma libre 7"/>
            <p:cNvSpPr/>
            <p:nvPr/>
          </p:nvSpPr>
          <p:spPr>
            <a:xfrm>
              <a:off x="671020" y="0"/>
              <a:ext cx="8472980" cy="503533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72980" h="5035331">
                  <a:moveTo>
                    <a:pt x="559019" y="0"/>
                  </a:moveTo>
                  <a:lnTo>
                    <a:pt x="8439113" y="0"/>
                  </a:lnTo>
                  <a:lnTo>
                    <a:pt x="8472980" y="4526089"/>
                  </a:lnTo>
                  <a:cubicBezTo>
                    <a:pt x="5758323" y="5616713"/>
                    <a:pt x="2291339" y="4556361"/>
                    <a:pt x="18360" y="4937673"/>
                  </a:cubicBezTo>
                  <a:cubicBezTo>
                    <a:pt x="232850" y="2782242"/>
                    <a:pt x="-421388" y="1185906"/>
                    <a:pt x="559019" y="0"/>
                  </a:cubicBezTo>
                  <a:close/>
                  <a:moveTo>
                    <a:pt x="4044996" y="1563637"/>
                  </a:moveTo>
                  <a:cubicBezTo>
                    <a:pt x="3925689" y="1563637"/>
                    <a:pt x="3828972" y="1660354"/>
                    <a:pt x="3828972" y="1779661"/>
                  </a:cubicBezTo>
                  <a:cubicBezTo>
                    <a:pt x="3828972" y="1898968"/>
                    <a:pt x="3925689" y="1995685"/>
                    <a:pt x="4044996" y="1995685"/>
                  </a:cubicBezTo>
                  <a:cubicBezTo>
                    <a:pt x="4164303" y="1995685"/>
                    <a:pt x="4261020" y="1898968"/>
                    <a:pt x="4261020" y="1779661"/>
                  </a:cubicBezTo>
                  <a:cubicBezTo>
                    <a:pt x="4261020" y="1660354"/>
                    <a:pt x="4164303" y="1563637"/>
                    <a:pt x="4044996" y="1563637"/>
                  </a:cubicBezTo>
                  <a:close/>
                  <a:moveTo>
                    <a:pt x="3252908" y="1995685"/>
                  </a:moveTo>
                  <a:cubicBezTo>
                    <a:pt x="3093832" y="1995685"/>
                    <a:pt x="2964876" y="2124641"/>
                    <a:pt x="2964876" y="2283717"/>
                  </a:cubicBezTo>
                  <a:cubicBezTo>
                    <a:pt x="2964876" y="2442793"/>
                    <a:pt x="3093832" y="2571749"/>
                    <a:pt x="3252908" y="2571749"/>
                  </a:cubicBezTo>
                  <a:cubicBezTo>
                    <a:pt x="3411984" y="2571749"/>
                    <a:pt x="3540940" y="2442793"/>
                    <a:pt x="3540940" y="2283717"/>
                  </a:cubicBezTo>
                  <a:cubicBezTo>
                    <a:pt x="3540940" y="2124641"/>
                    <a:pt x="3411984" y="1995685"/>
                    <a:pt x="3252908" y="1995685"/>
                  </a:cubicBezTo>
                  <a:close/>
                  <a:moveTo>
                    <a:pt x="2316804" y="2499741"/>
                  </a:moveTo>
                  <a:cubicBezTo>
                    <a:pt x="2117959" y="2499741"/>
                    <a:pt x="1956764" y="2660936"/>
                    <a:pt x="1956764" y="2859781"/>
                  </a:cubicBezTo>
                  <a:cubicBezTo>
                    <a:pt x="1956764" y="3058626"/>
                    <a:pt x="2117959" y="3219821"/>
                    <a:pt x="2316804" y="3219821"/>
                  </a:cubicBezTo>
                  <a:cubicBezTo>
                    <a:pt x="2515649" y="3219821"/>
                    <a:pt x="2676844" y="3058626"/>
                    <a:pt x="2676844" y="2859781"/>
                  </a:cubicBezTo>
                  <a:cubicBezTo>
                    <a:pt x="2676844" y="2660936"/>
                    <a:pt x="2515649" y="2499741"/>
                    <a:pt x="2316804" y="2499741"/>
                  </a:cubicBezTo>
                  <a:close/>
                  <a:moveTo>
                    <a:pt x="1189828" y="3147813"/>
                  </a:moveTo>
                  <a:cubicBezTo>
                    <a:pt x="937323" y="3147813"/>
                    <a:pt x="732628" y="3352508"/>
                    <a:pt x="732628" y="3605013"/>
                  </a:cubicBezTo>
                  <a:cubicBezTo>
                    <a:pt x="732628" y="3857518"/>
                    <a:pt x="937323" y="4062213"/>
                    <a:pt x="1189828" y="4062213"/>
                  </a:cubicBezTo>
                  <a:cubicBezTo>
                    <a:pt x="1442333" y="4062213"/>
                    <a:pt x="1647028" y="3857518"/>
                    <a:pt x="1647028" y="3605013"/>
                  </a:cubicBezTo>
                  <a:cubicBezTo>
                    <a:pt x="1647028" y="3352508"/>
                    <a:pt x="1442333" y="3147813"/>
                    <a:pt x="1189828" y="3147813"/>
                  </a:cubicBezTo>
                  <a:close/>
                </a:path>
              </a:pathLst>
            </a:custGeom>
            <a:gradFill>
              <a:gsLst>
                <a:gs pos="54000">
                  <a:schemeClr val="accent6">
                    <a:lumMod val="75000"/>
                    <a:alpha val="49000"/>
                  </a:schemeClr>
                </a:gs>
                <a:gs pos="0">
                  <a:srgbClr val="A40000">
                    <a:lumMod val="19000"/>
                    <a:lumOff val="81000"/>
                    <a:alpha val="37000"/>
                  </a:srgbClr>
                </a:gs>
                <a:gs pos="92000">
                  <a:srgbClr val="A60000">
                    <a:alpha val="52000"/>
                  </a:srgbClr>
                </a:gs>
                <a:gs pos="43000">
                  <a:schemeClr val="tx1">
                    <a:lumMod val="95000"/>
                    <a:alpha val="75000"/>
                  </a:schemeClr>
                </a:gs>
              </a:gsLst>
              <a:lin ang="2700000" scaled="1"/>
            </a:gradFill>
            <a:ln>
              <a:noFill/>
            </a:ln>
            <a:scene3d>
              <a:camera prst="orthographicFront"/>
              <a:lightRig rig="flood" dir="t">
                <a:rot lat="0" lon="0" rev="9600000"/>
              </a:lightRig>
            </a:scene3d>
            <a:sp3d prstMaterial="flat">
              <a:bevelT w="2730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11" name="10 Grupo"/>
            <p:cNvGrpSpPr/>
            <p:nvPr/>
          </p:nvGrpSpPr>
          <p:grpSpPr>
            <a:xfrm>
              <a:off x="1403648" y="1563638"/>
              <a:ext cx="3528392" cy="2498576"/>
              <a:chOff x="1403648" y="1563638"/>
              <a:chExt cx="3528392" cy="2498576"/>
            </a:xfrm>
          </p:grpSpPr>
          <p:sp>
            <p:nvSpPr>
              <p:cNvPr id="12" name="11 Elipse"/>
              <p:cNvSpPr/>
              <p:nvPr/>
            </p:nvSpPr>
            <p:spPr>
              <a:xfrm>
                <a:off x="1403648" y="3147814"/>
                <a:ext cx="914400" cy="914400"/>
              </a:xfrm>
              <a:prstGeom prst="ellipse">
                <a:avLst/>
              </a:prstGeom>
              <a:gradFill flip="none" rotWithShape="1">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tileRect t="-100000" r="-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499992" y="1563638"/>
                <a:ext cx="432048" cy="432048"/>
              </a:xfrm>
              <a:prstGeom prst="ellipse">
                <a:avLst/>
              </a:prstGeom>
              <a:gradFill>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3635896" y="1995686"/>
                <a:ext cx="576064" cy="576064"/>
              </a:xfrm>
              <a:prstGeom prst="ellipse">
                <a:avLst/>
              </a:prstGeom>
              <a:gradFill>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627784" y="2499742"/>
                <a:ext cx="720080" cy="720080"/>
              </a:xfrm>
              <a:prstGeom prst="ellipse">
                <a:avLst/>
              </a:prstGeom>
              <a:gradFill>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7" name="26 Grupo"/>
          <p:cNvGrpSpPr/>
          <p:nvPr/>
        </p:nvGrpSpPr>
        <p:grpSpPr>
          <a:xfrm>
            <a:off x="-30952" y="2342"/>
            <a:ext cx="9136814" cy="5209530"/>
            <a:chOff x="671020" y="0"/>
            <a:chExt cx="8472980" cy="5035330"/>
          </a:xfrm>
        </p:grpSpPr>
        <p:sp>
          <p:nvSpPr>
            <p:cNvPr id="28" name="Forma libre 7"/>
            <p:cNvSpPr/>
            <p:nvPr/>
          </p:nvSpPr>
          <p:spPr>
            <a:xfrm>
              <a:off x="671020" y="0"/>
              <a:ext cx="8472980" cy="503533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72980" h="5035331">
                  <a:moveTo>
                    <a:pt x="559019" y="0"/>
                  </a:moveTo>
                  <a:lnTo>
                    <a:pt x="8439113" y="0"/>
                  </a:lnTo>
                  <a:lnTo>
                    <a:pt x="8472980" y="4526089"/>
                  </a:lnTo>
                  <a:cubicBezTo>
                    <a:pt x="5758323" y="5616713"/>
                    <a:pt x="2291339" y="4556361"/>
                    <a:pt x="18360" y="4937673"/>
                  </a:cubicBezTo>
                  <a:cubicBezTo>
                    <a:pt x="232850" y="2782242"/>
                    <a:pt x="-421388" y="1185906"/>
                    <a:pt x="559019" y="0"/>
                  </a:cubicBezTo>
                  <a:close/>
                  <a:moveTo>
                    <a:pt x="4044996" y="1563637"/>
                  </a:moveTo>
                  <a:cubicBezTo>
                    <a:pt x="3925689" y="1563637"/>
                    <a:pt x="3828972" y="1660354"/>
                    <a:pt x="3828972" y="1779661"/>
                  </a:cubicBezTo>
                  <a:cubicBezTo>
                    <a:pt x="3828972" y="1898968"/>
                    <a:pt x="3925689" y="1995685"/>
                    <a:pt x="4044996" y="1995685"/>
                  </a:cubicBezTo>
                  <a:cubicBezTo>
                    <a:pt x="4164303" y="1995685"/>
                    <a:pt x="4261020" y="1898968"/>
                    <a:pt x="4261020" y="1779661"/>
                  </a:cubicBezTo>
                  <a:cubicBezTo>
                    <a:pt x="4261020" y="1660354"/>
                    <a:pt x="4164303" y="1563637"/>
                    <a:pt x="4044996" y="1563637"/>
                  </a:cubicBezTo>
                  <a:close/>
                  <a:moveTo>
                    <a:pt x="3252908" y="1995685"/>
                  </a:moveTo>
                  <a:cubicBezTo>
                    <a:pt x="3093832" y="1995685"/>
                    <a:pt x="2964876" y="2124641"/>
                    <a:pt x="2964876" y="2283717"/>
                  </a:cubicBezTo>
                  <a:cubicBezTo>
                    <a:pt x="2964876" y="2442793"/>
                    <a:pt x="3093832" y="2571749"/>
                    <a:pt x="3252908" y="2571749"/>
                  </a:cubicBezTo>
                  <a:cubicBezTo>
                    <a:pt x="3411984" y="2571749"/>
                    <a:pt x="3540940" y="2442793"/>
                    <a:pt x="3540940" y="2283717"/>
                  </a:cubicBezTo>
                  <a:cubicBezTo>
                    <a:pt x="3540940" y="2124641"/>
                    <a:pt x="3411984" y="1995685"/>
                    <a:pt x="3252908" y="1995685"/>
                  </a:cubicBezTo>
                  <a:close/>
                  <a:moveTo>
                    <a:pt x="2316804" y="2499741"/>
                  </a:moveTo>
                  <a:cubicBezTo>
                    <a:pt x="2117959" y="2499741"/>
                    <a:pt x="1956764" y="2660936"/>
                    <a:pt x="1956764" y="2859781"/>
                  </a:cubicBezTo>
                  <a:cubicBezTo>
                    <a:pt x="1956764" y="3058626"/>
                    <a:pt x="2117959" y="3219821"/>
                    <a:pt x="2316804" y="3219821"/>
                  </a:cubicBezTo>
                  <a:cubicBezTo>
                    <a:pt x="2515649" y="3219821"/>
                    <a:pt x="2676844" y="3058626"/>
                    <a:pt x="2676844" y="2859781"/>
                  </a:cubicBezTo>
                  <a:cubicBezTo>
                    <a:pt x="2676844" y="2660936"/>
                    <a:pt x="2515649" y="2499741"/>
                    <a:pt x="2316804" y="2499741"/>
                  </a:cubicBezTo>
                  <a:close/>
                  <a:moveTo>
                    <a:pt x="1189828" y="3147813"/>
                  </a:moveTo>
                  <a:cubicBezTo>
                    <a:pt x="937323" y="3147813"/>
                    <a:pt x="732628" y="3352508"/>
                    <a:pt x="732628" y="3605013"/>
                  </a:cubicBezTo>
                  <a:cubicBezTo>
                    <a:pt x="732628" y="3857518"/>
                    <a:pt x="937323" y="4062213"/>
                    <a:pt x="1189828" y="4062213"/>
                  </a:cubicBezTo>
                  <a:cubicBezTo>
                    <a:pt x="1442333" y="4062213"/>
                    <a:pt x="1647028" y="3857518"/>
                    <a:pt x="1647028" y="3605013"/>
                  </a:cubicBezTo>
                  <a:cubicBezTo>
                    <a:pt x="1647028" y="3352508"/>
                    <a:pt x="1442333" y="3147813"/>
                    <a:pt x="1189828" y="3147813"/>
                  </a:cubicBezTo>
                  <a:close/>
                </a:path>
              </a:pathLst>
            </a:custGeom>
            <a:gradFill>
              <a:gsLst>
                <a:gs pos="54000">
                  <a:schemeClr val="accent6">
                    <a:lumMod val="75000"/>
                    <a:alpha val="49000"/>
                  </a:schemeClr>
                </a:gs>
                <a:gs pos="0">
                  <a:srgbClr val="A40000">
                    <a:lumMod val="19000"/>
                    <a:lumOff val="81000"/>
                    <a:alpha val="37000"/>
                  </a:srgbClr>
                </a:gs>
                <a:gs pos="92000">
                  <a:srgbClr val="A60000">
                    <a:alpha val="52000"/>
                  </a:srgbClr>
                </a:gs>
                <a:gs pos="43000">
                  <a:schemeClr val="tx1">
                    <a:lumMod val="95000"/>
                    <a:alpha val="75000"/>
                  </a:schemeClr>
                </a:gs>
              </a:gsLst>
              <a:lin ang="2700000" scaled="1"/>
            </a:gradFill>
            <a:ln>
              <a:noFill/>
            </a:ln>
            <a:scene3d>
              <a:camera prst="orthographicFront"/>
              <a:lightRig rig="flood" dir="t">
                <a:rot lat="0" lon="0" rev="5400000"/>
              </a:lightRig>
            </a:scene3d>
            <a:sp3d prstMaterial="flat">
              <a:bevelT w="2730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9" name="28 Grupo"/>
            <p:cNvGrpSpPr/>
            <p:nvPr/>
          </p:nvGrpSpPr>
          <p:grpSpPr>
            <a:xfrm>
              <a:off x="1403648" y="1563638"/>
              <a:ext cx="3528392" cy="2498576"/>
              <a:chOff x="1403648" y="1563638"/>
              <a:chExt cx="3528392" cy="2498576"/>
            </a:xfrm>
          </p:grpSpPr>
          <p:sp>
            <p:nvSpPr>
              <p:cNvPr id="30" name="29 Elipse"/>
              <p:cNvSpPr/>
              <p:nvPr/>
            </p:nvSpPr>
            <p:spPr>
              <a:xfrm>
                <a:off x="1403648" y="3147814"/>
                <a:ext cx="914400" cy="914400"/>
              </a:xfrm>
              <a:prstGeom prst="ellipse">
                <a:avLst/>
              </a:prstGeom>
              <a:gradFill flip="none" rotWithShape="1">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tileRect t="-100000" r="-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4499992" y="1563638"/>
                <a:ext cx="432048" cy="432048"/>
              </a:xfrm>
              <a:prstGeom prst="ellipse">
                <a:avLst/>
              </a:prstGeom>
              <a:gradFill>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3635896" y="1995686"/>
                <a:ext cx="576064" cy="576064"/>
              </a:xfrm>
              <a:prstGeom prst="ellipse">
                <a:avLst/>
              </a:prstGeom>
              <a:gradFill>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2627784" y="2499742"/>
                <a:ext cx="720080" cy="720080"/>
              </a:xfrm>
              <a:prstGeom prst="ellipse">
                <a:avLst/>
              </a:prstGeom>
              <a:gradFill>
                <a:gsLst>
                  <a:gs pos="94000">
                    <a:srgbClr val="FF3300">
                      <a:alpha val="69000"/>
                    </a:srgbClr>
                  </a:gs>
                  <a:gs pos="38000">
                    <a:schemeClr val="accent3">
                      <a:lumMod val="75000"/>
                    </a:schemeClr>
                  </a:gs>
                  <a:gs pos="65000">
                    <a:srgbClr val="FF6600">
                      <a:alpha val="51000"/>
                    </a:srgbClr>
                  </a:gs>
                  <a:gs pos="10000">
                    <a:srgbClr val="FFC000">
                      <a:lumMod val="76000"/>
                      <a:lumOff val="24000"/>
                    </a:srgb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7" name="16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4203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9"/>
                                        </p:tgtEl>
                                        <p:attrNameLst>
                                          <p:attrName>ppt_x</p:attrName>
                                        </p:attrNameLst>
                                      </p:cBhvr>
                                      <p:tavLst>
                                        <p:tav tm="0">
                                          <p:val>
                                            <p:strVal val="ppt_x"/>
                                          </p:val>
                                        </p:tav>
                                        <p:tav tm="100000">
                                          <p:val>
                                            <p:strVal val="0-ppt_w/2"/>
                                          </p:val>
                                        </p:tav>
                                      </p:tavLst>
                                    </p:anim>
                                    <p:anim calcmode="lin" valueType="num">
                                      <p:cBhvr additive="base">
                                        <p:cTn id="7" dur="3500"/>
                                        <p:tgtEl>
                                          <p:spTgt spid="9"/>
                                        </p:tgtEl>
                                        <p:attrNameLst>
                                          <p:attrName>ppt_y</p:attrName>
                                        </p:attrNameLst>
                                      </p:cBhvr>
                                      <p:tavLst>
                                        <p:tav tm="0">
                                          <p:val>
                                            <p:strVal val="ppt_y"/>
                                          </p:val>
                                        </p:tav>
                                        <p:tav tm="100000">
                                          <p:val>
                                            <p:strVal val="ppt_y"/>
                                          </p:val>
                                        </p:tav>
                                      </p:tavLst>
                                    </p:anim>
                                    <p:set>
                                      <p:cBhvr>
                                        <p:cTn id="8" dur="1" fill="hold">
                                          <p:stCondLst>
                                            <p:cond delay="34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3500" fill="hold"/>
                                        <p:tgtEl>
                                          <p:spTgt spid="26"/>
                                        </p:tgtEl>
                                        <p:attrNameLst>
                                          <p:attrName>ppt_w</p:attrName>
                                        </p:attrNameLst>
                                      </p:cBhvr>
                                      <p:tavLst>
                                        <p:tav tm="0">
                                          <p:val>
                                            <p:strVal val="4/3*#ppt_w"/>
                                          </p:val>
                                        </p:tav>
                                        <p:tav tm="100000">
                                          <p:val>
                                            <p:strVal val="#ppt_w"/>
                                          </p:val>
                                        </p:tav>
                                      </p:tavLst>
                                    </p:anim>
                                    <p:anim calcmode="lin" valueType="num">
                                      <p:cBhvr>
                                        <p:cTn id="12" dur="3500" fill="hold"/>
                                        <p:tgtEl>
                                          <p:spTgt spid="26"/>
                                        </p:tgtEl>
                                        <p:attrNameLst>
                                          <p:attrName>ppt_h</p:attrName>
                                        </p:attrNameLst>
                                      </p:cBhvr>
                                      <p:tavLst>
                                        <p:tav tm="0">
                                          <p:val>
                                            <p:strVal val="4/3*#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500"/>
                                        <p:tgtEl>
                                          <p:spTgt spid="27"/>
                                        </p:tgtEl>
                                        <p:attrNameLst>
                                          <p:attrName>ppt_x</p:attrName>
                                        </p:attrNameLst>
                                      </p:cBhvr>
                                      <p:tavLst>
                                        <p:tav tm="0">
                                          <p:val>
                                            <p:strVal val="ppt_x"/>
                                          </p:val>
                                        </p:tav>
                                        <p:tav tm="100000">
                                          <p:val>
                                            <p:strVal val="1+ppt_w/2"/>
                                          </p:val>
                                        </p:tav>
                                      </p:tavLst>
                                    </p:anim>
                                    <p:anim calcmode="lin" valueType="num">
                                      <p:cBhvr additive="base">
                                        <p:cTn id="15" dur="3500"/>
                                        <p:tgtEl>
                                          <p:spTgt spid="27"/>
                                        </p:tgtEl>
                                        <p:attrNameLst>
                                          <p:attrName>ppt_y</p:attrName>
                                        </p:attrNameLst>
                                      </p:cBhvr>
                                      <p:tavLst>
                                        <p:tav tm="0">
                                          <p:val>
                                            <p:strVal val="ppt_y"/>
                                          </p:val>
                                        </p:tav>
                                        <p:tav tm="100000">
                                          <p:val>
                                            <p:strVal val="ppt_y"/>
                                          </p:val>
                                        </p:tav>
                                      </p:tavLst>
                                    </p:anim>
                                    <p:set>
                                      <p:cBhvr>
                                        <p:cTn id="16" dur="1" fill="hold">
                                          <p:stCondLst>
                                            <p:cond delay="3499"/>
                                          </p:stCondLst>
                                        </p:cTn>
                                        <p:tgtEl>
                                          <p:spTgt spid="27"/>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17"/>
                                        </p:tgtEl>
                                        <p:attrNameLst>
                                          <p:attrName>style.opacity</p:attrName>
                                        </p:attrNameLst>
                                      </p:cBhvr>
                                      <p:to>
                                        <p:strVal val="0"/>
                                      </p:to>
                                    </p:set>
                                    <p:animEffect filter="image" prLst="opacity: 0">
                                      <p:cBhvr rctx="IE">
                                        <p:cTn id="19"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rotWithShape="1">
          <a:blip r:embed="rId2">
            <a:lum/>
            <a:extLst>
              <a:ext uri="{28A0092B-C50C-407E-A947-70E740481C1C}">
                <a14:useLocalDpi xmlns:a14="http://schemas.microsoft.com/office/drawing/2010/main" val="0"/>
              </a:ext>
            </a:extLst>
          </a:blip>
          <a:srcRect r="788"/>
          <a:stretch/>
        </p:blipFill>
        <p:spPr>
          <a:xfrm>
            <a:off x="0" y="-19322"/>
            <a:ext cx="9144000" cy="5142342"/>
          </a:xfrm>
          <a:prstGeom prst="rect">
            <a:avLst/>
          </a:prstGeom>
          <a:noFill/>
          <a:ln>
            <a:noFill/>
          </a:ln>
        </p:spPr>
      </p:pic>
      <p:sp>
        <p:nvSpPr>
          <p:cNvPr id="4" name="3 Elipse"/>
          <p:cNvSpPr/>
          <p:nvPr/>
        </p:nvSpPr>
        <p:spPr>
          <a:xfrm>
            <a:off x="18728"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755576" y="771550"/>
            <a:ext cx="683568" cy="648072"/>
          </a:xfrm>
          <a:prstGeom prst="ellipse">
            <a:avLst/>
          </a:prstGeom>
          <a:gradFill>
            <a:gsLst>
              <a:gs pos="42000">
                <a:schemeClr val="accent6">
                  <a:lumMod val="75000"/>
                  <a:alpha val="89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403648"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440000" y="35074"/>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176848" y="806624"/>
            <a:ext cx="683568" cy="648072"/>
          </a:xfrm>
          <a:prstGeom prst="ellipse">
            <a:avLst/>
          </a:prstGeom>
          <a:gradFill>
            <a:gsLst>
              <a:gs pos="42000">
                <a:schemeClr val="accent6">
                  <a:lumMod val="75000"/>
                  <a:alpha val="89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824920" y="1526704"/>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844000"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580848" y="771550"/>
            <a:ext cx="683568" cy="648072"/>
          </a:xfrm>
          <a:prstGeom prst="ellipse">
            <a:avLst/>
          </a:prstGeom>
          <a:gradFill>
            <a:gsLst>
              <a:gs pos="42000">
                <a:schemeClr val="accent6">
                  <a:lumMod val="75000"/>
                  <a:alpha val="89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228920"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284000"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5020848" y="771550"/>
            <a:ext cx="683568" cy="648072"/>
          </a:xfrm>
          <a:prstGeom prst="ellipse">
            <a:avLst/>
          </a:prstGeom>
          <a:gradFill>
            <a:gsLst>
              <a:gs pos="42000">
                <a:schemeClr val="accent6">
                  <a:lumMod val="75000"/>
                  <a:alpha val="89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668920"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724000"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460848" y="771550"/>
            <a:ext cx="683568" cy="648072"/>
          </a:xfrm>
          <a:prstGeom prst="ellipse">
            <a:avLst/>
          </a:prstGeom>
          <a:gradFill>
            <a:gsLst>
              <a:gs pos="42000">
                <a:schemeClr val="accent6">
                  <a:lumMod val="75000"/>
                  <a:alpha val="89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7108920"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7086972"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7823820" y="771550"/>
            <a:ext cx="683568" cy="648072"/>
          </a:xfrm>
          <a:prstGeom prst="ellipse">
            <a:avLst/>
          </a:prstGeom>
          <a:gradFill>
            <a:gsLst>
              <a:gs pos="42000">
                <a:schemeClr val="accent6">
                  <a:lumMod val="75000"/>
                  <a:alpha val="89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8471892"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0" y="151200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8434958"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rot="10800000">
            <a:off x="8441704"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rot="10800000">
            <a:off x="7704856" y="3715772"/>
            <a:ext cx="683568" cy="662776"/>
          </a:xfrm>
          <a:prstGeom prst="ellipse">
            <a:avLst/>
          </a:prstGeom>
          <a:gradFill>
            <a:gsLst>
              <a:gs pos="42000">
                <a:schemeClr val="accent6">
                  <a:lumMod val="75000"/>
                  <a:alpha val="90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rot="10800000">
            <a:off x="7056784"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rot="10800000">
            <a:off x="7020432" y="4452248"/>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rot="10800000">
            <a:off x="6283584" y="3680698"/>
            <a:ext cx="683568" cy="662776"/>
          </a:xfrm>
          <a:prstGeom prst="ellipse">
            <a:avLst/>
          </a:prstGeom>
          <a:gradFill>
            <a:gsLst>
              <a:gs pos="42000">
                <a:schemeClr val="accent6">
                  <a:lumMod val="75000"/>
                  <a:alpha val="82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rot="10800000">
            <a:off x="5635512" y="2960618"/>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rot="10800000">
            <a:off x="5616432"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rot="10800000">
            <a:off x="4879584" y="3715772"/>
            <a:ext cx="683568" cy="662776"/>
          </a:xfrm>
          <a:prstGeom prst="ellipse">
            <a:avLst/>
          </a:prstGeom>
          <a:gradFill>
            <a:gsLst>
              <a:gs pos="42000">
                <a:schemeClr val="accent6">
                  <a:lumMod val="75000"/>
                  <a:alpha val="90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rot="10800000">
            <a:off x="4231512"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a:off x="4176432"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a:off x="3439584" y="3715772"/>
            <a:ext cx="683568" cy="662776"/>
          </a:xfrm>
          <a:prstGeom prst="ellipse">
            <a:avLst/>
          </a:prstGeom>
          <a:gradFill>
            <a:gsLst>
              <a:gs pos="42000">
                <a:schemeClr val="accent6">
                  <a:lumMod val="75000"/>
                  <a:alpha val="90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0800000">
            <a:off x="2791512"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rot="10800000">
            <a:off x="2736432"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0800000">
            <a:off x="1999584" y="3715772"/>
            <a:ext cx="683568" cy="662776"/>
          </a:xfrm>
          <a:prstGeom prst="ellipse">
            <a:avLst/>
          </a:prstGeom>
          <a:gradFill>
            <a:gsLst>
              <a:gs pos="42000">
                <a:schemeClr val="accent6">
                  <a:lumMod val="75000"/>
                  <a:alpha val="90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0800000">
            <a:off x="1351512"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0800000">
            <a:off x="1373460"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rot="10800000">
            <a:off x="636612" y="3715772"/>
            <a:ext cx="683568" cy="662776"/>
          </a:xfrm>
          <a:prstGeom prst="ellipse">
            <a:avLst/>
          </a:prstGeom>
          <a:gradFill>
            <a:gsLst>
              <a:gs pos="42000">
                <a:schemeClr val="accent6">
                  <a:lumMod val="75000"/>
                  <a:alpha val="90000"/>
                </a:schemeClr>
              </a:gs>
              <a:gs pos="55000">
                <a:schemeClr val="tx1">
                  <a:alpha val="0"/>
                </a:schemeClr>
              </a:gs>
              <a:gs pos="4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0800000">
            <a:off x="-11460"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0800000">
            <a:off x="8460432" y="2975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0800000">
            <a:off x="25474"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chemeClr val="accent6">
                    <a:lumMod val="75000"/>
                  </a:schemeClr>
                </a:gs>
                <a:gs pos="63000">
                  <a:schemeClr val="accent6">
                    <a:lumMod val="50000"/>
                  </a:scheme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6160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ppt_x"/>
                                          </p:val>
                                        </p:tav>
                                        <p:tav tm="100000">
                                          <p:val>
                                            <p:strVal val="#ppt_x"/>
                                          </p:val>
                                        </p:tav>
                                      </p:tavLst>
                                    </p:anim>
                                    <p:anim calcmode="lin" valueType="num">
                                      <p:cBhvr additive="base">
                                        <p:cTn id="8" dur="4000" fill="hold"/>
                                        <p:tgtEl>
                                          <p:spTgt spid="4"/>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strVal val="#ppt_w"/>
                                          </p:val>
                                        </p:tav>
                                        <p:tav tm="100000">
                                          <p:val>
                                            <p:strVal val="#ppt_w"/>
                                          </p:val>
                                        </p:tav>
                                      </p:tavLst>
                                    </p:anim>
                                    <p:anim calcmode="lin" valueType="num">
                                      <p:cBhvr>
                                        <p:cTn id="12" dur="4000" fill="hold"/>
                                        <p:tgtEl>
                                          <p:spTgt spid="4"/>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4"/>
                                        </p:tgtEl>
                                        <p:attrNameLst>
                                          <p:attrName>ppt_x</p:attrName>
                                        </p:attrNameLst>
                                      </p:cBhvr>
                                      <p:tavLst>
                                        <p:tav tm="0">
                                          <p:val>
                                            <p:strVal val="ppt_x"/>
                                          </p:val>
                                        </p:tav>
                                        <p:tav tm="100000">
                                          <p:val>
                                            <p:strVal val="ppt_x"/>
                                          </p:val>
                                        </p:tav>
                                      </p:tavLst>
                                    </p:anim>
                                    <p:anim calcmode="lin" valueType="num">
                                      <p:cBhvr additive="base">
                                        <p:cTn id="15" dur="4500"/>
                                        <p:tgtEl>
                                          <p:spTgt spid="4"/>
                                        </p:tgtEl>
                                        <p:attrNameLst>
                                          <p:attrName>ppt_y</p:attrName>
                                        </p:attrNameLst>
                                      </p:cBhvr>
                                      <p:tavLst>
                                        <p:tav tm="0">
                                          <p:val>
                                            <p:strVal val="ppt_y"/>
                                          </p:val>
                                        </p:tav>
                                        <p:tav tm="100000">
                                          <p:val>
                                            <p:strVal val="1+ppt_h/2"/>
                                          </p:val>
                                        </p:tav>
                                      </p:tavLst>
                                    </p:anim>
                                    <p:set>
                                      <p:cBhvr>
                                        <p:cTn id="16" dur="1" fill="hold">
                                          <p:stCondLst>
                                            <p:cond delay="4499"/>
                                          </p:stCondLst>
                                        </p:cTn>
                                        <p:tgtEl>
                                          <p:spTgt spid="4"/>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4"/>
                                        </p:tgtEl>
                                      </p:cBhvr>
                                    </p:animEffect>
                                    <p:set>
                                      <p:cBhvr>
                                        <p:cTn id="19" dur="1" fill="hold">
                                          <p:stCondLst>
                                            <p:cond delay="5999"/>
                                          </p:stCondLst>
                                        </p:cTn>
                                        <p:tgtEl>
                                          <p:spTgt spid="4"/>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4000" fill="hold"/>
                                        <p:tgtEl>
                                          <p:spTgt spid="22"/>
                                        </p:tgtEl>
                                        <p:attrNameLst>
                                          <p:attrName>ppt_x</p:attrName>
                                        </p:attrNameLst>
                                      </p:cBhvr>
                                      <p:tavLst>
                                        <p:tav tm="0">
                                          <p:val>
                                            <p:strVal val="#ppt_x"/>
                                          </p:val>
                                        </p:tav>
                                        <p:tav tm="100000">
                                          <p:val>
                                            <p:strVal val="#ppt_x"/>
                                          </p:val>
                                        </p:tav>
                                      </p:tavLst>
                                    </p:anim>
                                    <p:anim calcmode="lin" valueType="num">
                                      <p:cBhvr additive="base">
                                        <p:cTn id="23" dur="4000" fill="hold"/>
                                        <p:tgtEl>
                                          <p:spTgt spid="22"/>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4000" fill="hold"/>
                                        <p:tgtEl>
                                          <p:spTgt spid="22"/>
                                        </p:tgtEl>
                                        <p:attrNameLst>
                                          <p:attrName>ppt_w</p:attrName>
                                        </p:attrNameLst>
                                      </p:cBhvr>
                                      <p:tavLst>
                                        <p:tav tm="0">
                                          <p:val>
                                            <p:strVal val="#ppt_w"/>
                                          </p:val>
                                        </p:tav>
                                        <p:tav tm="100000">
                                          <p:val>
                                            <p:strVal val="#ppt_w"/>
                                          </p:val>
                                        </p:tav>
                                      </p:tavLst>
                                    </p:anim>
                                    <p:anim calcmode="lin" valueType="num">
                                      <p:cBhvr>
                                        <p:cTn id="27" dur="4000" fill="hold"/>
                                        <p:tgtEl>
                                          <p:spTgt spid="22"/>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22"/>
                                        </p:tgtEl>
                                        <p:attrNameLst>
                                          <p:attrName>ppt_x</p:attrName>
                                        </p:attrNameLst>
                                      </p:cBhvr>
                                      <p:tavLst>
                                        <p:tav tm="0">
                                          <p:val>
                                            <p:strVal val="ppt_x"/>
                                          </p:val>
                                        </p:tav>
                                        <p:tav tm="100000">
                                          <p:val>
                                            <p:strVal val="ppt_x"/>
                                          </p:val>
                                        </p:tav>
                                      </p:tavLst>
                                    </p:anim>
                                    <p:anim calcmode="lin" valueType="num">
                                      <p:cBhvr additive="base">
                                        <p:cTn id="30" dur="4500"/>
                                        <p:tgtEl>
                                          <p:spTgt spid="22"/>
                                        </p:tgtEl>
                                        <p:attrNameLst>
                                          <p:attrName>ppt_y</p:attrName>
                                        </p:attrNameLst>
                                      </p:cBhvr>
                                      <p:tavLst>
                                        <p:tav tm="0">
                                          <p:val>
                                            <p:strVal val="ppt_y"/>
                                          </p:val>
                                        </p:tav>
                                        <p:tav tm="100000">
                                          <p:val>
                                            <p:strVal val="1+ppt_h/2"/>
                                          </p:val>
                                        </p:tav>
                                      </p:tavLst>
                                    </p:anim>
                                    <p:set>
                                      <p:cBhvr>
                                        <p:cTn id="31" dur="1" fill="hold">
                                          <p:stCondLst>
                                            <p:cond delay="4499"/>
                                          </p:stCondLst>
                                        </p:cTn>
                                        <p:tgtEl>
                                          <p:spTgt spid="22"/>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22"/>
                                        </p:tgtEl>
                                      </p:cBhvr>
                                    </p:animEffect>
                                    <p:set>
                                      <p:cBhvr>
                                        <p:cTn id="34" dur="1" fill="hold">
                                          <p:stCondLst>
                                            <p:cond delay="5999"/>
                                          </p:stCondLst>
                                        </p:cTn>
                                        <p:tgtEl>
                                          <p:spTgt spid="22"/>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4000" fill="hold"/>
                                        <p:tgtEl>
                                          <p:spTgt spid="5"/>
                                        </p:tgtEl>
                                        <p:attrNameLst>
                                          <p:attrName>ppt_x</p:attrName>
                                        </p:attrNameLst>
                                      </p:cBhvr>
                                      <p:tavLst>
                                        <p:tav tm="0">
                                          <p:val>
                                            <p:strVal val="#ppt_x"/>
                                          </p:val>
                                        </p:tav>
                                        <p:tav tm="100000">
                                          <p:val>
                                            <p:strVal val="#ppt_x"/>
                                          </p:val>
                                        </p:tav>
                                      </p:tavLst>
                                    </p:anim>
                                    <p:anim calcmode="lin" valueType="num">
                                      <p:cBhvr additive="base">
                                        <p:cTn id="38" dur="4000" fill="hold"/>
                                        <p:tgtEl>
                                          <p:spTgt spid="5"/>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4000" fill="hold"/>
                                        <p:tgtEl>
                                          <p:spTgt spid="5"/>
                                        </p:tgtEl>
                                        <p:attrNameLst>
                                          <p:attrName>ppt_w</p:attrName>
                                        </p:attrNameLst>
                                      </p:cBhvr>
                                      <p:tavLst>
                                        <p:tav tm="0">
                                          <p:val>
                                            <p:strVal val="#ppt_w"/>
                                          </p:val>
                                        </p:tav>
                                        <p:tav tm="100000">
                                          <p:val>
                                            <p:strVal val="#ppt_w"/>
                                          </p:val>
                                        </p:tav>
                                      </p:tavLst>
                                    </p:anim>
                                    <p:anim calcmode="lin" valueType="num">
                                      <p:cBhvr>
                                        <p:cTn id="42" dur="4000" fill="hold"/>
                                        <p:tgtEl>
                                          <p:spTgt spid="5"/>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5"/>
                                        </p:tgtEl>
                                        <p:attrNameLst>
                                          <p:attrName>ppt_x</p:attrName>
                                        </p:attrNameLst>
                                      </p:cBhvr>
                                      <p:tavLst>
                                        <p:tav tm="0">
                                          <p:val>
                                            <p:strVal val="ppt_x"/>
                                          </p:val>
                                        </p:tav>
                                        <p:tav tm="100000">
                                          <p:val>
                                            <p:strVal val="ppt_x"/>
                                          </p:val>
                                        </p:tav>
                                      </p:tavLst>
                                    </p:anim>
                                    <p:anim calcmode="lin" valueType="num">
                                      <p:cBhvr additive="base">
                                        <p:cTn id="45" dur="4500"/>
                                        <p:tgtEl>
                                          <p:spTgt spid="5"/>
                                        </p:tgtEl>
                                        <p:attrNameLst>
                                          <p:attrName>ppt_y</p:attrName>
                                        </p:attrNameLst>
                                      </p:cBhvr>
                                      <p:tavLst>
                                        <p:tav tm="0">
                                          <p:val>
                                            <p:strVal val="ppt_y"/>
                                          </p:val>
                                        </p:tav>
                                        <p:tav tm="100000">
                                          <p:val>
                                            <p:strVal val="1+ppt_h/2"/>
                                          </p:val>
                                        </p:tav>
                                      </p:tavLst>
                                    </p:anim>
                                    <p:set>
                                      <p:cBhvr>
                                        <p:cTn id="46" dur="1" fill="hold">
                                          <p:stCondLst>
                                            <p:cond delay="4499"/>
                                          </p:stCondLst>
                                        </p:cTn>
                                        <p:tgtEl>
                                          <p:spTgt spid="5"/>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5"/>
                                        </p:tgtEl>
                                      </p:cBhvr>
                                    </p:animEffect>
                                    <p:set>
                                      <p:cBhvr>
                                        <p:cTn id="49" dur="1" fill="hold">
                                          <p:stCondLst>
                                            <p:cond delay="5999"/>
                                          </p:stCondLst>
                                        </p:cTn>
                                        <p:tgtEl>
                                          <p:spTgt spid="5"/>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4000" fill="hold"/>
                                        <p:tgtEl>
                                          <p:spTgt spid="7"/>
                                        </p:tgtEl>
                                        <p:attrNameLst>
                                          <p:attrName>ppt_x</p:attrName>
                                        </p:attrNameLst>
                                      </p:cBhvr>
                                      <p:tavLst>
                                        <p:tav tm="0">
                                          <p:val>
                                            <p:strVal val="#ppt_x"/>
                                          </p:val>
                                        </p:tav>
                                        <p:tav tm="100000">
                                          <p:val>
                                            <p:strVal val="#ppt_x"/>
                                          </p:val>
                                        </p:tav>
                                      </p:tavLst>
                                    </p:anim>
                                    <p:anim calcmode="lin" valueType="num">
                                      <p:cBhvr additive="base">
                                        <p:cTn id="53" dur="4000" fill="hold"/>
                                        <p:tgtEl>
                                          <p:spTgt spid="7"/>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4000" fill="hold"/>
                                        <p:tgtEl>
                                          <p:spTgt spid="7"/>
                                        </p:tgtEl>
                                        <p:attrNameLst>
                                          <p:attrName>ppt_w</p:attrName>
                                        </p:attrNameLst>
                                      </p:cBhvr>
                                      <p:tavLst>
                                        <p:tav tm="0">
                                          <p:val>
                                            <p:strVal val="#ppt_w"/>
                                          </p:val>
                                        </p:tav>
                                        <p:tav tm="100000">
                                          <p:val>
                                            <p:strVal val="#ppt_w"/>
                                          </p:val>
                                        </p:tav>
                                      </p:tavLst>
                                    </p:anim>
                                    <p:anim calcmode="lin" valueType="num">
                                      <p:cBhvr>
                                        <p:cTn id="57" dur="4000" fill="hold"/>
                                        <p:tgtEl>
                                          <p:spTgt spid="7"/>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7"/>
                                        </p:tgtEl>
                                        <p:attrNameLst>
                                          <p:attrName>ppt_x</p:attrName>
                                        </p:attrNameLst>
                                      </p:cBhvr>
                                      <p:tavLst>
                                        <p:tav tm="0">
                                          <p:val>
                                            <p:strVal val="ppt_x"/>
                                          </p:val>
                                        </p:tav>
                                        <p:tav tm="100000">
                                          <p:val>
                                            <p:strVal val="ppt_x"/>
                                          </p:val>
                                        </p:tav>
                                      </p:tavLst>
                                    </p:anim>
                                    <p:anim calcmode="lin" valueType="num">
                                      <p:cBhvr additive="base">
                                        <p:cTn id="60" dur="4500"/>
                                        <p:tgtEl>
                                          <p:spTgt spid="7"/>
                                        </p:tgtEl>
                                        <p:attrNameLst>
                                          <p:attrName>ppt_y</p:attrName>
                                        </p:attrNameLst>
                                      </p:cBhvr>
                                      <p:tavLst>
                                        <p:tav tm="0">
                                          <p:val>
                                            <p:strVal val="ppt_y"/>
                                          </p:val>
                                        </p:tav>
                                        <p:tav tm="100000">
                                          <p:val>
                                            <p:strVal val="1+ppt_h/2"/>
                                          </p:val>
                                        </p:tav>
                                      </p:tavLst>
                                    </p:anim>
                                    <p:set>
                                      <p:cBhvr>
                                        <p:cTn id="61" dur="1" fill="hold">
                                          <p:stCondLst>
                                            <p:cond delay="4499"/>
                                          </p:stCondLst>
                                        </p:cTn>
                                        <p:tgtEl>
                                          <p:spTgt spid="7"/>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7"/>
                                        </p:tgtEl>
                                      </p:cBhvr>
                                    </p:animEffect>
                                    <p:set>
                                      <p:cBhvr>
                                        <p:cTn id="64" dur="1" fill="hold">
                                          <p:stCondLst>
                                            <p:cond delay="5999"/>
                                          </p:stCondLst>
                                        </p:cTn>
                                        <p:tgtEl>
                                          <p:spTgt spid="7"/>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4000" fill="hold"/>
                                        <p:tgtEl>
                                          <p:spTgt spid="6"/>
                                        </p:tgtEl>
                                        <p:attrNameLst>
                                          <p:attrName>ppt_x</p:attrName>
                                        </p:attrNameLst>
                                      </p:cBhvr>
                                      <p:tavLst>
                                        <p:tav tm="0">
                                          <p:val>
                                            <p:strVal val="#ppt_x"/>
                                          </p:val>
                                        </p:tav>
                                        <p:tav tm="100000">
                                          <p:val>
                                            <p:strVal val="#ppt_x"/>
                                          </p:val>
                                        </p:tav>
                                      </p:tavLst>
                                    </p:anim>
                                    <p:anim calcmode="lin" valueType="num">
                                      <p:cBhvr additive="base">
                                        <p:cTn id="68" dur="4000" fill="hold"/>
                                        <p:tgtEl>
                                          <p:spTgt spid="6"/>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4000" fill="hold"/>
                                        <p:tgtEl>
                                          <p:spTgt spid="6"/>
                                        </p:tgtEl>
                                        <p:attrNameLst>
                                          <p:attrName>ppt_w</p:attrName>
                                        </p:attrNameLst>
                                      </p:cBhvr>
                                      <p:tavLst>
                                        <p:tav tm="0">
                                          <p:val>
                                            <p:strVal val="#ppt_w"/>
                                          </p:val>
                                        </p:tav>
                                        <p:tav tm="100000">
                                          <p:val>
                                            <p:strVal val="#ppt_w"/>
                                          </p:val>
                                        </p:tav>
                                      </p:tavLst>
                                    </p:anim>
                                    <p:anim calcmode="lin" valueType="num">
                                      <p:cBhvr>
                                        <p:cTn id="72" dur="4000" fill="hold"/>
                                        <p:tgtEl>
                                          <p:spTgt spid="6"/>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6"/>
                                        </p:tgtEl>
                                        <p:attrNameLst>
                                          <p:attrName>ppt_x</p:attrName>
                                        </p:attrNameLst>
                                      </p:cBhvr>
                                      <p:tavLst>
                                        <p:tav tm="0">
                                          <p:val>
                                            <p:strVal val="ppt_x"/>
                                          </p:val>
                                        </p:tav>
                                        <p:tav tm="100000">
                                          <p:val>
                                            <p:strVal val="ppt_x"/>
                                          </p:val>
                                        </p:tav>
                                      </p:tavLst>
                                    </p:anim>
                                    <p:anim calcmode="lin" valueType="num">
                                      <p:cBhvr additive="base">
                                        <p:cTn id="75" dur="4500"/>
                                        <p:tgtEl>
                                          <p:spTgt spid="6"/>
                                        </p:tgtEl>
                                        <p:attrNameLst>
                                          <p:attrName>ppt_y</p:attrName>
                                        </p:attrNameLst>
                                      </p:cBhvr>
                                      <p:tavLst>
                                        <p:tav tm="0">
                                          <p:val>
                                            <p:strVal val="ppt_y"/>
                                          </p:val>
                                        </p:tav>
                                        <p:tav tm="100000">
                                          <p:val>
                                            <p:strVal val="1+ppt_h/2"/>
                                          </p:val>
                                        </p:tav>
                                      </p:tavLst>
                                    </p:anim>
                                    <p:set>
                                      <p:cBhvr>
                                        <p:cTn id="76" dur="1" fill="hold">
                                          <p:stCondLst>
                                            <p:cond delay="4499"/>
                                          </p:stCondLst>
                                        </p:cTn>
                                        <p:tgtEl>
                                          <p:spTgt spid="6"/>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
                                        </p:tgtEl>
                                      </p:cBhvr>
                                    </p:animEffect>
                                    <p:set>
                                      <p:cBhvr>
                                        <p:cTn id="79" dur="1" fill="hold">
                                          <p:stCondLst>
                                            <p:cond delay="5999"/>
                                          </p:stCondLst>
                                        </p:cTn>
                                        <p:tgtEl>
                                          <p:spTgt spid="6"/>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4000" fill="hold"/>
                                        <p:tgtEl>
                                          <p:spTgt spid="8"/>
                                        </p:tgtEl>
                                        <p:attrNameLst>
                                          <p:attrName>ppt_x</p:attrName>
                                        </p:attrNameLst>
                                      </p:cBhvr>
                                      <p:tavLst>
                                        <p:tav tm="0">
                                          <p:val>
                                            <p:strVal val="#ppt_x"/>
                                          </p:val>
                                        </p:tav>
                                        <p:tav tm="100000">
                                          <p:val>
                                            <p:strVal val="#ppt_x"/>
                                          </p:val>
                                        </p:tav>
                                      </p:tavLst>
                                    </p:anim>
                                    <p:anim calcmode="lin" valueType="num">
                                      <p:cBhvr additive="base">
                                        <p:cTn id="83" dur="4000" fill="hold"/>
                                        <p:tgtEl>
                                          <p:spTgt spid="8"/>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4000" fill="hold"/>
                                        <p:tgtEl>
                                          <p:spTgt spid="8"/>
                                        </p:tgtEl>
                                        <p:attrNameLst>
                                          <p:attrName>ppt_w</p:attrName>
                                        </p:attrNameLst>
                                      </p:cBhvr>
                                      <p:tavLst>
                                        <p:tav tm="0">
                                          <p:val>
                                            <p:strVal val="#ppt_w"/>
                                          </p:val>
                                        </p:tav>
                                        <p:tav tm="100000">
                                          <p:val>
                                            <p:strVal val="#ppt_w"/>
                                          </p:val>
                                        </p:tav>
                                      </p:tavLst>
                                    </p:anim>
                                    <p:anim calcmode="lin" valueType="num">
                                      <p:cBhvr>
                                        <p:cTn id="87" dur="4000" fill="hold"/>
                                        <p:tgtEl>
                                          <p:spTgt spid="8"/>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8"/>
                                        </p:tgtEl>
                                        <p:attrNameLst>
                                          <p:attrName>ppt_x</p:attrName>
                                        </p:attrNameLst>
                                      </p:cBhvr>
                                      <p:tavLst>
                                        <p:tav tm="0">
                                          <p:val>
                                            <p:strVal val="ppt_x"/>
                                          </p:val>
                                        </p:tav>
                                        <p:tav tm="100000">
                                          <p:val>
                                            <p:strVal val="ppt_x"/>
                                          </p:val>
                                        </p:tav>
                                      </p:tavLst>
                                    </p:anim>
                                    <p:anim calcmode="lin" valueType="num">
                                      <p:cBhvr additive="base">
                                        <p:cTn id="90" dur="4500"/>
                                        <p:tgtEl>
                                          <p:spTgt spid="8"/>
                                        </p:tgtEl>
                                        <p:attrNameLst>
                                          <p:attrName>ppt_y</p:attrName>
                                        </p:attrNameLst>
                                      </p:cBhvr>
                                      <p:tavLst>
                                        <p:tav tm="0">
                                          <p:val>
                                            <p:strVal val="ppt_y"/>
                                          </p:val>
                                        </p:tav>
                                        <p:tav tm="100000">
                                          <p:val>
                                            <p:strVal val="1+ppt_h/2"/>
                                          </p:val>
                                        </p:tav>
                                      </p:tavLst>
                                    </p:anim>
                                    <p:set>
                                      <p:cBhvr>
                                        <p:cTn id="91" dur="1" fill="hold">
                                          <p:stCondLst>
                                            <p:cond delay="4499"/>
                                          </p:stCondLst>
                                        </p:cTn>
                                        <p:tgtEl>
                                          <p:spTgt spid="8"/>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8"/>
                                        </p:tgtEl>
                                      </p:cBhvr>
                                    </p:animEffect>
                                    <p:set>
                                      <p:cBhvr>
                                        <p:cTn id="94" dur="1" fill="hold">
                                          <p:stCondLst>
                                            <p:cond delay="5999"/>
                                          </p:stCondLst>
                                        </p:cTn>
                                        <p:tgtEl>
                                          <p:spTgt spid="8"/>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4000" fill="hold"/>
                                        <p:tgtEl>
                                          <p:spTgt spid="10"/>
                                        </p:tgtEl>
                                        <p:attrNameLst>
                                          <p:attrName>ppt_x</p:attrName>
                                        </p:attrNameLst>
                                      </p:cBhvr>
                                      <p:tavLst>
                                        <p:tav tm="0">
                                          <p:val>
                                            <p:strVal val="#ppt_x"/>
                                          </p:val>
                                        </p:tav>
                                        <p:tav tm="100000">
                                          <p:val>
                                            <p:strVal val="#ppt_x"/>
                                          </p:val>
                                        </p:tav>
                                      </p:tavLst>
                                    </p:anim>
                                    <p:anim calcmode="lin" valueType="num">
                                      <p:cBhvr additive="base">
                                        <p:cTn id="98" dur="4000" fill="hold"/>
                                        <p:tgtEl>
                                          <p:spTgt spid="10"/>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4000" fill="hold"/>
                                        <p:tgtEl>
                                          <p:spTgt spid="10"/>
                                        </p:tgtEl>
                                        <p:attrNameLst>
                                          <p:attrName>ppt_w</p:attrName>
                                        </p:attrNameLst>
                                      </p:cBhvr>
                                      <p:tavLst>
                                        <p:tav tm="0">
                                          <p:val>
                                            <p:strVal val="#ppt_w"/>
                                          </p:val>
                                        </p:tav>
                                        <p:tav tm="100000">
                                          <p:val>
                                            <p:strVal val="#ppt_w"/>
                                          </p:val>
                                        </p:tav>
                                      </p:tavLst>
                                    </p:anim>
                                    <p:anim calcmode="lin" valueType="num">
                                      <p:cBhvr>
                                        <p:cTn id="102" dur="4000" fill="hold"/>
                                        <p:tgtEl>
                                          <p:spTgt spid="10"/>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0"/>
                                        </p:tgtEl>
                                        <p:attrNameLst>
                                          <p:attrName>ppt_x</p:attrName>
                                        </p:attrNameLst>
                                      </p:cBhvr>
                                      <p:tavLst>
                                        <p:tav tm="0">
                                          <p:val>
                                            <p:strVal val="ppt_x"/>
                                          </p:val>
                                        </p:tav>
                                        <p:tav tm="100000">
                                          <p:val>
                                            <p:strVal val="ppt_x"/>
                                          </p:val>
                                        </p:tav>
                                      </p:tavLst>
                                    </p:anim>
                                    <p:anim calcmode="lin" valueType="num">
                                      <p:cBhvr additive="base">
                                        <p:cTn id="105" dur="4500"/>
                                        <p:tgtEl>
                                          <p:spTgt spid="10"/>
                                        </p:tgtEl>
                                        <p:attrNameLst>
                                          <p:attrName>ppt_y</p:attrName>
                                        </p:attrNameLst>
                                      </p:cBhvr>
                                      <p:tavLst>
                                        <p:tav tm="0">
                                          <p:val>
                                            <p:strVal val="ppt_y"/>
                                          </p:val>
                                        </p:tav>
                                        <p:tav tm="100000">
                                          <p:val>
                                            <p:strVal val="1+ppt_h/2"/>
                                          </p:val>
                                        </p:tav>
                                      </p:tavLst>
                                    </p:anim>
                                    <p:set>
                                      <p:cBhvr>
                                        <p:cTn id="106" dur="1" fill="hold">
                                          <p:stCondLst>
                                            <p:cond delay="4499"/>
                                          </p:stCondLst>
                                        </p:cTn>
                                        <p:tgtEl>
                                          <p:spTgt spid="10"/>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0"/>
                                        </p:tgtEl>
                                      </p:cBhvr>
                                    </p:animEffect>
                                    <p:set>
                                      <p:cBhvr>
                                        <p:cTn id="109" dur="1" fill="hold">
                                          <p:stCondLst>
                                            <p:cond delay="5999"/>
                                          </p:stCondLst>
                                        </p:cTn>
                                        <p:tgtEl>
                                          <p:spTgt spid="10"/>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additive="base">
                                        <p:cTn id="112" dur="4000" fill="hold"/>
                                        <p:tgtEl>
                                          <p:spTgt spid="9"/>
                                        </p:tgtEl>
                                        <p:attrNameLst>
                                          <p:attrName>ppt_x</p:attrName>
                                        </p:attrNameLst>
                                      </p:cBhvr>
                                      <p:tavLst>
                                        <p:tav tm="0">
                                          <p:val>
                                            <p:strVal val="#ppt_x"/>
                                          </p:val>
                                        </p:tav>
                                        <p:tav tm="100000">
                                          <p:val>
                                            <p:strVal val="#ppt_x"/>
                                          </p:val>
                                        </p:tav>
                                      </p:tavLst>
                                    </p:anim>
                                    <p:anim calcmode="lin" valueType="num">
                                      <p:cBhvr additive="base">
                                        <p:cTn id="113" dur="4000" fill="hold"/>
                                        <p:tgtEl>
                                          <p:spTgt spid="9"/>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9"/>
                                        </p:tgtEl>
                                        <p:attrNameLst>
                                          <p:attrName>style.visibility</p:attrName>
                                        </p:attrNameLst>
                                      </p:cBhvr>
                                      <p:to>
                                        <p:strVal val="visible"/>
                                      </p:to>
                                    </p:set>
                                    <p:anim calcmode="lin" valueType="num">
                                      <p:cBhvr>
                                        <p:cTn id="116" dur="4000" fill="hold"/>
                                        <p:tgtEl>
                                          <p:spTgt spid="9"/>
                                        </p:tgtEl>
                                        <p:attrNameLst>
                                          <p:attrName>ppt_w</p:attrName>
                                        </p:attrNameLst>
                                      </p:cBhvr>
                                      <p:tavLst>
                                        <p:tav tm="0">
                                          <p:val>
                                            <p:strVal val="#ppt_w"/>
                                          </p:val>
                                        </p:tav>
                                        <p:tav tm="100000">
                                          <p:val>
                                            <p:strVal val="#ppt_w"/>
                                          </p:val>
                                        </p:tav>
                                      </p:tavLst>
                                    </p:anim>
                                    <p:anim calcmode="lin" valueType="num">
                                      <p:cBhvr>
                                        <p:cTn id="117" dur="4000" fill="hold"/>
                                        <p:tgtEl>
                                          <p:spTgt spid="9"/>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9"/>
                                        </p:tgtEl>
                                        <p:attrNameLst>
                                          <p:attrName>ppt_x</p:attrName>
                                        </p:attrNameLst>
                                      </p:cBhvr>
                                      <p:tavLst>
                                        <p:tav tm="0">
                                          <p:val>
                                            <p:strVal val="ppt_x"/>
                                          </p:val>
                                        </p:tav>
                                        <p:tav tm="100000">
                                          <p:val>
                                            <p:strVal val="ppt_x"/>
                                          </p:val>
                                        </p:tav>
                                      </p:tavLst>
                                    </p:anim>
                                    <p:anim calcmode="lin" valueType="num">
                                      <p:cBhvr additive="base">
                                        <p:cTn id="120" dur="4500"/>
                                        <p:tgtEl>
                                          <p:spTgt spid="9"/>
                                        </p:tgtEl>
                                        <p:attrNameLst>
                                          <p:attrName>ppt_y</p:attrName>
                                        </p:attrNameLst>
                                      </p:cBhvr>
                                      <p:tavLst>
                                        <p:tav tm="0">
                                          <p:val>
                                            <p:strVal val="ppt_y"/>
                                          </p:val>
                                        </p:tav>
                                        <p:tav tm="100000">
                                          <p:val>
                                            <p:strVal val="1+ppt_h/2"/>
                                          </p:val>
                                        </p:tav>
                                      </p:tavLst>
                                    </p:anim>
                                    <p:set>
                                      <p:cBhvr>
                                        <p:cTn id="121" dur="1" fill="hold">
                                          <p:stCondLst>
                                            <p:cond delay="4499"/>
                                          </p:stCondLst>
                                        </p:cTn>
                                        <p:tgtEl>
                                          <p:spTgt spid="9"/>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9"/>
                                        </p:tgtEl>
                                      </p:cBhvr>
                                    </p:animEffect>
                                    <p:set>
                                      <p:cBhvr>
                                        <p:cTn id="124" dur="1" fill="hold">
                                          <p:stCondLst>
                                            <p:cond delay="5999"/>
                                          </p:stCondLst>
                                        </p:cTn>
                                        <p:tgtEl>
                                          <p:spTgt spid="9"/>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1"/>
                                        </p:tgtEl>
                                        <p:attrNameLst>
                                          <p:attrName>style.visibility</p:attrName>
                                        </p:attrNameLst>
                                      </p:cBhvr>
                                      <p:to>
                                        <p:strVal val="visible"/>
                                      </p:to>
                                    </p:set>
                                    <p:anim calcmode="lin" valueType="num">
                                      <p:cBhvr additive="base">
                                        <p:cTn id="127" dur="4000" fill="hold"/>
                                        <p:tgtEl>
                                          <p:spTgt spid="11"/>
                                        </p:tgtEl>
                                        <p:attrNameLst>
                                          <p:attrName>ppt_x</p:attrName>
                                        </p:attrNameLst>
                                      </p:cBhvr>
                                      <p:tavLst>
                                        <p:tav tm="0">
                                          <p:val>
                                            <p:strVal val="#ppt_x"/>
                                          </p:val>
                                        </p:tav>
                                        <p:tav tm="100000">
                                          <p:val>
                                            <p:strVal val="#ppt_x"/>
                                          </p:val>
                                        </p:tav>
                                      </p:tavLst>
                                    </p:anim>
                                    <p:anim calcmode="lin" valueType="num">
                                      <p:cBhvr additive="base">
                                        <p:cTn id="128" dur="4000" fill="hold"/>
                                        <p:tgtEl>
                                          <p:spTgt spid="11"/>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1"/>
                                        </p:tgtEl>
                                        <p:attrNameLst>
                                          <p:attrName>style.visibility</p:attrName>
                                        </p:attrNameLst>
                                      </p:cBhvr>
                                      <p:to>
                                        <p:strVal val="visible"/>
                                      </p:to>
                                    </p:set>
                                    <p:anim calcmode="lin" valueType="num">
                                      <p:cBhvr>
                                        <p:cTn id="131" dur="4000" fill="hold"/>
                                        <p:tgtEl>
                                          <p:spTgt spid="11"/>
                                        </p:tgtEl>
                                        <p:attrNameLst>
                                          <p:attrName>ppt_w</p:attrName>
                                        </p:attrNameLst>
                                      </p:cBhvr>
                                      <p:tavLst>
                                        <p:tav tm="0">
                                          <p:val>
                                            <p:strVal val="#ppt_w"/>
                                          </p:val>
                                        </p:tav>
                                        <p:tav tm="100000">
                                          <p:val>
                                            <p:strVal val="#ppt_w"/>
                                          </p:val>
                                        </p:tav>
                                      </p:tavLst>
                                    </p:anim>
                                    <p:anim calcmode="lin" valueType="num">
                                      <p:cBhvr>
                                        <p:cTn id="132" dur="4000" fill="hold"/>
                                        <p:tgtEl>
                                          <p:spTgt spid="11"/>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1"/>
                                        </p:tgtEl>
                                        <p:attrNameLst>
                                          <p:attrName>ppt_x</p:attrName>
                                        </p:attrNameLst>
                                      </p:cBhvr>
                                      <p:tavLst>
                                        <p:tav tm="0">
                                          <p:val>
                                            <p:strVal val="ppt_x"/>
                                          </p:val>
                                        </p:tav>
                                        <p:tav tm="100000">
                                          <p:val>
                                            <p:strVal val="ppt_x"/>
                                          </p:val>
                                        </p:tav>
                                      </p:tavLst>
                                    </p:anim>
                                    <p:anim calcmode="lin" valueType="num">
                                      <p:cBhvr additive="base">
                                        <p:cTn id="135" dur="4500"/>
                                        <p:tgtEl>
                                          <p:spTgt spid="11"/>
                                        </p:tgtEl>
                                        <p:attrNameLst>
                                          <p:attrName>ppt_y</p:attrName>
                                        </p:attrNameLst>
                                      </p:cBhvr>
                                      <p:tavLst>
                                        <p:tav tm="0">
                                          <p:val>
                                            <p:strVal val="ppt_y"/>
                                          </p:val>
                                        </p:tav>
                                        <p:tav tm="100000">
                                          <p:val>
                                            <p:strVal val="1+ppt_h/2"/>
                                          </p:val>
                                        </p:tav>
                                      </p:tavLst>
                                    </p:anim>
                                    <p:set>
                                      <p:cBhvr>
                                        <p:cTn id="136" dur="1" fill="hold">
                                          <p:stCondLst>
                                            <p:cond delay="4499"/>
                                          </p:stCondLst>
                                        </p:cTn>
                                        <p:tgtEl>
                                          <p:spTgt spid="11"/>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1"/>
                                        </p:tgtEl>
                                      </p:cBhvr>
                                    </p:animEffect>
                                    <p:set>
                                      <p:cBhvr>
                                        <p:cTn id="139" dur="1" fill="hold">
                                          <p:stCondLst>
                                            <p:cond delay="5999"/>
                                          </p:stCondLst>
                                        </p:cTn>
                                        <p:tgtEl>
                                          <p:spTgt spid="11"/>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additive="base">
                                        <p:cTn id="142" dur="4000" fill="hold"/>
                                        <p:tgtEl>
                                          <p:spTgt spid="13"/>
                                        </p:tgtEl>
                                        <p:attrNameLst>
                                          <p:attrName>ppt_x</p:attrName>
                                        </p:attrNameLst>
                                      </p:cBhvr>
                                      <p:tavLst>
                                        <p:tav tm="0">
                                          <p:val>
                                            <p:strVal val="#ppt_x"/>
                                          </p:val>
                                        </p:tav>
                                        <p:tav tm="100000">
                                          <p:val>
                                            <p:strVal val="#ppt_x"/>
                                          </p:val>
                                        </p:tav>
                                      </p:tavLst>
                                    </p:anim>
                                    <p:anim calcmode="lin" valueType="num">
                                      <p:cBhvr additive="base">
                                        <p:cTn id="143" dur="4000" fill="hold"/>
                                        <p:tgtEl>
                                          <p:spTgt spid="13"/>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 calcmode="lin" valueType="num">
                                      <p:cBhvr>
                                        <p:cTn id="146" dur="4000" fill="hold"/>
                                        <p:tgtEl>
                                          <p:spTgt spid="13"/>
                                        </p:tgtEl>
                                        <p:attrNameLst>
                                          <p:attrName>ppt_w</p:attrName>
                                        </p:attrNameLst>
                                      </p:cBhvr>
                                      <p:tavLst>
                                        <p:tav tm="0">
                                          <p:val>
                                            <p:strVal val="#ppt_w"/>
                                          </p:val>
                                        </p:tav>
                                        <p:tav tm="100000">
                                          <p:val>
                                            <p:strVal val="#ppt_w"/>
                                          </p:val>
                                        </p:tav>
                                      </p:tavLst>
                                    </p:anim>
                                    <p:anim calcmode="lin" valueType="num">
                                      <p:cBhvr>
                                        <p:cTn id="147" dur="4000" fill="hold"/>
                                        <p:tgtEl>
                                          <p:spTgt spid="13"/>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13"/>
                                        </p:tgtEl>
                                        <p:attrNameLst>
                                          <p:attrName>ppt_x</p:attrName>
                                        </p:attrNameLst>
                                      </p:cBhvr>
                                      <p:tavLst>
                                        <p:tav tm="0">
                                          <p:val>
                                            <p:strVal val="ppt_x"/>
                                          </p:val>
                                        </p:tav>
                                        <p:tav tm="100000">
                                          <p:val>
                                            <p:strVal val="ppt_x"/>
                                          </p:val>
                                        </p:tav>
                                      </p:tavLst>
                                    </p:anim>
                                    <p:anim calcmode="lin" valueType="num">
                                      <p:cBhvr additive="base">
                                        <p:cTn id="150" dur="4500"/>
                                        <p:tgtEl>
                                          <p:spTgt spid="13"/>
                                        </p:tgtEl>
                                        <p:attrNameLst>
                                          <p:attrName>ppt_y</p:attrName>
                                        </p:attrNameLst>
                                      </p:cBhvr>
                                      <p:tavLst>
                                        <p:tav tm="0">
                                          <p:val>
                                            <p:strVal val="ppt_y"/>
                                          </p:val>
                                        </p:tav>
                                        <p:tav tm="100000">
                                          <p:val>
                                            <p:strVal val="1+ppt_h/2"/>
                                          </p:val>
                                        </p:tav>
                                      </p:tavLst>
                                    </p:anim>
                                    <p:set>
                                      <p:cBhvr>
                                        <p:cTn id="151" dur="1" fill="hold">
                                          <p:stCondLst>
                                            <p:cond delay="4499"/>
                                          </p:stCondLst>
                                        </p:cTn>
                                        <p:tgtEl>
                                          <p:spTgt spid="13"/>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3"/>
                                        </p:tgtEl>
                                      </p:cBhvr>
                                    </p:animEffect>
                                    <p:set>
                                      <p:cBhvr>
                                        <p:cTn id="154" dur="1" fill="hold">
                                          <p:stCondLst>
                                            <p:cond delay="5999"/>
                                          </p:stCondLst>
                                        </p:cTn>
                                        <p:tgtEl>
                                          <p:spTgt spid="13"/>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additive="base">
                                        <p:cTn id="157" dur="4000" fill="hold"/>
                                        <p:tgtEl>
                                          <p:spTgt spid="12"/>
                                        </p:tgtEl>
                                        <p:attrNameLst>
                                          <p:attrName>ppt_x</p:attrName>
                                        </p:attrNameLst>
                                      </p:cBhvr>
                                      <p:tavLst>
                                        <p:tav tm="0">
                                          <p:val>
                                            <p:strVal val="#ppt_x"/>
                                          </p:val>
                                        </p:tav>
                                        <p:tav tm="100000">
                                          <p:val>
                                            <p:strVal val="#ppt_x"/>
                                          </p:val>
                                        </p:tav>
                                      </p:tavLst>
                                    </p:anim>
                                    <p:anim calcmode="lin" valueType="num">
                                      <p:cBhvr additive="base">
                                        <p:cTn id="158" dur="4000" fill="hold"/>
                                        <p:tgtEl>
                                          <p:spTgt spid="12"/>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2"/>
                                        </p:tgtEl>
                                        <p:attrNameLst>
                                          <p:attrName>style.visibility</p:attrName>
                                        </p:attrNameLst>
                                      </p:cBhvr>
                                      <p:to>
                                        <p:strVal val="visible"/>
                                      </p:to>
                                    </p:set>
                                    <p:anim calcmode="lin" valueType="num">
                                      <p:cBhvr>
                                        <p:cTn id="161" dur="4000" fill="hold"/>
                                        <p:tgtEl>
                                          <p:spTgt spid="12"/>
                                        </p:tgtEl>
                                        <p:attrNameLst>
                                          <p:attrName>ppt_w</p:attrName>
                                        </p:attrNameLst>
                                      </p:cBhvr>
                                      <p:tavLst>
                                        <p:tav tm="0">
                                          <p:val>
                                            <p:strVal val="#ppt_w"/>
                                          </p:val>
                                        </p:tav>
                                        <p:tav tm="100000">
                                          <p:val>
                                            <p:strVal val="#ppt_w"/>
                                          </p:val>
                                        </p:tav>
                                      </p:tavLst>
                                    </p:anim>
                                    <p:anim calcmode="lin" valueType="num">
                                      <p:cBhvr>
                                        <p:cTn id="162" dur="4000" fill="hold"/>
                                        <p:tgtEl>
                                          <p:spTgt spid="12"/>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12"/>
                                        </p:tgtEl>
                                        <p:attrNameLst>
                                          <p:attrName>ppt_x</p:attrName>
                                        </p:attrNameLst>
                                      </p:cBhvr>
                                      <p:tavLst>
                                        <p:tav tm="0">
                                          <p:val>
                                            <p:strVal val="ppt_x"/>
                                          </p:val>
                                        </p:tav>
                                        <p:tav tm="100000">
                                          <p:val>
                                            <p:strVal val="ppt_x"/>
                                          </p:val>
                                        </p:tav>
                                      </p:tavLst>
                                    </p:anim>
                                    <p:anim calcmode="lin" valueType="num">
                                      <p:cBhvr additive="base">
                                        <p:cTn id="165" dur="4500"/>
                                        <p:tgtEl>
                                          <p:spTgt spid="12"/>
                                        </p:tgtEl>
                                        <p:attrNameLst>
                                          <p:attrName>ppt_y</p:attrName>
                                        </p:attrNameLst>
                                      </p:cBhvr>
                                      <p:tavLst>
                                        <p:tav tm="0">
                                          <p:val>
                                            <p:strVal val="ppt_y"/>
                                          </p:val>
                                        </p:tav>
                                        <p:tav tm="100000">
                                          <p:val>
                                            <p:strVal val="1+ppt_h/2"/>
                                          </p:val>
                                        </p:tav>
                                      </p:tavLst>
                                    </p:anim>
                                    <p:set>
                                      <p:cBhvr>
                                        <p:cTn id="166" dur="1" fill="hold">
                                          <p:stCondLst>
                                            <p:cond delay="4499"/>
                                          </p:stCondLst>
                                        </p:cTn>
                                        <p:tgtEl>
                                          <p:spTgt spid="12"/>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2"/>
                                        </p:tgtEl>
                                      </p:cBhvr>
                                    </p:animEffect>
                                    <p:set>
                                      <p:cBhvr>
                                        <p:cTn id="169" dur="1" fill="hold">
                                          <p:stCondLst>
                                            <p:cond delay="5999"/>
                                          </p:stCondLst>
                                        </p:cTn>
                                        <p:tgtEl>
                                          <p:spTgt spid="12"/>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14"/>
                                        </p:tgtEl>
                                        <p:attrNameLst>
                                          <p:attrName>style.visibility</p:attrName>
                                        </p:attrNameLst>
                                      </p:cBhvr>
                                      <p:to>
                                        <p:strVal val="visible"/>
                                      </p:to>
                                    </p:set>
                                    <p:anim calcmode="lin" valueType="num">
                                      <p:cBhvr additive="base">
                                        <p:cTn id="172" dur="4000" fill="hold"/>
                                        <p:tgtEl>
                                          <p:spTgt spid="14"/>
                                        </p:tgtEl>
                                        <p:attrNameLst>
                                          <p:attrName>ppt_x</p:attrName>
                                        </p:attrNameLst>
                                      </p:cBhvr>
                                      <p:tavLst>
                                        <p:tav tm="0">
                                          <p:val>
                                            <p:strVal val="#ppt_x"/>
                                          </p:val>
                                        </p:tav>
                                        <p:tav tm="100000">
                                          <p:val>
                                            <p:strVal val="#ppt_x"/>
                                          </p:val>
                                        </p:tav>
                                      </p:tavLst>
                                    </p:anim>
                                    <p:anim calcmode="lin" valueType="num">
                                      <p:cBhvr additive="base">
                                        <p:cTn id="173" dur="4000" fill="hold"/>
                                        <p:tgtEl>
                                          <p:spTgt spid="14"/>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14"/>
                                        </p:tgtEl>
                                        <p:attrNameLst>
                                          <p:attrName>style.visibility</p:attrName>
                                        </p:attrNameLst>
                                      </p:cBhvr>
                                      <p:to>
                                        <p:strVal val="visible"/>
                                      </p:to>
                                    </p:set>
                                    <p:anim calcmode="lin" valueType="num">
                                      <p:cBhvr>
                                        <p:cTn id="176" dur="4000" fill="hold"/>
                                        <p:tgtEl>
                                          <p:spTgt spid="14"/>
                                        </p:tgtEl>
                                        <p:attrNameLst>
                                          <p:attrName>ppt_w</p:attrName>
                                        </p:attrNameLst>
                                      </p:cBhvr>
                                      <p:tavLst>
                                        <p:tav tm="0">
                                          <p:val>
                                            <p:strVal val="#ppt_w"/>
                                          </p:val>
                                        </p:tav>
                                        <p:tav tm="100000">
                                          <p:val>
                                            <p:strVal val="#ppt_w"/>
                                          </p:val>
                                        </p:tav>
                                      </p:tavLst>
                                    </p:anim>
                                    <p:anim calcmode="lin" valueType="num">
                                      <p:cBhvr>
                                        <p:cTn id="177" dur="4000" fill="hold"/>
                                        <p:tgtEl>
                                          <p:spTgt spid="14"/>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14"/>
                                        </p:tgtEl>
                                        <p:attrNameLst>
                                          <p:attrName>ppt_x</p:attrName>
                                        </p:attrNameLst>
                                      </p:cBhvr>
                                      <p:tavLst>
                                        <p:tav tm="0">
                                          <p:val>
                                            <p:strVal val="ppt_x"/>
                                          </p:val>
                                        </p:tav>
                                        <p:tav tm="100000">
                                          <p:val>
                                            <p:strVal val="ppt_x"/>
                                          </p:val>
                                        </p:tav>
                                      </p:tavLst>
                                    </p:anim>
                                    <p:anim calcmode="lin" valueType="num">
                                      <p:cBhvr additive="base">
                                        <p:cTn id="180" dur="4500"/>
                                        <p:tgtEl>
                                          <p:spTgt spid="14"/>
                                        </p:tgtEl>
                                        <p:attrNameLst>
                                          <p:attrName>ppt_y</p:attrName>
                                        </p:attrNameLst>
                                      </p:cBhvr>
                                      <p:tavLst>
                                        <p:tav tm="0">
                                          <p:val>
                                            <p:strVal val="ppt_y"/>
                                          </p:val>
                                        </p:tav>
                                        <p:tav tm="100000">
                                          <p:val>
                                            <p:strVal val="1+ppt_h/2"/>
                                          </p:val>
                                        </p:tav>
                                      </p:tavLst>
                                    </p:anim>
                                    <p:set>
                                      <p:cBhvr>
                                        <p:cTn id="181" dur="1" fill="hold">
                                          <p:stCondLst>
                                            <p:cond delay="4499"/>
                                          </p:stCondLst>
                                        </p:cTn>
                                        <p:tgtEl>
                                          <p:spTgt spid="14"/>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14"/>
                                        </p:tgtEl>
                                      </p:cBhvr>
                                    </p:animEffect>
                                    <p:set>
                                      <p:cBhvr>
                                        <p:cTn id="184" dur="1" fill="hold">
                                          <p:stCondLst>
                                            <p:cond delay="5999"/>
                                          </p:stCondLst>
                                        </p:cTn>
                                        <p:tgtEl>
                                          <p:spTgt spid="14"/>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16"/>
                                        </p:tgtEl>
                                        <p:attrNameLst>
                                          <p:attrName>style.visibility</p:attrName>
                                        </p:attrNameLst>
                                      </p:cBhvr>
                                      <p:to>
                                        <p:strVal val="visible"/>
                                      </p:to>
                                    </p:set>
                                    <p:anim calcmode="lin" valueType="num">
                                      <p:cBhvr additive="base">
                                        <p:cTn id="187" dur="4000" fill="hold"/>
                                        <p:tgtEl>
                                          <p:spTgt spid="16"/>
                                        </p:tgtEl>
                                        <p:attrNameLst>
                                          <p:attrName>ppt_x</p:attrName>
                                        </p:attrNameLst>
                                      </p:cBhvr>
                                      <p:tavLst>
                                        <p:tav tm="0">
                                          <p:val>
                                            <p:strVal val="#ppt_x"/>
                                          </p:val>
                                        </p:tav>
                                        <p:tav tm="100000">
                                          <p:val>
                                            <p:strVal val="#ppt_x"/>
                                          </p:val>
                                        </p:tav>
                                      </p:tavLst>
                                    </p:anim>
                                    <p:anim calcmode="lin" valueType="num">
                                      <p:cBhvr additive="base">
                                        <p:cTn id="188" dur="4000" fill="hold"/>
                                        <p:tgtEl>
                                          <p:spTgt spid="16"/>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16"/>
                                        </p:tgtEl>
                                        <p:attrNameLst>
                                          <p:attrName>style.visibility</p:attrName>
                                        </p:attrNameLst>
                                      </p:cBhvr>
                                      <p:to>
                                        <p:strVal val="visible"/>
                                      </p:to>
                                    </p:set>
                                    <p:anim calcmode="lin" valueType="num">
                                      <p:cBhvr>
                                        <p:cTn id="191" dur="4000" fill="hold"/>
                                        <p:tgtEl>
                                          <p:spTgt spid="16"/>
                                        </p:tgtEl>
                                        <p:attrNameLst>
                                          <p:attrName>ppt_w</p:attrName>
                                        </p:attrNameLst>
                                      </p:cBhvr>
                                      <p:tavLst>
                                        <p:tav tm="0">
                                          <p:val>
                                            <p:strVal val="#ppt_w"/>
                                          </p:val>
                                        </p:tav>
                                        <p:tav tm="100000">
                                          <p:val>
                                            <p:strVal val="#ppt_w"/>
                                          </p:val>
                                        </p:tav>
                                      </p:tavLst>
                                    </p:anim>
                                    <p:anim calcmode="lin" valueType="num">
                                      <p:cBhvr>
                                        <p:cTn id="192" dur="4000" fill="hold"/>
                                        <p:tgtEl>
                                          <p:spTgt spid="16"/>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16"/>
                                        </p:tgtEl>
                                        <p:attrNameLst>
                                          <p:attrName>ppt_x</p:attrName>
                                        </p:attrNameLst>
                                      </p:cBhvr>
                                      <p:tavLst>
                                        <p:tav tm="0">
                                          <p:val>
                                            <p:strVal val="ppt_x"/>
                                          </p:val>
                                        </p:tav>
                                        <p:tav tm="100000">
                                          <p:val>
                                            <p:strVal val="ppt_x"/>
                                          </p:val>
                                        </p:tav>
                                      </p:tavLst>
                                    </p:anim>
                                    <p:anim calcmode="lin" valueType="num">
                                      <p:cBhvr additive="base">
                                        <p:cTn id="195" dur="4500"/>
                                        <p:tgtEl>
                                          <p:spTgt spid="16"/>
                                        </p:tgtEl>
                                        <p:attrNameLst>
                                          <p:attrName>ppt_y</p:attrName>
                                        </p:attrNameLst>
                                      </p:cBhvr>
                                      <p:tavLst>
                                        <p:tav tm="0">
                                          <p:val>
                                            <p:strVal val="ppt_y"/>
                                          </p:val>
                                        </p:tav>
                                        <p:tav tm="100000">
                                          <p:val>
                                            <p:strVal val="1+ppt_h/2"/>
                                          </p:val>
                                        </p:tav>
                                      </p:tavLst>
                                    </p:anim>
                                    <p:set>
                                      <p:cBhvr>
                                        <p:cTn id="196" dur="1" fill="hold">
                                          <p:stCondLst>
                                            <p:cond delay="4499"/>
                                          </p:stCondLst>
                                        </p:cTn>
                                        <p:tgtEl>
                                          <p:spTgt spid="16"/>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16"/>
                                        </p:tgtEl>
                                      </p:cBhvr>
                                    </p:animEffect>
                                    <p:set>
                                      <p:cBhvr>
                                        <p:cTn id="199" dur="1" fill="hold">
                                          <p:stCondLst>
                                            <p:cond delay="5999"/>
                                          </p:stCondLst>
                                        </p:cTn>
                                        <p:tgtEl>
                                          <p:spTgt spid="16"/>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15"/>
                                        </p:tgtEl>
                                        <p:attrNameLst>
                                          <p:attrName>style.visibility</p:attrName>
                                        </p:attrNameLst>
                                      </p:cBhvr>
                                      <p:to>
                                        <p:strVal val="visible"/>
                                      </p:to>
                                    </p:set>
                                    <p:anim calcmode="lin" valueType="num">
                                      <p:cBhvr additive="base">
                                        <p:cTn id="202" dur="4000" fill="hold"/>
                                        <p:tgtEl>
                                          <p:spTgt spid="15"/>
                                        </p:tgtEl>
                                        <p:attrNameLst>
                                          <p:attrName>ppt_x</p:attrName>
                                        </p:attrNameLst>
                                      </p:cBhvr>
                                      <p:tavLst>
                                        <p:tav tm="0">
                                          <p:val>
                                            <p:strVal val="#ppt_x"/>
                                          </p:val>
                                        </p:tav>
                                        <p:tav tm="100000">
                                          <p:val>
                                            <p:strVal val="#ppt_x"/>
                                          </p:val>
                                        </p:tav>
                                      </p:tavLst>
                                    </p:anim>
                                    <p:anim calcmode="lin" valueType="num">
                                      <p:cBhvr additive="base">
                                        <p:cTn id="203" dur="4000" fill="hold"/>
                                        <p:tgtEl>
                                          <p:spTgt spid="15"/>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15"/>
                                        </p:tgtEl>
                                        <p:attrNameLst>
                                          <p:attrName>style.visibility</p:attrName>
                                        </p:attrNameLst>
                                      </p:cBhvr>
                                      <p:to>
                                        <p:strVal val="visible"/>
                                      </p:to>
                                    </p:set>
                                    <p:anim calcmode="lin" valueType="num">
                                      <p:cBhvr>
                                        <p:cTn id="206" dur="4000" fill="hold"/>
                                        <p:tgtEl>
                                          <p:spTgt spid="15"/>
                                        </p:tgtEl>
                                        <p:attrNameLst>
                                          <p:attrName>ppt_w</p:attrName>
                                        </p:attrNameLst>
                                      </p:cBhvr>
                                      <p:tavLst>
                                        <p:tav tm="0">
                                          <p:val>
                                            <p:strVal val="#ppt_w"/>
                                          </p:val>
                                        </p:tav>
                                        <p:tav tm="100000">
                                          <p:val>
                                            <p:strVal val="#ppt_w"/>
                                          </p:val>
                                        </p:tav>
                                      </p:tavLst>
                                    </p:anim>
                                    <p:anim calcmode="lin" valueType="num">
                                      <p:cBhvr>
                                        <p:cTn id="207" dur="4000" fill="hold"/>
                                        <p:tgtEl>
                                          <p:spTgt spid="15"/>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15"/>
                                        </p:tgtEl>
                                        <p:attrNameLst>
                                          <p:attrName>ppt_x</p:attrName>
                                        </p:attrNameLst>
                                      </p:cBhvr>
                                      <p:tavLst>
                                        <p:tav tm="0">
                                          <p:val>
                                            <p:strVal val="ppt_x"/>
                                          </p:val>
                                        </p:tav>
                                        <p:tav tm="100000">
                                          <p:val>
                                            <p:strVal val="ppt_x"/>
                                          </p:val>
                                        </p:tav>
                                      </p:tavLst>
                                    </p:anim>
                                    <p:anim calcmode="lin" valueType="num">
                                      <p:cBhvr additive="base">
                                        <p:cTn id="210" dur="4500"/>
                                        <p:tgtEl>
                                          <p:spTgt spid="15"/>
                                        </p:tgtEl>
                                        <p:attrNameLst>
                                          <p:attrName>ppt_y</p:attrName>
                                        </p:attrNameLst>
                                      </p:cBhvr>
                                      <p:tavLst>
                                        <p:tav tm="0">
                                          <p:val>
                                            <p:strVal val="ppt_y"/>
                                          </p:val>
                                        </p:tav>
                                        <p:tav tm="100000">
                                          <p:val>
                                            <p:strVal val="1+ppt_h/2"/>
                                          </p:val>
                                        </p:tav>
                                      </p:tavLst>
                                    </p:anim>
                                    <p:set>
                                      <p:cBhvr>
                                        <p:cTn id="211" dur="1" fill="hold">
                                          <p:stCondLst>
                                            <p:cond delay="4499"/>
                                          </p:stCondLst>
                                        </p:cTn>
                                        <p:tgtEl>
                                          <p:spTgt spid="15"/>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15"/>
                                        </p:tgtEl>
                                      </p:cBhvr>
                                    </p:animEffect>
                                    <p:set>
                                      <p:cBhvr>
                                        <p:cTn id="214" dur="1" fill="hold">
                                          <p:stCondLst>
                                            <p:cond delay="5999"/>
                                          </p:stCondLst>
                                        </p:cTn>
                                        <p:tgtEl>
                                          <p:spTgt spid="15"/>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17"/>
                                        </p:tgtEl>
                                        <p:attrNameLst>
                                          <p:attrName>style.visibility</p:attrName>
                                        </p:attrNameLst>
                                      </p:cBhvr>
                                      <p:to>
                                        <p:strVal val="visible"/>
                                      </p:to>
                                    </p:set>
                                    <p:anim calcmode="lin" valueType="num">
                                      <p:cBhvr additive="base">
                                        <p:cTn id="217" dur="4000" fill="hold"/>
                                        <p:tgtEl>
                                          <p:spTgt spid="17"/>
                                        </p:tgtEl>
                                        <p:attrNameLst>
                                          <p:attrName>ppt_x</p:attrName>
                                        </p:attrNameLst>
                                      </p:cBhvr>
                                      <p:tavLst>
                                        <p:tav tm="0">
                                          <p:val>
                                            <p:strVal val="#ppt_x"/>
                                          </p:val>
                                        </p:tav>
                                        <p:tav tm="100000">
                                          <p:val>
                                            <p:strVal val="#ppt_x"/>
                                          </p:val>
                                        </p:tav>
                                      </p:tavLst>
                                    </p:anim>
                                    <p:anim calcmode="lin" valueType="num">
                                      <p:cBhvr additive="base">
                                        <p:cTn id="218" dur="4000" fill="hold"/>
                                        <p:tgtEl>
                                          <p:spTgt spid="17"/>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17"/>
                                        </p:tgtEl>
                                        <p:attrNameLst>
                                          <p:attrName>style.visibility</p:attrName>
                                        </p:attrNameLst>
                                      </p:cBhvr>
                                      <p:to>
                                        <p:strVal val="visible"/>
                                      </p:to>
                                    </p:set>
                                    <p:anim calcmode="lin" valueType="num">
                                      <p:cBhvr>
                                        <p:cTn id="221" dur="4000" fill="hold"/>
                                        <p:tgtEl>
                                          <p:spTgt spid="17"/>
                                        </p:tgtEl>
                                        <p:attrNameLst>
                                          <p:attrName>ppt_w</p:attrName>
                                        </p:attrNameLst>
                                      </p:cBhvr>
                                      <p:tavLst>
                                        <p:tav tm="0">
                                          <p:val>
                                            <p:strVal val="#ppt_w"/>
                                          </p:val>
                                        </p:tav>
                                        <p:tav tm="100000">
                                          <p:val>
                                            <p:strVal val="#ppt_w"/>
                                          </p:val>
                                        </p:tav>
                                      </p:tavLst>
                                    </p:anim>
                                    <p:anim calcmode="lin" valueType="num">
                                      <p:cBhvr>
                                        <p:cTn id="222" dur="4000" fill="hold"/>
                                        <p:tgtEl>
                                          <p:spTgt spid="17"/>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17"/>
                                        </p:tgtEl>
                                        <p:attrNameLst>
                                          <p:attrName>ppt_x</p:attrName>
                                        </p:attrNameLst>
                                      </p:cBhvr>
                                      <p:tavLst>
                                        <p:tav tm="0">
                                          <p:val>
                                            <p:strVal val="ppt_x"/>
                                          </p:val>
                                        </p:tav>
                                        <p:tav tm="100000">
                                          <p:val>
                                            <p:strVal val="ppt_x"/>
                                          </p:val>
                                        </p:tav>
                                      </p:tavLst>
                                    </p:anim>
                                    <p:anim calcmode="lin" valueType="num">
                                      <p:cBhvr additive="base">
                                        <p:cTn id="225" dur="4500"/>
                                        <p:tgtEl>
                                          <p:spTgt spid="17"/>
                                        </p:tgtEl>
                                        <p:attrNameLst>
                                          <p:attrName>ppt_y</p:attrName>
                                        </p:attrNameLst>
                                      </p:cBhvr>
                                      <p:tavLst>
                                        <p:tav tm="0">
                                          <p:val>
                                            <p:strVal val="ppt_y"/>
                                          </p:val>
                                        </p:tav>
                                        <p:tav tm="100000">
                                          <p:val>
                                            <p:strVal val="1+ppt_h/2"/>
                                          </p:val>
                                        </p:tav>
                                      </p:tavLst>
                                    </p:anim>
                                    <p:set>
                                      <p:cBhvr>
                                        <p:cTn id="226" dur="1" fill="hold">
                                          <p:stCondLst>
                                            <p:cond delay="4499"/>
                                          </p:stCondLst>
                                        </p:cTn>
                                        <p:tgtEl>
                                          <p:spTgt spid="17"/>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17"/>
                                        </p:tgtEl>
                                      </p:cBhvr>
                                    </p:animEffect>
                                    <p:set>
                                      <p:cBhvr>
                                        <p:cTn id="229" dur="1" fill="hold">
                                          <p:stCondLst>
                                            <p:cond delay="5999"/>
                                          </p:stCondLst>
                                        </p:cTn>
                                        <p:tgtEl>
                                          <p:spTgt spid="17"/>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19"/>
                                        </p:tgtEl>
                                        <p:attrNameLst>
                                          <p:attrName>style.visibility</p:attrName>
                                        </p:attrNameLst>
                                      </p:cBhvr>
                                      <p:to>
                                        <p:strVal val="visible"/>
                                      </p:to>
                                    </p:set>
                                    <p:anim calcmode="lin" valueType="num">
                                      <p:cBhvr additive="base">
                                        <p:cTn id="232" dur="4000" fill="hold"/>
                                        <p:tgtEl>
                                          <p:spTgt spid="19"/>
                                        </p:tgtEl>
                                        <p:attrNameLst>
                                          <p:attrName>ppt_x</p:attrName>
                                        </p:attrNameLst>
                                      </p:cBhvr>
                                      <p:tavLst>
                                        <p:tav tm="0">
                                          <p:val>
                                            <p:strVal val="#ppt_x"/>
                                          </p:val>
                                        </p:tav>
                                        <p:tav tm="100000">
                                          <p:val>
                                            <p:strVal val="#ppt_x"/>
                                          </p:val>
                                        </p:tav>
                                      </p:tavLst>
                                    </p:anim>
                                    <p:anim calcmode="lin" valueType="num">
                                      <p:cBhvr additive="base">
                                        <p:cTn id="233" dur="4000" fill="hold"/>
                                        <p:tgtEl>
                                          <p:spTgt spid="19"/>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19"/>
                                        </p:tgtEl>
                                        <p:attrNameLst>
                                          <p:attrName>style.visibility</p:attrName>
                                        </p:attrNameLst>
                                      </p:cBhvr>
                                      <p:to>
                                        <p:strVal val="visible"/>
                                      </p:to>
                                    </p:set>
                                    <p:anim calcmode="lin" valueType="num">
                                      <p:cBhvr>
                                        <p:cTn id="236" dur="4000" fill="hold"/>
                                        <p:tgtEl>
                                          <p:spTgt spid="19"/>
                                        </p:tgtEl>
                                        <p:attrNameLst>
                                          <p:attrName>ppt_w</p:attrName>
                                        </p:attrNameLst>
                                      </p:cBhvr>
                                      <p:tavLst>
                                        <p:tav tm="0">
                                          <p:val>
                                            <p:strVal val="#ppt_w"/>
                                          </p:val>
                                        </p:tav>
                                        <p:tav tm="100000">
                                          <p:val>
                                            <p:strVal val="#ppt_w"/>
                                          </p:val>
                                        </p:tav>
                                      </p:tavLst>
                                    </p:anim>
                                    <p:anim calcmode="lin" valueType="num">
                                      <p:cBhvr>
                                        <p:cTn id="237" dur="4000" fill="hold"/>
                                        <p:tgtEl>
                                          <p:spTgt spid="19"/>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19"/>
                                        </p:tgtEl>
                                        <p:attrNameLst>
                                          <p:attrName>ppt_x</p:attrName>
                                        </p:attrNameLst>
                                      </p:cBhvr>
                                      <p:tavLst>
                                        <p:tav tm="0">
                                          <p:val>
                                            <p:strVal val="ppt_x"/>
                                          </p:val>
                                        </p:tav>
                                        <p:tav tm="100000">
                                          <p:val>
                                            <p:strVal val="ppt_x"/>
                                          </p:val>
                                        </p:tav>
                                      </p:tavLst>
                                    </p:anim>
                                    <p:anim calcmode="lin" valueType="num">
                                      <p:cBhvr additive="base">
                                        <p:cTn id="240" dur="4500"/>
                                        <p:tgtEl>
                                          <p:spTgt spid="19"/>
                                        </p:tgtEl>
                                        <p:attrNameLst>
                                          <p:attrName>ppt_y</p:attrName>
                                        </p:attrNameLst>
                                      </p:cBhvr>
                                      <p:tavLst>
                                        <p:tav tm="0">
                                          <p:val>
                                            <p:strVal val="ppt_y"/>
                                          </p:val>
                                        </p:tav>
                                        <p:tav tm="100000">
                                          <p:val>
                                            <p:strVal val="1+ppt_h/2"/>
                                          </p:val>
                                        </p:tav>
                                      </p:tavLst>
                                    </p:anim>
                                    <p:set>
                                      <p:cBhvr>
                                        <p:cTn id="241" dur="1" fill="hold">
                                          <p:stCondLst>
                                            <p:cond delay="4499"/>
                                          </p:stCondLst>
                                        </p:cTn>
                                        <p:tgtEl>
                                          <p:spTgt spid="19"/>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19"/>
                                        </p:tgtEl>
                                      </p:cBhvr>
                                    </p:animEffect>
                                    <p:set>
                                      <p:cBhvr>
                                        <p:cTn id="244" dur="1" fill="hold">
                                          <p:stCondLst>
                                            <p:cond delay="5999"/>
                                          </p:stCondLst>
                                        </p:cTn>
                                        <p:tgtEl>
                                          <p:spTgt spid="19"/>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 calcmode="lin" valueType="num">
                                      <p:cBhvr additive="base">
                                        <p:cTn id="247" dur="4000" fill="hold"/>
                                        <p:tgtEl>
                                          <p:spTgt spid="18"/>
                                        </p:tgtEl>
                                        <p:attrNameLst>
                                          <p:attrName>ppt_x</p:attrName>
                                        </p:attrNameLst>
                                      </p:cBhvr>
                                      <p:tavLst>
                                        <p:tav tm="0">
                                          <p:val>
                                            <p:strVal val="#ppt_x"/>
                                          </p:val>
                                        </p:tav>
                                        <p:tav tm="100000">
                                          <p:val>
                                            <p:strVal val="#ppt_x"/>
                                          </p:val>
                                        </p:tav>
                                      </p:tavLst>
                                    </p:anim>
                                    <p:anim calcmode="lin" valueType="num">
                                      <p:cBhvr additive="base">
                                        <p:cTn id="248" dur="4000" fill="hold"/>
                                        <p:tgtEl>
                                          <p:spTgt spid="18"/>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8"/>
                                        </p:tgtEl>
                                        <p:attrNameLst>
                                          <p:attrName>style.visibility</p:attrName>
                                        </p:attrNameLst>
                                      </p:cBhvr>
                                      <p:to>
                                        <p:strVal val="visible"/>
                                      </p:to>
                                    </p:set>
                                    <p:anim calcmode="lin" valueType="num">
                                      <p:cBhvr>
                                        <p:cTn id="251" dur="4000" fill="hold"/>
                                        <p:tgtEl>
                                          <p:spTgt spid="18"/>
                                        </p:tgtEl>
                                        <p:attrNameLst>
                                          <p:attrName>ppt_w</p:attrName>
                                        </p:attrNameLst>
                                      </p:cBhvr>
                                      <p:tavLst>
                                        <p:tav tm="0">
                                          <p:val>
                                            <p:strVal val="#ppt_w"/>
                                          </p:val>
                                        </p:tav>
                                        <p:tav tm="100000">
                                          <p:val>
                                            <p:strVal val="#ppt_w"/>
                                          </p:val>
                                        </p:tav>
                                      </p:tavLst>
                                    </p:anim>
                                    <p:anim calcmode="lin" valueType="num">
                                      <p:cBhvr>
                                        <p:cTn id="252" dur="4000" fill="hold"/>
                                        <p:tgtEl>
                                          <p:spTgt spid="18"/>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18"/>
                                        </p:tgtEl>
                                        <p:attrNameLst>
                                          <p:attrName>ppt_x</p:attrName>
                                        </p:attrNameLst>
                                      </p:cBhvr>
                                      <p:tavLst>
                                        <p:tav tm="0">
                                          <p:val>
                                            <p:strVal val="ppt_x"/>
                                          </p:val>
                                        </p:tav>
                                        <p:tav tm="100000">
                                          <p:val>
                                            <p:strVal val="ppt_x"/>
                                          </p:val>
                                        </p:tav>
                                      </p:tavLst>
                                    </p:anim>
                                    <p:anim calcmode="lin" valueType="num">
                                      <p:cBhvr additive="base">
                                        <p:cTn id="255" dur="4500"/>
                                        <p:tgtEl>
                                          <p:spTgt spid="18"/>
                                        </p:tgtEl>
                                        <p:attrNameLst>
                                          <p:attrName>ppt_y</p:attrName>
                                        </p:attrNameLst>
                                      </p:cBhvr>
                                      <p:tavLst>
                                        <p:tav tm="0">
                                          <p:val>
                                            <p:strVal val="ppt_y"/>
                                          </p:val>
                                        </p:tav>
                                        <p:tav tm="100000">
                                          <p:val>
                                            <p:strVal val="1+ppt_h/2"/>
                                          </p:val>
                                        </p:tav>
                                      </p:tavLst>
                                    </p:anim>
                                    <p:set>
                                      <p:cBhvr>
                                        <p:cTn id="256" dur="1" fill="hold">
                                          <p:stCondLst>
                                            <p:cond delay="4499"/>
                                          </p:stCondLst>
                                        </p:cTn>
                                        <p:tgtEl>
                                          <p:spTgt spid="18"/>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18"/>
                                        </p:tgtEl>
                                      </p:cBhvr>
                                    </p:animEffect>
                                    <p:set>
                                      <p:cBhvr>
                                        <p:cTn id="259" dur="1" fill="hold">
                                          <p:stCondLst>
                                            <p:cond delay="5999"/>
                                          </p:stCondLst>
                                        </p:cTn>
                                        <p:tgtEl>
                                          <p:spTgt spid="18"/>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0"/>
                                        </p:tgtEl>
                                        <p:attrNameLst>
                                          <p:attrName>style.visibility</p:attrName>
                                        </p:attrNameLst>
                                      </p:cBhvr>
                                      <p:to>
                                        <p:strVal val="visible"/>
                                      </p:to>
                                    </p:set>
                                    <p:anim calcmode="lin" valueType="num">
                                      <p:cBhvr additive="base">
                                        <p:cTn id="262" dur="4000" fill="hold"/>
                                        <p:tgtEl>
                                          <p:spTgt spid="20"/>
                                        </p:tgtEl>
                                        <p:attrNameLst>
                                          <p:attrName>ppt_x</p:attrName>
                                        </p:attrNameLst>
                                      </p:cBhvr>
                                      <p:tavLst>
                                        <p:tav tm="0">
                                          <p:val>
                                            <p:strVal val="#ppt_x"/>
                                          </p:val>
                                        </p:tav>
                                        <p:tav tm="100000">
                                          <p:val>
                                            <p:strVal val="#ppt_x"/>
                                          </p:val>
                                        </p:tav>
                                      </p:tavLst>
                                    </p:anim>
                                    <p:anim calcmode="lin" valueType="num">
                                      <p:cBhvr additive="base">
                                        <p:cTn id="263" dur="4000" fill="hold"/>
                                        <p:tgtEl>
                                          <p:spTgt spid="20"/>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0"/>
                                        </p:tgtEl>
                                        <p:attrNameLst>
                                          <p:attrName>style.visibility</p:attrName>
                                        </p:attrNameLst>
                                      </p:cBhvr>
                                      <p:to>
                                        <p:strVal val="visible"/>
                                      </p:to>
                                    </p:set>
                                    <p:anim calcmode="lin" valueType="num">
                                      <p:cBhvr>
                                        <p:cTn id="266" dur="4000" fill="hold"/>
                                        <p:tgtEl>
                                          <p:spTgt spid="20"/>
                                        </p:tgtEl>
                                        <p:attrNameLst>
                                          <p:attrName>ppt_w</p:attrName>
                                        </p:attrNameLst>
                                      </p:cBhvr>
                                      <p:tavLst>
                                        <p:tav tm="0">
                                          <p:val>
                                            <p:strVal val="#ppt_w"/>
                                          </p:val>
                                        </p:tav>
                                        <p:tav tm="100000">
                                          <p:val>
                                            <p:strVal val="#ppt_w"/>
                                          </p:val>
                                        </p:tav>
                                      </p:tavLst>
                                    </p:anim>
                                    <p:anim calcmode="lin" valueType="num">
                                      <p:cBhvr>
                                        <p:cTn id="267" dur="4000" fill="hold"/>
                                        <p:tgtEl>
                                          <p:spTgt spid="20"/>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0"/>
                                        </p:tgtEl>
                                        <p:attrNameLst>
                                          <p:attrName>ppt_x</p:attrName>
                                        </p:attrNameLst>
                                      </p:cBhvr>
                                      <p:tavLst>
                                        <p:tav tm="0">
                                          <p:val>
                                            <p:strVal val="ppt_x"/>
                                          </p:val>
                                        </p:tav>
                                        <p:tav tm="100000">
                                          <p:val>
                                            <p:strVal val="ppt_x"/>
                                          </p:val>
                                        </p:tav>
                                      </p:tavLst>
                                    </p:anim>
                                    <p:anim calcmode="lin" valueType="num">
                                      <p:cBhvr additive="base">
                                        <p:cTn id="270" dur="4500"/>
                                        <p:tgtEl>
                                          <p:spTgt spid="20"/>
                                        </p:tgtEl>
                                        <p:attrNameLst>
                                          <p:attrName>ppt_y</p:attrName>
                                        </p:attrNameLst>
                                      </p:cBhvr>
                                      <p:tavLst>
                                        <p:tav tm="0">
                                          <p:val>
                                            <p:strVal val="ppt_y"/>
                                          </p:val>
                                        </p:tav>
                                        <p:tav tm="100000">
                                          <p:val>
                                            <p:strVal val="1+ppt_h/2"/>
                                          </p:val>
                                        </p:tav>
                                      </p:tavLst>
                                    </p:anim>
                                    <p:set>
                                      <p:cBhvr>
                                        <p:cTn id="271" dur="1" fill="hold">
                                          <p:stCondLst>
                                            <p:cond delay="4499"/>
                                          </p:stCondLst>
                                        </p:cTn>
                                        <p:tgtEl>
                                          <p:spTgt spid="20"/>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0"/>
                                        </p:tgtEl>
                                      </p:cBhvr>
                                    </p:animEffect>
                                    <p:set>
                                      <p:cBhvr>
                                        <p:cTn id="274" dur="1" fill="hold">
                                          <p:stCondLst>
                                            <p:cond delay="5999"/>
                                          </p:stCondLst>
                                        </p:cTn>
                                        <p:tgtEl>
                                          <p:spTgt spid="20"/>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23"/>
                                        </p:tgtEl>
                                        <p:attrNameLst>
                                          <p:attrName>style.visibility</p:attrName>
                                        </p:attrNameLst>
                                      </p:cBhvr>
                                      <p:to>
                                        <p:strVal val="visible"/>
                                      </p:to>
                                    </p:set>
                                    <p:anim calcmode="lin" valueType="num">
                                      <p:cBhvr additive="base">
                                        <p:cTn id="277" dur="4000" fill="hold"/>
                                        <p:tgtEl>
                                          <p:spTgt spid="23"/>
                                        </p:tgtEl>
                                        <p:attrNameLst>
                                          <p:attrName>ppt_x</p:attrName>
                                        </p:attrNameLst>
                                      </p:cBhvr>
                                      <p:tavLst>
                                        <p:tav tm="0">
                                          <p:val>
                                            <p:strVal val="#ppt_x"/>
                                          </p:val>
                                        </p:tav>
                                        <p:tav tm="100000">
                                          <p:val>
                                            <p:strVal val="#ppt_x"/>
                                          </p:val>
                                        </p:tav>
                                      </p:tavLst>
                                    </p:anim>
                                    <p:anim calcmode="lin" valueType="num">
                                      <p:cBhvr additive="base">
                                        <p:cTn id="278" dur="4000" fill="hold"/>
                                        <p:tgtEl>
                                          <p:spTgt spid="23"/>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3"/>
                                        </p:tgtEl>
                                        <p:attrNameLst>
                                          <p:attrName>style.visibility</p:attrName>
                                        </p:attrNameLst>
                                      </p:cBhvr>
                                      <p:to>
                                        <p:strVal val="visible"/>
                                      </p:to>
                                    </p:set>
                                    <p:anim calcmode="lin" valueType="num">
                                      <p:cBhvr>
                                        <p:cTn id="281" dur="4000" fill="hold"/>
                                        <p:tgtEl>
                                          <p:spTgt spid="23"/>
                                        </p:tgtEl>
                                        <p:attrNameLst>
                                          <p:attrName>ppt_w</p:attrName>
                                        </p:attrNameLst>
                                      </p:cBhvr>
                                      <p:tavLst>
                                        <p:tav tm="0">
                                          <p:val>
                                            <p:strVal val="#ppt_w"/>
                                          </p:val>
                                        </p:tav>
                                        <p:tav tm="100000">
                                          <p:val>
                                            <p:strVal val="#ppt_w"/>
                                          </p:val>
                                        </p:tav>
                                      </p:tavLst>
                                    </p:anim>
                                    <p:anim calcmode="lin" valueType="num">
                                      <p:cBhvr>
                                        <p:cTn id="282" dur="4000" fill="hold"/>
                                        <p:tgtEl>
                                          <p:spTgt spid="23"/>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23"/>
                                        </p:tgtEl>
                                        <p:attrNameLst>
                                          <p:attrName>ppt_x</p:attrName>
                                        </p:attrNameLst>
                                      </p:cBhvr>
                                      <p:tavLst>
                                        <p:tav tm="0">
                                          <p:val>
                                            <p:strVal val="ppt_x"/>
                                          </p:val>
                                        </p:tav>
                                        <p:tav tm="100000">
                                          <p:val>
                                            <p:strVal val="ppt_x"/>
                                          </p:val>
                                        </p:tav>
                                      </p:tavLst>
                                    </p:anim>
                                    <p:anim calcmode="lin" valueType="num">
                                      <p:cBhvr additive="base">
                                        <p:cTn id="285" dur="4500"/>
                                        <p:tgtEl>
                                          <p:spTgt spid="23"/>
                                        </p:tgtEl>
                                        <p:attrNameLst>
                                          <p:attrName>ppt_y</p:attrName>
                                        </p:attrNameLst>
                                      </p:cBhvr>
                                      <p:tavLst>
                                        <p:tav tm="0">
                                          <p:val>
                                            <p:strVal val="ppt_y"/>
                                          </p:val>
                                        </p:tav>
                                        <p:tav tm="100000">
                                          <p:val>
                                            <p:strVal val="1+ppt_h/2"/>
                                          </p:val>
                                        </p:tav>
                                      </p:tavLst>
                                    </p:anim>
                                    <p:set>
                                      <p:cBhvr>
                                        <p:cTn id="286" dur="1" fill="hold">
                                          <p:stCondLst>
                                            <p:cond delay="4499"/>
                                          </p:stCondLst>
                                        </p:cTn>
                                        <p:tgtEl>
                                          <p:spTgt spid="23"/>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23"/>
                                        </p:tgtEl>
                                      </p:cBhvr>
                                    </p:animEffect>
                                    <p:set>
                                      <p:cBhvr>
                                        <p:cTn id="289" dur="1" fill="hold">
                                          <p:stCondLst>
                                            <p:cond delay="5999"/>
                                          </p:stCondLst>
                                        </p:cTn>
                                        <p:tgtEl>
                                          <p:spTgt spid="23"/>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1"/>
                                        </p:tgtEl>
                                        <p:attrNameLst>
                                          <p:attrName>style.visibility</p:attrName>
                                        </p:attrNameLst>
                                      </p:cBhvr>
                                      <p:to>
                                        <p:strVal val="visible"/>
                                      </p:to>
                                    </p:set>
                                    <p:anim calcmode="lin" valueType="num">
                                      <p:cBhvr additive="base">
                                        <p:cTn id="292" dur="4000" fill="hold"/>
                                        <p:tgtEl>
                                          <p:spTgt spid="21"/>
                                        </p:tgtEl>
                                        <p:attrNameLst>
                                          <p:attrName>ppt_x</p:attrName>
                                        </p:attrNameLst>
                                      </p:cBhvr>
                                      <p:tavLst>
                                        <p:tav tm="0">
                                          <p:val>
                                            <p:strVal val="#ppt_x"/>
                                          </p:val>
                                        </p:tav>
                                        <p:tav tm="100000">
                                          <p:val>
                                            <p:strVal val="#ppt_x"/>
                                          </p:val>
                                        </p:tav>
                                      </p:tavLst>
                                    </p:anim>
                                    <p:anim calcmode="lin" valueType="num">
                                      <p:cBhvr additive="base">
                                        <p:cTn id="293" dur="4000" fill="hold"/>
                                        <p:tgtEl>
                                          <p:spTgt spid="21"/>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1"/>
                                        </p:tgtEl>
                                        <p:attrNameLst>
                                          <p:attrName>style.visibility</p:attrName>
                                        </p:attrNameLst>
                                      </p:cBhvr>
                                      <p:to>
                                        <p:strVal val="visible"/>
                                      </p:to>
                                    </p:set>
                                    <p:anim calcmode="lin" valueType="num">
                                      <p:cBhvr>
                                        <p:cTn id="296" dur="4000" fill="hold"/>
                                        <p:tgtEl>
                                          <p:spTgt spid="21"/>
                                        </p:tgtEl>
                                        <p:attrNameLst>
                                          <p:attrName>ppt_w</p:attrName>
                                        </p:attrNameLst>
                                      </p:cBhvr>
                                      <p:tavLst>
                                        <p:tav tm="0">
                                          <p:val>
                                            <p:strVal val="#ppt_w"/>
                                          </p:val>
                                        </p:tav>
                                        <p:tav tm="100000">
                                          <p:val>
                                            <p:strVal val="#ppt_w"/>
                                          </p:val>
                                        </p:tav>
                                      </p:tavLst>
                                    </p:anim>
                                    <p:anim calcmode="lin" valueType="num">
                                      <p:cBhvr>
                                        <p:cTn id="297" dur="4000" fill="hold"/>
                                        <p:tgtEl>
                                          <p:spTgt spid="21"/>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1"/>
                                        </p:tgtEl>
                                        <p:attrNameLst>
                                          <p:attrName>ppt_x</p:attrName>
                                        </p:attrNameLst>
                                      </p:cBhvr>
                                      <p:tavLst>
                                        <p:tav tm="0">
                                          <p:val>
                                            <p:strVal val="ppt_x"/>
                                          </p:val>
                                        </p:tav>
                                        <p:tav tm="100000">
                                          <p:val>
                                            <p:strVal val="ppt_x"/>
                                          </p:val>
                                        </p:tav>
                                      </p:tavLst>
                                    </p:anim>
                                    <p:anim calcmode="lin" valueType="num">
                                      <p:cBhvr additive="base">
                                        <p:cTn id="300" dur="4500"/>
                                        <p:tgtEl>
                                          <p:spTgt spid="21"/>
                                        </p:tgtEl>
                                        <p:attrNameLst>
                                          <p:attrName>ppt_y</p:attrName>
                                        </p:attrNameLst>
                                      </p:cBhvr>
                                      <p:tavLst>
                                        <p:tav tm="0">
                                          <p:val>
                                            <p:strVal val="ppt_y"/>
                                          </p:val>
                                        </p:tav>
                                        <p:tav tm="100000">
                                          <p:val>
                                            <p:strVal val="1+ppt_h/2"/>
                                          </p:val>
                                        </p:tav>
                                      </p:tavLst>
                                    </p:anim>
                                    <p:set>
                                      <p:cBhvr>
                                        <p:cTn id="301" dur="1" fill="hold">
                                          <p:stCondLst>
                                            <p:cond delay="4499"/>
                                          </p:stCondLst>
                                        </p:cTn>
                                        <p:tgtEl>
                                          <p:spTgt spid="21"/>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1"/>
                                        </p:tgtEl>
                                      </p:cBhvr>
                                    </p:animEffect>
                                    <p:set>
                                      <p:cBhvr>
                                        <p:cTn id="304" dur="1" fill="hold">
                                          <p:stCondLst>
                                            <p:cond delay="5999"/>
                                          </p:stCondLst>
                                        </p:cTn>
                                        <p:tgtEl>
                                          <p:spTgt spid="21"/>
                                        </p:tgtEl>
                                        <p:attrNameLst>
                                          <p:attrName>style.visibility</p:attrName>
                                        </p:attrNameLst>
                                      </p:cBhvr>
                                      <p:to>
                                        <p:strVal val="hidden"/>
                                      </p:to>
                                    </p:set>
                                  </p:childTnLst>
                                </p:cTn>
                              </p:par>
                              <p:par>
                                <p:cTn id="305" presetID="2" presetClass="entr" presetSubtype="4" fill="hold" grpId="0" nodeType="withEffect">
                                  <p:stCondLst>
                                    <p:cond delay="0"/>
                                  </p:stCondLst>
                                  <p:childTnLst>
                                    <p:set>
                                      <p:cBhvr>
                                        <p:cTn id="306" dur="1" fill="hold">
                                          <p:stCondLst>
                                            <p:cond delay="0"/>
                                          </p:stCondLst>
                                        </p:cTn>
                                        <p:tgtEl>
                                          <p:spTgt spid="43"/>
                                        </p:tgtEl>
                                        <p:attrNameLst>
                                          <p:attrName>style.visibility</p:attrName>
                                        </p:attrNameLst>
                                      </p:cBhvr>
                                      <p:to>
                                        <p:strVal val="visible"/>
                                      </p:to>
                                    </p:set>
                                    <p:anim calcmode="lin" valueType="num">
                                      <p:cBhvr additive="base">
                                        <p:cTn id="307" dur="4000" fill="hold"/>
                                        <p:tgtEl>
                                          <p:spTgt spid="43"/>
                                        </p:tgtEl>
                                        <p:attrNameLst>
                                          <p:attrName>ppt_x</p:attrName>
                                        </p:attrNameLst>
                                      </p:cBhvr>
                                      <p:tavLst>
                                        <p:tav tm="0">
                                          <p:val>
                                            <p:strVal val="#ppt_x"/>
                                          </p:val>
                                        </p:tav>
                                        <p:tav tm="100000">
                                          <p:val>
                                            <p:strVal val="#ppt_x"/>
                                          </p:val>
                                        </p:tav>
                                      </p:tavLst>
                                    </p:anim>
                                    <p:anim calcmode="lin" valueType="num">
                                      <p:cBhvr additive="base">
                                        <p:cTn id="308" dur="4000" fill="hold"/>
                                        <p:tgtEl>
                                          <p:spTgt spid="43"/>
                                        </p:tgtEl>
                                        <p:attrNameLst>
                                          <p:attrName>ppt_y</p:attrName>
                                        </p:attrNameLst>
                                      </p:cBhvr>
                                      <p:tavLst>
                                        <p:tav tm="0">
                                          <p:val>
                                            <p:strVal val="1+#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43"/>
                                        </p:tgtEl>
                                        <p:attrNameLst>
                                          <p:attrName>style.visibility</p:attrName>
                                        </p:attrNameLst>
                                      </p:cBhvr>
                                      <p:to>
                                        <p:strVal val="visible"/>
                                      </p:to>
                                    </p:set>
                                    <p:anim calcmode="lin" valueType="num">
                                      <p:cBhvr>
                                        <p:cTn id="311" dur="4000" fill="hold"/>
                                        <p:tgtEl>
                                          <p:spTgt spid="43"/>
                                        </p:tgtEl>
                                        <p:attrNameLst>
                                          <p:attrName>ppt_w</p:attrName>
                                        </p:attrNameLst>
                                      </p:cBhvr>
                                      <p:tavLst>
                                        <p:tav tm="0">
                                          <p:val>
                                            <p:strVal val="#ppt_w"/>
                                          </p:val>
                                        </p:tav>
                                        <p:tav tm="100000">
                                          <p:val>
                                            <p:strVal val="#ppt_w"/>
                                          </p:val>
                                        </p:tav>
                                      </p:tavLst>
                                    </p:anim>
                                    <p:anim calcmode="lin" valueType="num">
                                      <p:cBhvr>
                                        <p:cTn id="312" dur="4000" fill="hold"/>
                                        <p:tgtEl>
                                          <p:spTgt spid="43"/>
                                        </p:tgtEl>
                                        <p:attrNameLst>
                                          <p:attrName>ppt_h</p:attrName>
                                        </p:attrNameLst>
                                      </p:cBhvr>
                                      <p:tavLst>
                                        <p:tav tm="0" fmla="#ppt_h*sin(2.5*pi*$)">
                                          <p:val>
                                            <p:fltVal val="0"/>
                                          </p:val>
                                        </p:tav>
                                        <p:tav tm="100000">
                                          <p:val>
                                            <p:fltVal val="1"/>
                                          </p:val>
                                        </p:tav>
                                      </p:tavLst>
                                    </p:anim>
                                  </p:childTnLst>
                                </p:cTn>
                              </p:par>
                              <p:par>
                                <p:cTn id="313" presetID="2" presetClass="exit" presetSubtype="1" fill="hold" grpId="2" nodeType="withEffect">
                                  <p:stCondLst>
                                    <p:cond delay="0"/>
                                  </p:stCondLst>
                                  <p:childTnLst>
                                    <p:anim calcmode="lin" valueType="num">
                                      <p:cBhvr additive="base">
                                        <p:cTn id="314" dur="4500"/>
                                        <p:tgtEl>
                                          <p:spTgt spid="43"/>
                                        </p:tgtEl>
                                        <p:attrNameLst>
                                          <p:attrName>ppt_x</p:attrName>
                                        </p:attrNameLst>
                                      </p:cBhvr>
                                      <p:tavLst>
                                        <p:tav tm="0">
                                          <p:val>
                                            <p:strVal val="ppt_x"/>
                                          </p:val>
                                        </p:tav>
                                        <p:tav tm="100000">
                                          <p:val>
                                            <p:strVal val="ppt_x"/>
                                          </p:val>
                                        </p:tav>
                                      </p:tavLst>
                                    </p:anim>
                                    <p:anim calcmode="lin" valueType="num">
                                      <p:cBhvr additive="base">
                                        <p:cTn id="315" dur="4500"/>
                                        <p:tgtEl>
                                          <p:spTgt spid="43"/>
                                        </p:tgtEl>
                                        <p:attrNameLst>
                                          <p:attrName>ppt_y</p:attrName>
                                        </p:attrNameLst>
                                      </p:cBhvr>
                                      <p:tavLst>
                                        <p:tav tm="0">
                                          <p:val>
                                            <p:strVal val="ppt_y"/>
                                          </p:val>
                                        </p:tav>
                                        <p:tav tm="100000">
                                          <p:val>
                                            <p:strVal val="0-ppt_h/2"/>
                                          </p:val>
                                        </p:tav>
                                      </p:tavLst>
                                    </p:anim>
                                    <p:set>
                                      <p:cBhvr>
                                        <p:cTn id="316" dur="1" fill="hold">
                                          <p:stCondLst>
                                            <p:cond delay="4499"/>
                                          </p:stCondLst>
                                        </p:cTn>
                                        <p:tgtEl>
                                          <p:spTgt spid="43"/>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43"/>
                                        </p:tgtEl>
                                      </p:cBhvr>
                                    </p:animEffect>
                                    <p:set>
                                      <p:cBhvr>
                                        <p:cTn id="319" dur="1" fill="hold">
                                          <p:stCondLst>
                                            <p:cond delay="5999"/>
                                          </p:stCondLst>
                                        </p:cTn>
                                        <p:tgtEl>
                                          <p:spTgt spid="43"/>
                                        </p:tgtEl>
                                        <p:attrNameLst>
                                          <p:attrName>style.visibility</p:attrName>
                                        </p:attrNameLst>
                                      </p:cBhvr>
                                      <p:to>
                                        <p:strVal val="hidden"/>
                                      </p:to>
                                    </p:set>
                                  </p:childTnLst>
                                </p:cTn>
                              </p:par>
                              <p:par>
                                <p:cTn id="320" presetID="2" presetClass="entr" presetSubtype="4" fill="hold" grpId="0"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additive="base">
                                        <p:cTn id="322" dur="4000" fill="hold"/>
                                        <p:tgtEl>
                                          <p:spTgt spid="41"/>
                                        </p:tgtEl>
                                        <p:attrNameLst>
                                          <p:attrName>ppt_x</p:attrName>
                                        </p:attrNameLst>
                                      </p:cBhvr>
                                      <p:tavLst>
                                        <p:tav tm="0">
                                          <p:val>
                                            <p:strVal val="#ppt_x"/>
                                          </p:val>
                                        </p:tav>
                                        <p:tav tm="100000">
                                          <p:val>
                                            <p:strVal val="#ppt_x"/>
                                          </p:val>
                                        </p:tav>
                                      </p:tavLst>
                                    </p:anim>
                                    <p:anim calcmode="lin" valueType="num">
                                      <p:cBhvr additive="base">
                                        <p:cTn id="323" dur="4000" fill="hold"/>
                                        <p:tgtEl>
                                          <p:spTgt spid="41"/>
                                        </p:tgtEl>
                                        <p:attrNameLst>
                                          <p:attrName>ppt_y</p:attrName>
                                        </p:attrNameLst>
                                      </p:cBhvr>
                                      <p:tavLst>
                                        <p:tav tm="0">
                                          <p:val>
                                            <p:strVal val="1+#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1"/>
                                        </p:tgtEl>
                                        <p:attrNameLst>
                                          <p:attrName>style.visibility</p:attrName>
                                        </p:attrNameLst>
                                      </p:cBhvr>
                                      <p:to>
                                        <p:strVal val="visible"/>
                                      </p:to>
                                    </p:set>
                                    <p:anim calcmode="lin" valueType="num">
                                      <p:cBhvr>
                                        <p:cTn id="326" dur="4000" fill="hold"/>
                                        <p:tgtEl>
                                          <p:spTgt spid="41"/>
                                        </p:tgtEl>
                                        <p:attrNameLst>
                                          <p:attrName>ppt_w</p:attrName>
                                        </p:attrNameLst>
                                      </p:cBhvr>
                                      <p:tavLst>
                                        <p:tav tm="0">
                                          <p:val>
                                            <p:strVal val="#ppt_w"/>
                                          </p:val>
                                        </p:tav>
                                        <p:tav tm="100000">
                                          <p:val>
                                            <p:strVal val="#ppt_w"/>
                                          </p:val>
                                        </p:tav>
                                      </p:tavLst>
                                    </p:anim>
                                    <p:anim calcmode="lin" valueType="num">
                                      <p:cBhvr>
                                        <p:cTn id="327" dur="4000" fill="hold"/>
                                        <p:tgtEl>
                                          <p:spTgt spid="41"/>
                                        </p:tgtEl>
                                        <p:attrNameLst>
                                          <p:attrName>ppt_h</p:attrName>
                                        </p:attrNameLst>
                                      </p:cBhvr>
                                      <p:tavLst>
                                        <p:tav tm="0" fmla="#ppt_h*sin(2.5*pi*$)">
                                          <p:val>
                                            <p:fltVal val="0"/>
                                          </p:val>
                                        </p:tav>
                                        <p:tav tm="100000">
                                          <p:val>
                                            <p:fltVal val="1"/>
                                          </p:val>
                                        </p:tav>
                                      </p:tavLst>
                                    </p:anim>
                                  </p:childTnLst>
                                </p:cTn>
                              </p:par>
                              <p:par>
                                <p:cTn id="328" presetID="2" presetClass="exit" presetSubtype="1" fill="hold" grpId="2" nodeType="withEffect">
                                  <p:stCondLst>
                                    <p:cond delay="0"/>
                                  </p:stCondLst>
                                  <p:childTnLst>
                                    <p:anim calcmode="lin" valueType="num">
                                      <p:cBhvr additive="base">
                                        <p:cTn id="329" dur="4500"/>
                                        <p:tgtEl>
                                          <p:spTgt spid="41"/>
                                        </p:tgtEl>
                                        <p:attrNameLst>
                                          <p:attrName>ppt_x</p:attrName>
                                        </p:attrNameLst>
                                      </p:cBhvr>
                                      <p:tavLst>
                                        <p:tav tm="0">
                                          <p:val>
                                            <p:strVal val="ppt_x"/>
                                          </p:val>
                                        </p:tav>
                                        <p:tav tm="100000">
                                          <p:val>
                                            <p:strVal val="ppt_x"/>
                                          </p:val>
                                        </p:tav>
                                      </p:tavLst>
                                    </p:anim>
                                    <p:anim calcmode="lin" valueType="num">
                                      <p:cBhvr additive="base">
                                        <p:cTn id="330" dur="4500"/>
                                        <p:tgtEl>
                                          <p:spTgt spid="41"/>
                                        </p:tgtEl>
                                        <p:attrNameLst>
                                          <p:attrName>ppt_y</p:attrName>
                                        </p:attrNameLst>
                                      </p:cBhvr>
                                      <p:tavLst>
                                        <p:tav tm="0">
                                          <p:val>
                                            <p:strVal val="ppt_y"/>
                                          </p:val>
                                        </p:tav>
                                        <p:tav tm="100000">
                                          <p:val>
                                            <p:strVal val="0-ppt_h/2"/>
                                          </p:val>
                                        </p:tav>
                                      </p:tavLst>
                                    </p:anim>
                                    <p:set>
                                      <p:cBhvr>
                                        <p:cTn id="331" dur="1" fill="hold">
                                          <p:stCondLst>
                                            <p:cond delay="4499"/>
                                          </p:stCondLst>
                                        </p:cTn>
                                        <p:tgtEl>
                                          <p:spTgt spid="41"/>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41"/>
                                        </p:tgtEl>
                                      </p:cBhvr>
                                    </p:animEffect>
                                    <p:set>
                                      <p:cBhvr>
                                        <p:cTn id="334" dur="1" fill="hold">
                                          <p:stCondLst>
                                            <p:cond delay="5999"/>
                                          </p:stCondLst>
                                        </p:cTn>
                                        <p:tgtEl>
                                          <p:spTgt spid="41"/>
                                        </p:tgtEl>
                                        <p:attrNameLst>
                                          <p:attrName>style.visibility</p:attrName>
                                        </p:attrNameLst>
                                      </p:cBhvr>
                                      <p:to>
                                        <p:strVal val="hidden"/>
                                      </p:to>
                                    </p:set>
                                  </p:childTnLst>
                                </p:cTn>
                              </p:par>
                              <p:par>
                                <p:cTn id="335" presetID="2" presetClass="entr" presetSubtype="4" fill="hold" grpId="0" nodeType="withEffect">
                                  <p:stCondLst>
                                    <p:cond delay="0"/>
                                  </p:stCondLst>
                                  <p:childTnLst>
                                    <p:set>
                                      <p:cBhvr>
                                        <p:cTn id="336" dur="1" fill="hold">
                                          <p:stCondLst>
                                            <p:cond delay="0"/>
                                          </p:stCondLst>
                                        </p:cTn>
                                        <p:tgtEl>
                                          <p:spTgt spid="40"/>
                                        </p:tgtEl>
                                        <p:attrNameLst>
                                          <p:attrName>style.visibility</p:attrName>
                                        </p:attrNameLst>
                                      </p:cBhvr>
                                      <p:to>
                                        <p:strVal val="visible"/>
                                      </p:to>
                                    </p:set>
                                    <p:anim calcmode="lin" valueType="num">
                                      <p:cBhvr additive="base">
                                        <p:cTn id="337" dur="4000" fill="hold"/>
                                        <p:tgtEl>
                                          <p:spTgt spid="40"/>
                                        </p:tgtEl>
                                        <p:attrNameLst>
                                          <p:attrName>ppt_x</p:attrName>
                                        </p:attrNameLst>
                                      </p:cBhvr>
                                      <p:tavLst>
                                        <p:tav tm="0">
                                          <p:val>
                                            <p:strVal val="#ppt_x"/>
                                          </p:val>
                                        </p:tav>
                                        <p:tav tm="100000">
                                          <p:val>
                                            <p:strVal val="#ppt_x"/>
                                          </p:val>
                                        </p:tav>
                                      </p:tavLst>
                                    </p:anim>
                                    <p:anim calcmode="lin" valueType="num">
                                      <p:cBhvr additive="base">
                                        <p:cTn id="338" dur="4000" fill="hold"/>
                                        <p:tgtEl>
                                          <p:spTgt spid="40"/>
                                        </p:tgtEl>
                                        <p:attrNameLst>
                                          <p:attrName>ppt_y</p:attrName>
                                        </p:attrNameLst>
                                      </p:cBhvr>
                                      <p:tavLst>
                                        <p:tav tm="0">
                                          <p:val>
                                            <p:strVal val="1+#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40"/>
                                        </p:tgtEl>
                                        <p:attrNameLst>
                                          <p:attrName>style.visibility</p:attrName>
                                        </p:attrNameLst>
                                      </p:cBhvr>
                                      <p:to>
                                        <p:strVal val="visible"/>
                                      </p:to>
                                    </p:set>
                                    <p:anim calcmode="lin" valueType="num">
                                      <p:cBhvr>
                                        <p:cTn id="341" dur="4000" fill="hold"/>
                                        <p:tgtEl>
                                          <p:spTgt spid="40"/>
                                        </p:tgtEl>
                                        <p:attrNameLst>
                                          <p:attrName>ppt_w</p:attrName>
                                        </p:attrNameLst>
                                      </p:cBhvr>
                                      <p:tavLst>
                                        <p:tav tm="0">
                                          <p:val>
                                            <p:strVal val="#ppt_w"/>
                                          </p:val>
                                        </p:tav>
                                        <p:tav tm="100000">
                                          <p:val>
                                            <p:strVal val="#ppt_w"/>
                                          </p:val>
                                        </p:tav>
                                      </p:tavLst>
                                    </p:anim>
                                    <p:anim calcmode="lin" valueType="num">
                                      <p:cBhvr>
                                        <p:cTn id="342" dur="4000" fill="hold"/>
                                        <p:tgtEl>
                                          <p:spTgt spid="40"/>
                                        </p:tgtEl>
                                        <p:attrNameLst>
                                          <p:attrName>ppt_h</p:attrName>
                                        </p:attrNameLst>
                                      </p:cBhvr>
                                      <p:tavLst>
                                        <p:tav tm="0" fmla="#ppt_h*sin(2.5*pi*$)">
                                          <p:val>
                                            <p:fltVal val="0"/>
                                          </p:val>
                                        </p:tav>
                                        <p:tav tm="100000">
                                          <p:val>
                                            <p:fltVal val="1"/>
                                          </p:val>
                                        </p:tav>
                                      </p:tavLst>
                                    </p:anim>
                                  </p:childTnLst>
                                </p:cTn>
                              </p:par>
                              <p:par>
                                <p:cTn id="343" presetID="2" presetClass="exit" presetSubtype="1" fill="hold" grpId="2" nodeType="withEffect">
                                  <p:stCondLst>
                                    <p:cond delay="0"/>
                                  </p:stCondLst>
                                  <p:childTnLst>
                                    <p:anim calcmode="lin" valueType="num">
                                      <p:cBhvr additive="base">
                                        <p:cTn id="344" dur="4500"/>
                                        <p:tgtEl>
                                          <p:spTgt spid="40"/>
                                        </p:tgtEl>
                                        <p:attrNameLst>
                                          <p:attrName>ppt_x</p:attrName>
                                        </p:attrNameLst>
                                      </p:cBhvr>
                                      <p:tavLst>
                                        <p:tav tm="0">
                                          <p:val>
                                            <p:strVal val="ppt_x"/>
                                          </p:val>
                                        </p:tav>
                                        <p:tav tm="100000">
                                          <p:val>
                                            <p:strVal val="ppt_x"/>
                                          </p:val>
                                        </p:tav>
                                      </p:tavLst>
                                    </p:anim>
                                    <p:anim calcmode="lin" valueType="num">
                                      <p:cBhvr additive="base">
                                        <p:cTn id="345" dur="4500"/>
                                        <p:tgtEl>
                                          <p:spTgt spid="40"/>
                                        </p:tgtEl>
                                        <p:attrNameLst>
                                          <p:attrName>ppt_y</p:attrName>
                                        </p:attrNameLst>
                                      </p:cBhvr>
                                      <p:tavLst>
                                        <p:tav tm="0">
                                          <p:val>
                                            <p:strVal val="ppt_y"/>
                                          </p:val>
                                        </p:tav>
                                        <p:tav tm="100000">
                                          <p:val>
                                            <p:strVal val="0-ppt_h/2"/>
                                          </p:val>
                                        </p:tav>
                                      </p:tavLst>
                                    </p:anim>
                                    <p:set>
                                      <p:cBhvr>
                                        <p:cTn id="346" dur="1" fill="hold">
                                          <p:stCondLst>
                                            <p:cond delay="4499"/>
                                          </p:stCondLst>
                                        </p:cTn>
                                        <p:tgtEl>
                                          <p:spTgt spid="40"/>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0"/>
                                        </p:tgtEl>
                                      </p:cBhvr>
                                    </p:animEffect>
                                    <p:set>
                                      <p:cBhvr>
                                        <p:cTn id="349" dur="1" fill="hold">
                                          <p:stCondLst>
                                            <p:cond delay="5999"/>
                                          </p:stCondLst>
                                        </p:cTn>
                                        <p:tgtEl>
                                          <p:spTgt spid="40"/>
                                        </p:tgtEl>
                                        <p:attrNameLst>
                                          <p:attrName>style.visibility</p:attrName>
                                        </p:attrNameLst>
                                      </p:cBhvr>
                                      <p:to>
                                        <p:strVal val="hidden"/>
                                      </p:to>
                                    </p:set>
                                  </p:childTnLst>
                                </p:cTn>
                              </p:par>
                              <p:par>
                                <p:cTn id="350" presetID="2" presetClass="entr" presetSubtype="4" fill="hold" grpId="0" nodeType="withEffect">
                                  <p:stCondLst>
                                    <p:cond delay="0"/>
                                  </p:stCondLst>
                                  <p:childTnLst>
                                    <p:set>
                                      <p:cBhvr>
                                        <p:cTn id="351" dur="1" fill="hold">
                                          <p:stCondLst>
                                            <p:cond delay="0"/>
                                          </p:stCondLst>
                                        </p:cTn>
                                        <p:tgtEl>
                                          <p:spTgt spid="39"/>
                                        </p:tgtEl>
                                        <p:attrNameLst>
                                          <p:attrName>style.visibility</p:attrName>
                                        </p:attrNameLst>
                                      </p:cBhvr>
                                      <p:to>
                                        <p:strVal val="visible"/>
                                      </p:to>
                                    </p:set>
                                    <p:anim calcmode="lin" valueType="num">
                                      <p:cBhvr additive="base">
                                        <p:cTn id="352" dur="4000" fill="hold"/>
                                        <p:tgtEl>
                                          <p:spTgt spid="39"/>
                                        </p:tgtEl>
                                        <p:attrNameLst>
                                          <p:attrName>ppt_x</p:attrName>
                                        </p:attrNameLst>
                                      </p:cBhvr>
                                      <p:tavLst>
                                        <p:tav tm="0">
                                          <p:val>
                                            <p:strVal val="#ppt_x"/>
                                          </p:val>
                                        </p:tav>
                                        <p:tav tm="100000">
                                          <p:val>
                                            <p:strVal val="#ppt_x"/>
                                          </p:val>
                                        </p:tav>
                                      </p:tavLst>
                                    </p:anim>
                                    <p:anim calcmode="lin" valueType="num">
                                      <p:cBhvr additive="base">
                                        <p:cTn id="353" dur="4000" fill="hold"/>
                                        <p:tgtEl>
                                          <p:spTgt spid="39"/>
                                        </p:tgtEl>
                                        <p:attrNameLst>
                                          <p:attrName>ppt_y</p:attrName>
                                        </p:attrNameLst>
                                      </p:cBhvr>
                                      <p:tavLst>
                                        <p:tav tm="0">
                                          <p:val>
                                            <p:strVal val="1+#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39"/>
                                        </p:tgtEl>
                                        <p:attrNameLst>
                                          <p:attrName>style.visibility</p:attrName>
                                        </p:attrNameLst>
                                      </p:cBhvr>
                                      <p:to>
                                        <p:strVal val="visible"/>
                                      </p:to>
                                    </p:set>
                                    <p:anim calcmode="lin" valueType="num">
                                      <p:cBhvr>
                                        <p:cTn id="356" dur="4000" fill="hold"/>
                                        <p:tgtEl>
                                          <p:spTgt spid="39"/>
                                        </p:tgtEl>
                                        <p:attrNameLst>
                                          <p:attrName>ppt_w</p:attrName>
                                        </p:attrNameLst>
                                      </p:cBhvr>
                                      <p:tavLst>
                                        <p:tav tm="0">
                                          <p:val>
                                            <p:strVal val="#ppt_w"/>
                                          </p:val>
                                        </p:tav>
                                        <p:tav tm="100000">
                                          <p:val>
                                            <p:strVal val="#ppt_w"/>
                                          </p:val>
                                        </p:tav>
                                      </p:tavLst>
                                    </p:anim>
                                    <p:anim calcmode="lin" valueType="num">
                                      <p:cBhvr>
                                        <p:cTn id="357" dur="4000" fill="hold"/>
                                        <p:tgtEl>
                                          <p:spTgt spid="39"/>
                                        </p:tgtEl>
                                        <p:attrNameLst>
                                          <p:attrName>ppt_h</p:attrName>
                                        </p:attrNameLst>
                                      </p:cBhvr>
                                      <p:tavLst>
                                        <p:tav tm="0" fmla="#ppt_h*sin(2.5*pi*$)">
                                          <p:val>
                                            <p:fltVal val="0"/>
                                          </p:val>
                                        </p:tav>
                                        <p:tav tm="100000">
                                          <p:val>
                                            <p:fltVal val="1"/>
                                          </p:val>
                                        </p:tav>
                                      </p:tavLst>
                                    </p:anim>
                                  </p:childTnLst>
                                </p:cTn>
                              </p:par>
                              <p:par>
                                <p:cTn id="358" presetID="2" presetClass="exit" presetSubtype="1" fill="hold" grpId="2" nodeType="withEffect">
                                  <p:stCondLst>
                                    <p:cond delay="0"/>
                                  </p:stCondLst>
                                  <p:childTnLst>
                                    <p:anim calcmode="lin" valueType="num">
                                      <p:cBhvr additive="base">
                                        <p:cTn id="359" dur="4500"/>
                                        <p:tgtEl>
                                          <p:spTgt spid="39"/>
                                        </p:tgtEl>
                                        <p:attrNameLst>
                                          <p:attrName>ppt_x</p:attrName>
                                        </p:attrNameLst>
                                      </p:cBhvr>
                                      <p:tavLst>
                                        <p:tav tm="0">
                                          <p:val>
                                            <p:strVal val="ppt_x"/>
                                          </p:val>
                                        </p:tav>
                                        <p:tav tm="100000">
                                          <p:val>
                                            <p:strVal val="ppt_x"/>
                                          </p:val>
                                        </p:tav>
                                      </p:tavLst>
                                    </p:anim>
                                    <p:anim calcmode="lin" valueType="num">
                                      <p:cBhvr additive="base">
                                        <p:cTn id="360" dur="4500"/>
                                        <p:tgtEl>
                                          <p:spTgt spid="39"/>
                                        </p:tgtEl>
                                        <p:attrNameLst>
                                          <p:attrName>ppt_y</p:attrName>
                                        </p:attrNameLst>
                                      </p:cBhvr>
                                      <p:tavLst>
                                        <p:tav tm="0">
                                          <p:val>
                                            <p:strVal val="ppt_y"/>
                                          </p:val>
                                        </p:tav>
                                        <p:tav tm="100000">
                                          <p:val>
                                            <p:strVal val="0-ppt_h/2"/>
                                          </p:val>
                                        </p:tav>
                                      </p:tavLst>
                                    </p:anim>
                                    <p:set>
                                      <p:cBhvr>
                                        <p:cTn id="361" dur="1" fill="hold">
                                          <p:stCondLst>
                                            <p:cond delay="4499"/>
                                          </p:stCondLst>
                                        </p:cTn>
                                        <p:tgtEl>
                                          <p:spTgt spid="39"/>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39"/>
                                        </p:tgtEl>
                                      </p:cBhvr>
                                    </p:animEffect>
                                    <p:set>
                                      <p:cBhvr>
                                        <p:cTn id="364" dur="1" fill="hold">
                                          <p:stCondLst>
                                            <p:cond delay="5999"/>
                                          </p:stCondLst>
                                        </p:cTn>
                                        <p:tgtEl>
                                          <p:spTgt spid="39"/>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38"/>
                                        </p:tgtEl>
                                        <p:attrNameLst>
                                          <p:attrName>style.visibility</p:attrName>
                                        </p:attrNameLst>
                                      </p:cBhvr>
                                      <p:to>
                                        <p:strVal val="visible"/>
                                      </p:to>
                                    </p:set>
                                    <p:anim calcmode="lin" valueType="num">
                                      <p:cBhvr additive="base">
                                        <p:cTn id="367" dur="4000" fill="hold"/>
                                        <p:tgtEl>
                                          <p:spTgt spid="38"/>
                                        </p:tgtEl>
                                        <p:attrNameLst>
                                          <p:attrName>ppt_x</p:attrName>
                                        </p:attrNameLst>
                                      </p:cBhvr>
                                      <p:tavLst>
                                        <p:tav tm="0">
                                          <p:val>
                                            <p:strVal val="#ppt_x"/>
                                          </p:val>
                                        </p:tav>
                                        <p:tav tm="100000">
                                          <p:val>
                                            <p:strVal val="#ppt_x"/>
                                          </p:val>
                                        </p:tav>
                                      </p:tavLst>
                                    </p:anim>
                                    <p:anim calcmode="lin" valueType="num">
                                      <p:cBhvr additive="base">
                                        <p:cTn id="368" dur="4000" fill="hold"/>
                                        <p:tgtEl>
                                          <p:spTgt spid="38"/>
                                        </p:tgtEl>
                                        <p:attrNameLst>
                                          <p:attrName>ppt_y</p:attrName>
                                        </p:attrNameLst>
                                      </p:cBhvr>
                                      <p:tavLst>
                                        <p:tav tm="0">
                                          <p:val>
                                            <p:strVal val="1+#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38"/>
                                        </p:tgtEl>
                                        <p:attrNameLst>
                                          <p:attrName>style.visibility</p:attrName>
                                        </p:attrNameLst>
                                      </p:cBhvr>
                                      <p:to>
                                        <p:strVal val="visible"/>
                                      </p:to>
                                    </p:set>
                                    <p:anim calcmode="lin" valueType="num">
                                      <p:cBhvr>
                                        <p:cTn id="371" dur="4000" fill="hold"/>
                                        <p:tgtEl>
                                          <p:spTgt spid="38"/>
                                        </p:tgtEl>
                                        <p:attrNameLst>
                                          <p:attrName>ppt_w</p:attrName>
                                        </p:attrNameLst>
                                      </p:cBhvr>
                                      <p:tavLst>
                                        <p:tav tm="0">
                                          <p:val>
                                            <p:strVal val="#ppt_w"/>
                                          </p:val>
                                        </p:tav>
                                        <p:tav tm="100000">
                                          <p:val>
                                            <p:strVal val="#ppt_w"/>
                                          </p:val>
                                        </p:tav>
                                      </p:tavLst>
                                    </p:anim>
                                    <p:anim calcmode="lin" valueType="num">
                                      <p:cBhvr>
                                        <p:cTn id="372" dur="4000" fill="hold"/>
                                        <p:tgtEl>
                                          <p:spTgt spid="38"/>
                                        </p:tgtEl>
                                        <p:attrNameLst>
                                          <p:attrName>ppt_h</p:attrName>
                                        </p:attrNameLst>
                                      </p:cBhvr>
                                      <p:tavLst>
                                        <p:tav tm="0" fmla="#ppt_h*sin(2.5*pi*$)">
                                          <p:val>
                                            <p:fltVal val="0"/>
                                          </p:val>
                                        </p:tav>
                                        <p:tav tm="100000">
                                          <p:val>
                                            <p:fltVal val="1"/>
                                          </p:val>
                                        </p:tav>
                                      </p:tavLst>
                                    </p:anim>
                                  </p:childTnLst>
                                </p:cTn>
                              </p:par>
                              <p:par>
                                <p:cTn id="373" presetID="2" presetClass="exit" presetSubtype="1" fill="hold" grpId="2" nodeType="withEffect">
                                  <p:stCondLst>
                                    <p:cond delay="0"/>
                                  </p:stCondLst>
                                  <p:childTnLst>
                                    <p:anim calcmode="lin" valueType="num">
                                      <p:cBhvr additive="base">
                                        <p:cTn id="374" dur="4500"/>
                                        <p:tgtEl>
                                          <p:spTgt spid="38"/>
                                        </p:tgtEl>
                                        <p:attrNameLst>
                                          <p:attrName>ppt_x</p:attrName>
                                        </p:attrNameLst>
                                      </p:cBhvr>
                                      <p:tavLst>
                                        <p:tav tm="0">
                                          <p:val>
                                            <p:strVal val="ppt_x"/>
                                          </p:val>
                                        </p:tav>
                                        <p:tav tm="100000">
                                          <p:val>
                                            <p:strVal val="ppt_x"/>
                                          </p:val>
                                        </p:tav>
                                      </p:tavLst>
                                    </p:anim>
                                    <p:anim calcmode="lin" valueType="num">
                                      <p:cBhvr additive="base">
                                        <p:cTn id="375" dur="4500"/>
                                        <p:tgtEl>
                                          <p:spTgt spid="38"/>
                                        </p:tgtEl>
                                        <p:attrNameLst>
                                          <p:attrName>ppt_y</p:attrName>
                                        </p:attrNameLst>
                                      </p:cBhvr>
                                      <p:tavLst>
                                        <p:tav tm="0">
                                          <p:val>
                                            <p:strVal val="ppt_y"/>
                                          </p:val>
                                        </p:tav>
                                        <p:tav tm="100000">
                                          <p:val>
                                            <p:strVal val="0-ppt_h/2"/>
                                          </p:val>
                                        </p:tav>
                                      </p:tavLst>
                                    </p:anim>
                                    <p:set>
                                      <p:cBhvr>
                                        <p:cTn id="376" dur="1" fill="hold">
                                          <p:stCondLst>
                                            <p:cond delay="4499"/>
                                          </p:stCondLst>
                                        </p:cTn>
                                        <p:tgtEl>
                                          <p:spTgt spid="38"/>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38"/>
                                        </p:tgtEl>
                                      </p:cBhvr>
                                    </p:animEffect>
                                    <p:set>
                                      <p:cBhvr>
                                        <p:cTn id="379" dur="1" fill="hold">
                                          <p:stCondLst>
                                            <p:cond delay="5999"/>
                                          </p:stCondLst>
                                        </p:cTn>
                                        <p:tgtEl>
                                          <p:spTgt spid="38"/>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37"/>
                                        </p:tgtEl>
                                        <p:attrNameLst>
                                          <p:attrName>style.visibility</p:attrName>
                                        </p:attrNameLst>
                                      </p:cBhvr>
                                      <p:to>
                                        <p:strVal val="visible"/>
                                      </p:to>
                                    </p:set>
                                    <p:anim calcmode="lin" valueType="num">
                                      <p:cBhvr additive="base">
                                        <p:cTn id="382" dur="4000" fill="hold"/>
                                        <p:tgtEl>
                                          <p:spTgt spid="37"/>
                                        </p:tgtEl>
                                        <p:attrNameLst>
                                          <p:attrName>ppt_x</p:attrName>
                                        </p:attrNameLst>
                                      </p:cBhvr>
                                      <p:tavLst>
                                        <p:tav tm="0">
                                          <p:val>
                                            <p:strVal val="#ppt_x"/>
                                          </p:val>
                                        </p:tav>
                                        <p:tav tm="100000">
                                          <p:val>
                                            <p:strVal val="#ppt_x"/>
                                          </p:val>
                                        </p:tav>
                                      </p:tavLst>
                                    </p:anim>
                                    <p:anim calcmode="lin" valueType="num">
                                      <p:cBhvr additive="base">
                                        <p:cTn id="383" dur="4000" fill="hold"/>
                                        <p:tgtEl>
                                          <p:spTgt spid="37"/>
                                        </p:tgtEl>
                                        <p:attrNameLst>
                                          <p:attrName>ppt_y</p:attrName>
                                        </p:attrNameLst>
                                      </p:cBhvr>
                                      <p:tavLst>
                                        <p:tav tm="0">
                                          <p:val>
                                            <p:strVal val="1+#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37"/>
                                        </p:tgtEl>
                                        <p:attrNameLst>
                                          <p:attrName>style.visibility</p:attrName>
                                        </p:attrNameLst>
                                      </p:cBhvr>
                                      <p:to>
                                        <p:strVal val="visible"/>
                                      </p:to>
                                    </p:set>
                                    <p:anim calcmode="lin" valueType="num">
                                      <p:cBhvr>
                                        <p:cTn id="386" dur="4000" fill="hold"/>
                                        <p:tgtEl>
                                          <p:spTgt spid="37"/>
                                        </p:tgtEl>
                                        <p:attrNameLst>
                                          <p:attrName>ppt_w</p:attrName>
                                        </p:attrNameLst>
                                      </p:cBhvr>
                                      <p:tavLst>
                                        <p:tav tm="0">
                                          <p:val>
                                            <p:strVal val="#ppt_w"/>
                                          </p:val>
                                        </p:tav>
                                        <p:tav tm="100000">
                                          <p:val>
                                            <p:strVal val="#ppt_w"/>
                                          </p:val>
                                        </p:tav>
                                      </p:tavLst>
                                    </p:anim>
                                    <p:anim calcmode="lin" valueType="num">
                                      <p:cBhvr>
                                        <p:cTn id="387" dur="4000" fill="hold"/>
                                        <p:tgtEl>
                                          <p:spTgt spid="37"/>
                                        </p:tgtEl>
                                        <p:attrNameLst>
                                          <p:attrName>ppt_h</p:attrName>
                                        </p:attrNameLst>
                                      </p:cBhvr>
                                      <p:tavLst>
                                        <p:tav tm="0" fmla="#ppt_h*sin(2.5*pi*$)">
                                          <p:val>
                                            <p:fltVal val="0"/>
                                          </p:val>
                                        </p:tav>
                                        <p:tav tm="100000">
                                          <p:val>
                                            <p:fltVal val="1"/>
                                          </p:val>
                                        </p:tav>
                                      </p:tavLst>
                                    </p:anim>
                                  </p:childTnLst>
                                </p:cTn>
                              </p:par>
                              <p:par>
                                <p:cTn id="388" presetID="2" presetClass="exit" presetSubtype="1" fill="hold" grpId="2" nodeType="withEffect">
                                  <p:stCondLst>
                                    <p:cond delay="0"/>
                                  </p:stCondLst>
                                  <p:childTnLst>
                                    <p:anim calcmode="lin" valueType="num">
                                      <p:cBhvr additive="base">
                                        <p:cTn id="389" dur="4500"/>
                                        <p:tgtEl>
                                          <p:spTgt spid="37"/>
                                        </p:tgtEl>
                                        <p:attrNameLst>
                                          <p:attrName>ppt_x</p:attrName>
                                        </p:attrNameLst>
                                      </p:cBhvr>
                                      <p:tavLst>
                                        <p:tav tm="0">
                                          <p:val>
                                            <p:strVal val="ppt_x"/>
                                          </p:val>
                                        </p:tav>
                                        <p:tav tm="100000">
                                          <p:val>
                                            <p:strVal val="ppt_x"/>
                                          </p:val>
                                        </p:tav>
                                      </p:tavLst>
                                    </p:anim>
                                    <p:anim calcmode="lin" valueType="num">
                                      <p:cBhvr additive="base">
                                        <p:cTn id="390" dur="4500"/>
                                        <p:tgtEl>
                                          <p:spTgt spid="37"/>
                                        </p:tgtEl>
                                        <p:attrNameLst>
                                          <p:attrName>ppt_y</p:attrName>
                                        </p:attrNameLst>
                                      </p:cBhvr>
                                      <p:tavLst>
                                        <p:tav tm="0">
                                          <p:val>
                                            <p:strVal val="ppt_y"/>
                                          </p:val>
                                        </p:tav>
                                        <p:tav tm="100000">
                                          <p:val>
                                            <p:strVal val="0-ppt_h/2"/>
                                          </p:val>
                                        </p:tav>
                                      </p:tavLst>
                                    </p:anim>
                                    <p:set>
                                      <p:cBhvr>
                                        <p:cTn id="391" dur="1" fill="hold">
                                          <p:stCondLst>
                                            <p:cond delay="4499"/>
                                          </p:stCondLst>
                                        </p:cTn>
                                        <p:tgtEl>
                                          <p:spTgt spid="37"/>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37"/>
                                        </p:tgtEl>
                                      </p:cBhvr>
                                    </p:animEffect>
                                    <p:set>
                                      <p:cBhvr>
                                        <p:cTn id="394" dur="1" fill="hold">
                                          <p:stCondLst>
                                            <p:cond delay="5999"/>
                                          </p:stCondLst>
                                        </p:cTn>
                                        <p:tgtEl>
                                          <p:spTgt spid="37"/>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36"/>
                                        </p:tgtEl>
                                        <p:attrNameLst>
                                          <p:attrName>style.visibility</p:attrName>
                                        </p:attrNameLst>
                                      </p:cBhvr>
                                      <p:to>
                                        <p:strVal val="visible"/>
                                      </p:to>
                                    </p:set>
                                    <p:anim calcmode="lin" valueType="num">
                                      <p:cBhvr additive="base">
                                        <p:cTn id="397" dur="4000" fill="hold"/>
                                        <p:tgtEl>
                                          <p:spTgt spid="36"/>
                                        </p:tgtEl>
                                        <p:attrNameLst>
                                          <p:attrName>ppt_x</p:attrName>
                                        </p:attrNameLst>
                                      </p:cBhvr>
                                      <p:tavLst>
                                        <p:tav tm="0">
                                          <p:val>
                                            <p:strVal val="#ppt_x"/>
                                          </p:val>
                                        </p:tav>
                                        <p:tav tm="100000">
                                          <p:val>
                                            <p:strVal val="#ppt_x"/>
                                          </p:val>
                                        </p:tav>
                                      </p:tavLst>
                                    </p:anim>
                                    <p:anim calcmode="lin" valueType="num">
                                      <p:cBhvr additive="base">
                                        <p:cTn id="398" dur="4000" fill="hold"/>
                                        <p:tgtEl>
                                          <p:spTgt spid="36"/>
                                        </p:tgtEl>
                                        <p:attrNameLst>
                                          <p:attrName>ppt_y</p:attrName>
                                        </p:attrNameLst>
                                      </p:cBhvr>
                                      <p:tavLst>
                                        <p:tav tm="0">
                                          <p:val>
                                            <p:strVal val="1+#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36"/>
                                        </p:tgtEl>
                                        <p:attrNameLst>
                                          <p:attrName>style.visibility</p:attrName>
                                        </p:attrNameLst>
                                      </p:cBhvr>
                                      <p:to>
                                        <p:strVal val="visible"/>
                                      </p:to>
                                    </p:set>
                                    <p:anim calcmode="lin" valueType="num">
                                      <p:cBhvr>
                                        <p:cTn id="401" dur="4000" fill="hold"/>
                                        <p:tgtEl>
                                          <p:spTgt spid="36"/>
                                        </p:tgtEl>
                                        <p:attrNameLst>
                                          <p:attrName>ppt_w</p:attrName>
                                        </p:attrNameLst>
                                      </p:cBhvr>
                                      <p:tavLst>
                                        <p:tav tm="0">
                                          <p:val>
                                            <p:strVal val="#ppt_w"/>
                                          </p:val>
                                        </p:tav>
                                        <p:tav tm="100000">
                                          <p:val>
                                            <p:strVal val="#ppt_w"/>
                                          </p:val>
                                        </p:tav>
                                      </p:tavLst>
                                    </p:anim>
                                    <p:anim calcmode="lin" valueType="num">
                                      <p:cBhvr>
                                        <p:cTn id="402" dur="4000" fill="hold"/>
                                        <p:tgtEl>
                                          <p:spTgt spid="36"/>
                                        </p:tgtEl>
                                        <p:attrNameLst>
                                          <p:attrName>ppt_h</p:attrName>
                                        </p:attrNameLst>
                                      </p:cBhvr>
                                      <p:tavLst>
                                        <p:tav tm="0" fmla="#ppt_h*sin(2.5*pi*$)">
                                          <p:val>
                                            <p:fltVal val="0"/>
                                          </p:val>
                                        </p:tav>
                                        <p:tav tm="100000">
                                          <p:val>
                                            <p:fltVal val="1"/>
                                          </p:val>
                                        </p:tav>
                                      </p:tavLst>
                                    </p:anim>
                                  </p:childTnLst>
                                </p:cTn>
                              </p:par>
                              <p:par>
                                <p:cTn id="403" presetID="2" presetClass="exit" presetSubtype="1" fill="hold" grpId="2" nodeType="withEffect">
                                  <p:stCondLst>
                                    <p:cond delay="0"/>
                                  </p:stCondLst>
                                  <p:childTnLst>
                                    <p:anim calcmode="lin" valueType="num">
                                      <p:cBhvr additive="base">
                                        <p:cTn id="404" dur="4500"/>
                                        <p:tgtEl>
                                          <p:spTgt spid="36"/>
                                        </p:tgtEl>
                                        <p:attrNameLst>
                                          <p:attrName>ppt_x</p:attrName>
                                        </p:attrNameLst>
                                      </p:cBhvr>
                                      <p:tavLst>
                                        <p:tav tm="0">
                                          <p:val>
                                            <p:strVal val="ppt_x"/>
                                          </p:val>
                                        </p:tav>
                                        <p:tav tm="100000">
                                          <p:val>
                                            <p:strVal val="ppt_x"/>
                                          </p:val>
                                        </p:tav>
                                      </p:tavLst>
                                    </p:anim>
                                    <p:anim calcmode="lin" valueType="num">
                                      <p:cBhvr additive="base">
                                        <p:cTn id="405" dur="4500"/>
                                        <p:tgtEl>
                                          <p:spTgt spid="36"/>
                                        </p:tgtEl>
                                        <p:attrNameLst>
                                          <p:attrName>ppt_y</p:attrName>
                                        </p:attrNameLst>
                                      </p:cBhvr>
                                      <p:tavLst>
                                        <p:tav tm="0">
                                          <p:val>
                                            <p:strVal val="ppt_y"/>
                                          </p:val>
                                        </p:tav>
                                        <p:tav tm="100000">
                                          <p:val>
                                            <p:strVal val="0-ppt_h/2"/>
                                          </p:val>
                                        </p:tav>
                                      </p:tavLst>
                                    </p:anim>
                                    <p:set>
                                      <p:cBhvr>
                                        <p:cTn id="406" dur="1" fill="hold">
                                          <p:stCondLst>
                                            <p:cond delay="4499"/>
                                          </p:stCondLst>
                                        </p:cTn>
                                        <p:tgtEl>
                                          <p:spTgt spid="36"/>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36"/>
                                        </p:tgtEl>
                                      </p:cBhvr>
                                    </p:animEffect>
                                    <p:set>
                                      <p:cBhvr>
                                        <p:cTn id="409" dur="1" fill="hold">
                                          <p:stCondLst>
                                            <p:cond delay="5999"/>
                                          </p:stCondLst>
                                        </p:cTn>
                                        <p:tgtEl>
                                          <p:spTgt spid="36"/>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35"/>
                                        </p:tgtEl>
                                        <p:attrNameLst>
                                          <p:attrName>style.visibility</p:attrName>
                                        </p:attrNameLst>
                                      </p:cBhvr>
                                      <p:to>
                                        <p:strVal val="visible"/>
                                      </p:to>
                                    </p:set>
                                    <p:anim calcmode="lin" valueType="num">
                                      <p:cBhvr additive="base">
                                        <p:cTn id="412" dur="4000" fill="hold"/>
                                        <p:tgtEl>
                                          <p:spTgt spid="35"/>
                                        </p:tgtEl>
                                        <p:attrNameLst>
                                          <p:attrName>ppt_x</p:attrName>
                                        </p:attrNameLst>
                                      </p:cBhvr>
                                      <p:tavLst>
                                        <p:tav tm="0">
                                          <p:val>
                                            <p:strVal val="#ppt_x"/>
                                          </p:val>
                                        </p:tav>
                                        <p:tav tm="100000">
                                          <p:val>
                                            <p:strVal val="#ppt_x"/>
                                          </p:val>
                                        </p:tav>
                                      </p:tavLst>
                                    </p:anim>
                                    <p:anim calcmode="lin" valueType="num">
                                      <p:cBhvr additive="base">
                                        <p:cTn id="413" dur="4000" fill="hold"/>
                                        <p:tgtEl>
                                          <p:spTgt spid="35"/>
                                        </p:tgtEl>
                                        <p:attrNameLst>
                                          <p:attrName>ppt_y</p:attrName>
                                        </p:attrNameLst>
                                      </p:cBhvr>
                                      <p:tavLst>
                                        <p:tav tm="0">
                                          <p:val>
                                            <p:strVal val="1+#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35"/>
                                        </p:tgtEl>
                                        <p:attrNameLst>
                                          <p:attrName>style.visibility</p:attrName>
                                        </p:attrNameLst>
                                      </p:cBhvr>
                                      <p:to>
                                        <p:strVal val="visible"/>
                                      </p:to>
                                    </p:set>
                                    <p:anim calcmode="lin" valueType="num">
                                      <p:cBhvr>
                                        <p:cTn id="416" dur="4000" fill="hold"/>
                                        <p:tgtEl>
                                          <p:spTgt spid="35"/>
                                        </p:tgtEl>
                                        <p:attrNameLst>
                                          <p:attrName>ppt_w</p:attrName>
                                        </p:attrNameLst>
                                      </p:cBhvr>
                                      <p:tavLst>
                                        <p:tav tm="0">
                                          <p:val>
                                            <p:strVal val="#ppt_w"/>
                                          </p:val>
                                        </p:tav>
                                        <p:tav tm="100000">
                                          <p:val>
                                            <p:strVal val="#ppt_w"/>
                                          </p:val>
                                        </p:tav>
                                      </p:tavLst>
                                    </p:anim>
                                    <p:anim calcmode="lin" valueType="num">
                                      <p:cBhvr>
                                        <p:cTn id="417" dur="4000" fill="hold"/>
                                        <p:tgtEl>
                                          <p:spTgt spid="35"/>
                                        </p:tgtEl>
                                        <p:attrNameLst>
                                          <p:attrName>ppt_h</p:attrName>
                                        </p:attrNameLst>
                                      </p:cBhvr>
                                      <p:tavLst>
                                        <p:tav tm="0" fmla="#ppt_h*sin(2.5*pi*$)">
                                          <p:val>
                                            <p:fltVal val="0"/>
                                          </p:val>
                                        </p:tav>
                                        <p:tav tm="100000">
                                          <p:val>
                                            <p:fltVal val="1"/>
                                          </p:val>
                                        </p:tav>
                                      </p:tavLst>
                                    </p:anim>
                                  </p:childTnLst>
                                </p:cTn>
                              </p:par>
                              <p:par>
                                <p:cTn id="418" presetID="2" presetClass="exit" presetSubtype="1" fill="hold" grpId="2" nodeType="withEffect">
                                  <p:stCondLst>
                                    <p:cond delay="0"/>
                                  </p:stCondLst>
                                  <p:childTnLst>
                                    <p:anim calcmode="lin" valueType="num">
                                      <p:cBhvr additive="base">
                                        <p:cTn id="419" dur="4500"/>
                                        <p:tgtEl>
                                          <p:spTgt spid="35"/>
                                        </p:tgtEl>
                                        <p:attrNameLst>
                                          <p:attrName>ppt_x</p:attrName>
                                        </p:attrNameLst>
                                      </p:cBhvr>
                                      <p:tavLst>
                                        <p:tav tm="0">
                                          <p:val>
                                            <p:strVal val="ppt_x"/>
                                          </p:val>
                                        </p:tav>
                                        <p:tav tm="100000">
                                          <p:val>
                                            <p:strVal val="ppt_x"/>
                                          </p:val>
                                        </p:tav>
                                      </p:tavLst>
                                    </p:anim>
                                    <p:anim calcmode="lin" valueType="num">
                                      <p:cBhvr additive="base">
                                        <p:cTn id="420" dur="4500"/>
                                        <p:tgtEl>
                                          <p:spTgt spid="35"/>
                                        </p:tgtEl>
                                        <p:attrNameLst>
                                          <p:attrName>ppt_y</p:attrName>
                                        </p:attrNameLst>
                                      </p:cBhvr>
                                      <p:tavLst>
                                        <p:tav tm="0">
                                          <p:val>
                                            <p:strVal val="ppt_y"/>
                                          </p:val>
                                        </p:tav>
                                        <p:tav tm="100000">
                                          <p:val>
                                            <p:strVal val="0-ppt_h/2"/>
                                          </p:val>
                                        </p:tav>
                                      </p:tavLst>
                                    </p:anim>
                                    <p:set>
                                      <p:cBhvr>
                                        <p:cTn id="421" dur="1" fill="hold">
                                          <p:stCondLst>
                                            <p:cond delay="4499"/>
                                          </p:stCondLst>
                                        </p:cTn>
                                        <p:tgtEl>
                                          <p:spTgt spid="35"/>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35"/>
                                        </p:tgtEl>
                                      </p:cBhvr>
                                    </p:animEffect>
                                    <p:set>
                                      <p:cBhvr>
                                        <p:cTn id="424" dur="1" fill="hold">
                                          <p:stCondLst>
                                            <p:cond delay="5999"/>
                                          </p:stCondLst>
                                        </p:cTn>
                                        <p:tgtEl>
                                          <p:spTgt spid="35"/>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34"/>
                                        </p:tgtEl>
                                        <p:attrNameLst>
                                          <p:attrName>style.visibility</p:attrName>
                                        </p:attrNameLst>
                                      </p:cBhvr>
                                      <p:to>
                                        <p:strVal val="visible"/>
                                      </p:to>
                                    </p:set>
                                    <p:anim calcmode="lin" valueType="num">
                                      <p:cBhvr additive="base">
                                        <p:cTn id="427" dur="4000" fill="hold"/>
                                        <p:tgtEl>
                                          <p:spTgt spid="34"/>
                                        </p:tgtEl>
                                        <p:attrNameLst>
                                          <p:attrName>ppt_x</p:attrName>
                                        </p:attrNameLst>
                                      </p:cBhvr>
                                      <p:tavLst>
                                        <p:tav tm="0">
                                          <p:val>
                                            <p:strVal val="#ppt_x"/>
                                          </p:val>
                                        </p:tav>
                                        <p:tav tm="100000">
                                          <p:val>
                                            <p:strVal val="#ppt_x"/>
                                          </p:val>
                                        </p:tav>
                                      </p:tavLst>
                                    </p:anim>
                                    <p:anim calcmode="lin" valueType="num">
                                      <p:cBhvr additive="base">
                                        <p:cTn id="428" dur="4000" fill="hold"/>
                                        <p:tgtEl>
                                          <p:spTgt spid="34"/>
                                        </p:tgtEl>
                                        <p:attrNameLst>
                                          <p:attrName>ppt_y</p:attrName>
                                        </p:attrNameLst>
                                      </p:cBhvr>
                                      <p:tavLst>
                                        <p:tav tm="0">
                                          <p:val>
                                            <p:strVal val="1+#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34"/>
                                        </p:tgtEl>
                                        <p:attrNameLst>
                                          <p:attrName>style.visibility</p:attrName>
                                        </p:attrNameLst>
                                      </p:cBhvr>
                                      <p:to>
                                        <p:strVal val="visible"/>
                                      </p:to>
                                    </p:set>
                                    <p:anim calcmode="lin" valueType="num">
                                      <p:cBhvr>
                                        <p:cTn id="431" dur="4000" fill="hold"/>
                                        <p:tgtEl>
                                          <p:spTgt spid="34"/>
                                        </p:tgtEl>
                                        <p:attrNameLst>
                                          <p:attrName>ppt_w</p:attrName>
                                        </p:attrNameLst>
                                      </p:cBhvr>
                                      <p:tavLst>
                                        <p:tav tm="0">
                                          <p:val>
                                            <p:strVal val="#ppt_w"/>
                                          </p:val>
                                        </p:tav>
                                        <p:tav tm="100000">
                                          <p:val>
                                            <p:strVal val="#ppt_w"/>
                                          </p:val>
                                        </p:tav>
                                      </p:tavLst>
                                    </p:anim>
                                    <p:anim calcmode="lin" valueType="num">
                                      <p:cBhvr>
                                        <p:cTn id="432" dur="4000" fill="hold"/>
                                        <p:tgtEl>
                                          <p:spTgt spid="34"/>
                                        </p:tgtEl>
                                        <p:attrNameLst>
                                          <p:attrName>ppt_h</p:attrName>
                                        </p:attrNameLst>
                                      </p:cBhvr>
                                      <p:tavLst>
                                        <p:tav tm="0" fmla="#ppt_h*sin(2.5*pi*$)">
                                          <p:val>
                                            <p:fltVal val="0"/>
                                          </p:val>
                                        </p:tav>
                                        <p:tav tm="100000">
                                          <p:val>
                                            <p:fltVal val="1"/>
                                          </p:val>
                                        </p:tav>
                                      </p:tavLst>
                                    </p:anim>
                                  </p:childTnLst>
                                </p:cTn>
                              </p:par>
                              <p:par>
                                <p:cTn id="433" presetID="2" presetClass="exit" presetSubtype="1" fill="hold" grpId="2" nodeType="withEffect">
                                  <p:stCondLst>
                                    <p:cond delay="0"/>
                                  </p:stCondLst>
                                  <p:childTnLst>
                                    <p:anim calcmode="lin" valueType="num">
                                      <p:cBhvr additive="base">
                                        <p:cTn id="434" dur="4500"/>
                                        <p:tgtEl>
                                          <p:spTgt spid="34"/>
                                        </p:tgtEl>
                                        <p:attrNameLst>
                                          <p:attrName>ppt_x</p:attrName>
                                        </p:attrNameLst>
                                      </p:cBhvr>
                                      <p:tavLst>
                                        <p:tav tm="0">
                                          <p:val>
                                            <p:strVal val="ppt_x"/>
                                          </p:val>
                                        </p:tav>
                                        <p:tav tm="100000">
                                          <p:val>
                                            <p:strVal val="ppt_x"/>
                                          </p:val>
                                        </p:tav>
                                      </p:tavLst>
                                    </p:anim>
                                    <p:anim calcmode="lin" valueType="num">
                                      <p:cBhvr additive="base">
                                        <p:cTn id="435" dur="4500"/>
                                        <p:tgtEl>
                                          <p:spTgt spid="34"/>
                                        </p:tgtEl>
                                        <p:attrNameLst>
                                          <p:attrName>ppt_y</p:attrName>
                                        </p:attrNameLst>
                                      </p:cBhvr>
                                      <p:tavLst>
                                        <p:tav tm="0">
                                          <p:val>
                                            <p:strVal val="ppt_y"/>
                                          </p:val>
                                        </p:tav>
                                        <p:tav tm="100000">
                                          <p:val>
                                            <p:strVal val="0-ppt_h/2"/>
                                          </p:val>
                                        </p:tav>
                                      </p:tavLst>
                                    </p:anim>
                                    <p:set>
                                      <p:cBhvr>
                                        <p:cTn id="436" dur="1" fill="hold">
                                          <p:stCondLst>
                                            <p:cond delay="4499"/>
                                          </p:stCondLst>
                                        </p:cTn>
                                        <p:tgtEl>
                                          <p:spTgt spid="34"/>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34"/>
                                        </p:tgtEl>
                                      </p:cBhvr>
                                    </p:animEffect>
                                    <p:set>
                                      <p:cBhvr>
                                        <p:cTn id="439" dur="1" fill="hold">
                                          <p:stCondLst>
                                            <p:cond delay="5999"/>
                                          </p:stCondLst>
                                        </p:cTn>
                                        <p:tgtEl>
                                          <p:spTgt spid="34"/>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33"/>
                                        </p:tgtEl>
                                        <p:attrNameLst>
                                          <p:attrName>style.visibility</p:attrName>
                                        </p:attrNameLst>
                                      </p:cBhvr>
                                      <p:to>
                                        <p:strVal val="visible"/>
                                      </p:to>
                                    </p:set>
                                    <p:anim calcmode="lin" valueType="num">
                                      <p:cBhvr additive="base">
                                        <p:cTn id="442" dur="4000" fill="hold"/>
                                        <p:tgtEl>
                                          <p:spTgt spid="33"/>
                                        </p:tgtEl>
                                        <p:attrNameLst>
                                          <p:attrName>ppt_x</p:attrName>
                                        </p:attrNameLst>
                                      </p:cBhvr>
                                      <p:tavLst>
                                        <p:tav tm="0">
                                          <p:val>
                                            <p:strVal val="#ppt_x"/>
                                          </p:val>
                                        </p:tav>
                                        <p:tav tm="100000">
                                          <p:val>
                                            <p:strVal val="#ppt_x"/>
                                          </p:val>
                                        </p:tav>
                                      </p:tavLst>
                                    </p:anim>
                                    <p:anim calcmode="lin" valueType="num">
                                      <p:cBhvr additive="base">
                                        <p:cTn id="443" dur="4000" fill="hold"/>
                                        <p:tgtEl>
                                          <p:spTgt spid="33"/>
                                        </p:tgtEl>
                                        <p:attrNameLst>
                                          <p:attrName>ppt_y</p:attrName>
                                        </p:attrNameLst>
                                      </p:cBhvr>
                                      <p:tavLst>
                                        <p:tav tm="0">
                                          <p:val>
                                            <p:strVal val="1+#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33"/>
                                        </p:tgtEl>
                                        <p:attrNameLst>
                                          <p:attrName>style.visibility</p:attrName>
                                        </p:attrNameLst>
                                      </p:cBhvr>
                                      <p:to>
                                        <p:strVal val="visible"/>
                                      </p:to>
                                    </p:set>
                                    <p:anim calcmode="lin" valueType="num">
                                      <p:cBhvr>
                                        <p:cTn id="446" dur="4000" fill="hold"/>
                                        <p:tgtEl>
                                          <p:spTgt spid="33"/>
                                        </p:tgtEl>
                                        <p:attrNameLst>
                                          <p:attrName>ppt_w</p:attrName>
                                        </p:attrNameLst>
                                      </p:cBhvr>
                                      <p:tavLst>
                                        <p:tav tm="0">
                                          <p:val>
                                            <p:strVal val="#ppt_w"/>
                                          </p:val>
                                        </p:tav>
                                        <p:tav tm="100000">
                                          <p:val>
                                            <p:strVal val="#ppt_w"/>
                                          </p:val>
                                        </p:tav>
                                      </p:tavLst>
                                    </p:anim>
                                    <p:anim calcmode="lin" valueType="num">
                                      <p:cBhvr>
                                        <p:cTn id="447" dur="4000" fill="hold"/>
                                        <p:tgtEl>
                                          <p:spTgt spid="33"/>
                                        </p:tgtEl>
                                        <p:attrNameLst>
                                          <p:attrName>ppt_h</p:attrName>
                                        </p:attrNameLst>
                                      </p:cBhvr>
                                      <p:tavLst>
                                        <p:tav tm="0" fmla="#ppt_h*sin(2.5*pi*$)">
                                          <p:val>
                                            <p:fltVal val="0"/>
                                          </p:val>
                                        </p:tav>
                                        <p:tav tm="100000">
                                          <p:val>
                                            <p:fltVal val="1"/>
                                          </p:val>
                                        </p:tav>
                                      </p:tavLst>
                                    </p:anim>
                                  </p:childTnLst>
                                </p:cTn>
                              </p:par>
                              <p:par>
                                <p:cTn id="448" presetID="2" presetClass="exit" presetSubtype="1" fill="hold" grpId="2" nodeType="withEffect">
                                  <p:stCondLst>
                                    <p:cond delay="0"/>
                                  </p:stCondLst>
                                  <p:childTnLst>
                                    <p:anim calcmode="lin" valueType="num">
                                      <p:cBhvr additive="base">
                                        <p:cTn id="449" dur="4500"/>
                                        <p:tgtEl>
                                          <p:spTgt spid="33"/>
                                        </p:tgtEl>
                                        <p:attrNameLst>
                                          <p:attrName>ppt_x</p:attrName>
                                        </p:attrNameLst>
                                      </p:cBhvr>
                                      <p:tavLst>
                                        <p:tav tm="0">
                                          <p:val>
                                            <p:strVal val="ppt_x"/>
                                          </p:val>
                                        </p:tav>
                                        <p:tav tm="100000">
                                          <p:val>
                                            <p:strVal val="ppt_x"/>
                                          </p:val>
                                        </p:tav>
                                      </p:tavLst>
                                    </p:anim>
                                    <p:anim calcmode="lin" valueType="num">
                                      <p:cBhvr additive="base">
                                        <p:cTn id="450" dur="4500"/>
                                        <p:tgtEl>
                                          <p:spTgt spid="33"/>
                                        </p:tgtEl>
                                        <p:attrNameLst>
                                          <p:attrName>ppt_y</p:attrName>
                                        </p:attrNameLst>
                                      </p:cBhvr>
                                      <p:tavLst>
                                        <p:tav tm="0">
                                          <p:val>
                                            <p:strVal val="ppt_y"/>
                                          </p:val>
                                        </p:tav>
                                        <p:tav tm="100000">
                                          <p:val>
                                            <p:strVal val="0-ppt_h/2"/>
                                          </p:val>
                                        </p:tav>
                                      </p:tavLst>
                                    </p:anim>
                                    <p:set>
                                      <p:cBhvr>
                                        <p:cTn id="451" dur="1" fill="hold">
                                          <p:stCondLst>
                                            <p:cond delay="4499"/>
                                          </p:stCondLst>
                                        </p:cTn>
                                        <p:tgtEl>
                                          <p:spTgt spid="33"/>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33"/>
                                        </p:tgtEl>
                                      </p:cBhvr>
                                    </p:animEffect>
                                    <p:set>
                                      <p:cBhvr>
                                        <p:cTn id="454" dur="1" fill="hold">
                                          <p:stCondLst>
                                            <p:cond delay="5999"/>
                                          </p:stCondLst>
                                        </p:cTn>
                                        <p:tgtEl>
                                          <p:spTgt spid="33"/>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32"/>
                                        </p:tgtEl>
                                        <p:attrNameLst>
                                          <p:attrName>style.visibility</p:attrName>
                                        </p:attrNameLst>
                                      </p:cBhvr>
                                      <p:to>
                                        <p:strVal val="visible"/>
                                      </p:to>
                                    </p:set>
                                    <p:anim calcmode="lin" valueType="num">
                                      <p:cBhvr additive="base">
                                        <p:cTn id="457" dur="4000" fill="hold"/>
                                        <p:tgtEl>
                                          <p:spTgt spid="32"/>
                                        </p:tgtEl>
                                        <p:attrNameLst>
                                          <p:attrName>ppt_x</p:attrName>
                                        </p:attrNameLst>
                                      </p:cBhvr>
                                      <p:tavLst>
                                        <p:tav tm="0">
                                          <p:val>
                                            <p:strVal val="#ppt_x"/>
                                          </p:val>
                                        </p:tav>
                                        <p:tav tm="100000">
                                          <p:val>
                                            <p:strVal val="#ppt_x"/>
                                          </p:val>
                                        </p:tav>
                                      </p:tavLst>
                                    </p:anim>
                                    <p:anim calcmode="lin" valueType="num">
                                      <p:cBhvr additive="base">
                                        <p:cTn id="458" dur="4000" fill="hold"/>
                                        <p:tgtEl>
                                          <p:spTgt spid="32"/>
                                        </p:tgtEl>
                                        <p:attrNameLst>
                                          <p:attrName>ppt_y</p:attrName>
                                        </p:attrNameLst>
                                      </p:cBhvr>
                                      <p:tavLst>
                                        <p:tav tm="0">
                                          <p:val>
                                            <p:strVal val="1+#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32"/>
                                        </p:tgtEl>
                                        <p:attrNameLst>
                                          <p:attrName>style.visibility</p:attrName>
                                        </p:attrNameLst>
                                      </p:cBhvr>
                                      <p:to>
                                        <p:strVal val="visible"/>
                                      </p:to>
                                    </p:set>
                                    <p:anim calcmode="lin" valueType="num">
                                      <p:cBhvr>
                                        <p:cTn id="461" dur="4000" fill="hold"/>
                                        <p:tgtEl>
                                          <p:spTgt spid="32"/>
                                        </p:tgtEl>
                                        <p:attrNameLst>
                                          <p:attrName>ppt_w</p:attrName>
                                        </p:attrNameLst>
                                      </p:cBhvr>
                                      <p:tavLst>
                                        <p:tav tm="0">
                                          <p:val>
                                            <p:strVal val="#ppt_w"/>
                                          </p:val>
                                        </p:tav>
                                        <p:tav tm="100000">
                                          <p:val>
                                            <p:strVal val="#ppt_w"/>
                                          </p:val>
                                        </p:tav>
                                      </p:tavLst>
                                    </p:anim>
                                    <p:anim calcmode="lin" valueType="num">
                                      <p:cBhvr>
                                        <p:cTn id="462" dur="4000" fill="hold"/>
                                        <p:tgtEl>
                                          <p:spTgt spid="32"/>
                                        </p:tgtEl>
                                        <p:attrNameLst>
                                          <p:attrName>ppt_h</p:attrName>
                                        </p:attrNameLst>
                                      </p:cBhvr>
                                      <p:tavLst>
                                        <p:tav tm="0" fmla="#ppt_h*sin(2.5*pi*$)">
                                          <p:val>
                                            <p:fltVal val="0"/>
                                          </p:val>
                                        </p:tav>
                                        <p:tav tm="100000">
                                          <p:val>
                                            <p:fltVal val="1"/>
                                          </p:val>
                                        </p:tav>
                                      </p:tavLst>
                                    </p:anim>
                                  </p:childTnLst>
                                </p:cTn>
                              </p:par>
                              <p:par>
                                <p:cTn id="463" presetID="2" presetClass="exit" presetSubtype="1" fill="hold" grpId="2" nodeType="withEffect">
                                  <p:stCondLst>
                                    <p:cond delay="0"/>
                                  </p:stCondLst>
                                  <p:childTnLst>
                                    <p:anim calcmode="lin" valueType="num">
                                      <p:cBhvr additive="base">
                                        <p:cTn id="464" dur="4500"/>
                                        <p:tgtEl>
                                          <p:spTgt spid="32"/>
                                        </p:tgtEl>
                                        <p:attrNameLst>
                                          <p:attrName>ppt_x</p:attrName>
                                        </p:attrNameLst>
                                      </p:cBhvr>
                                      <p:tavLst>
                                        <p:tav tm="0">
                                          <p:val>
                                            <p:strVal val="ppt_x"/>
                                          </p:val>
                                        </p:tav>
                                        <p:tav tm="100000">
                                          <p:val>
                                            <p:strVal val="ppt_x"/>
                                          </p:val>
                                        </p:tav>
                                      </p:tavLst>
                                    </p:anim>
                                    <p:anim calcmode="lin" valueType="num">
                                      <p:cBhvr additive="base">
                                        <p:cTn id="465" dur="4500"/>
                                        <p:tgtEl>
                                          <p:spTgt spid="32"/>
                                        </p:tgtEl>
                                        <p:attrNameLst>
                                          <p:attrName>ppt_y</p:attrName>
                                        </p:attrNameLst>
                                      </p:cBhvr>
                                      <p:tavLst>
                                        <p:tav tm="0">
                                          <p:val>
                                            <p:strVal val="ppt_y"/>
                                          </p:val>
                                        </p:tav>
                                        <p:tav tm="100000">
                                          <p:val>
                                            <p:strVal val="0-ppt_h/2"/>
                                          </p:val>
                                        </p:tav>
                                      </p:tavLst>
                                    </p:anim>
                                    <p:set>
                                      <p:cBhvr>
                                        <p:cTn id="466" dur="1" fill="hold">
                                          <p:stCondLst>
                                            <p:cond delay="4499"/>
                                          </p:stCondLst>
                                        </p:cTn>
                                        <p:tgtEl>
                                          <p:spTgt spid="32"/>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32"/>
                                        </p:tgtEl>
                                      </p:cBhvr>
                                    </p:animEffect>
                                    <p:set>
                                      <p:cBhvr>
                                        <p:cTn id="469" dur="1" fill="hold">
                                          <p:stCondLst>
                                            <p:cond delay="5999"/>
                                          </p:stCondLst>
                                        </p:cTn>
                                        <p:tgtEl>
                                          <p:spTgt spid="32"/>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31"/>
                                        </p:tgtEl>
                                        <p:attrNameLst>
                                          <p:attrName>style.visibility</p:attrName>
                                        </p:attrNameLst>
                                      </p:cBhvr>
                                      <p:to>
                                        <p:strVal val="visible"/>
                                      </p:to>
                                    </p:set>
                                    <p:anim calcmode="lin" valueType="num">
                                      <p:cBhvr additive="base">
                                        <p:cTn id="472" dur="4000" fill="hold"/>
                                        <p:tgtEl>
                                          <p:spTgt spid="31"/>
                                        </p:tgtEl>
                                        <p:attrNameLst>
                                          <p:attrName>ppt_x</p:attrName>
                                        </p:attrNameLst>
                                      </p:cBhvr>
                                      <p:tavLst>
                                        <p:tav tm="0">
                                          <p:val>
                                            <p:strVal val="#ppt_x"/>
                                          </p:val>
                                        </p:tav>
                                        <p:tav tm="100000">
                                          <p:val>
                                            <p:strVal val="#ppt_x"/>
                                          </p:val>
                                        </p:tav>
                                      </p:tavLst>
                                    </p:anim>
                                    <p:anim calcmode="lin" valueType="num">
                                      <p:cBhvr additive="base">
                                        <p:cTn id="473" dur="4000" fill="hold"/>
                                        <p:tgtEl>
                                          <p:spTgt spid="31"/>
                                        </p:tgtEl>
                                        <p:attrNameLst>
                                          <p:attrName>ppt_y</p:attrName>
                                        </p:attrNameLst>
                                      </p:cBhvr>
                                      <p:tavLst>
                                        <p:tav tm="0">
                                          <p:val>
                                            <p:strVal val="1+#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31"/>
                                        </p:tgtEl>
                                        <p:attrNameLst>
                                          <p:attrName>style.visibility</p:attrName>
                                        </p:attrNameLst>
                                      </p:cBhvr>
                                      <p:to>
                                        <p:strVal val="visible"/>
                                      </p:to>
                                    </p:set>
                                    <p:anim calcmode="lin" valueType="num">
                                      <p:cBhvr>
                                        <p:cTn id="476" dur="4000" fill="hold"/>
                                        <p:tgtEl>
                                          <p:spTgt spid="31"/>
                                        </p:tgtEl>
                                        <p:attrNameLst>
                                          <p:attrName>ppt_w</p:attrName>
                                        </p:attrNameLst>
                                      </p:cBhvr>
                                      <p:tavLst>
                                        <p:tav tm="0">
                                          <p:val>
                                            <p:strVal val="#ppt_w"/>
                                          </p:val>
                                        </p:tav>
                                        <p:tav tm="100000">
                                          <p:val>
                                            <p:strVal val="#ppt_w"/>
                                          </p:val>
                                        </p:tav>
                                      </p:tavLst>
                                    </p:anim>
                                    <p:anim calcmode="lin" valueType="num">
                                      <p:cBhvr>
                                        <p:cTn id="477" dur="4000" fill="hold"/>
                                        <p:tgtEl>
                                          <p:spTgt spid="31"/>
                                        </p:tgtEl>
                                        <p:attrNameLst>
                                          <p:attrName>ppt_h</p:attrName>
                                        </p:attrNameLst>
                                      </p:cBhvr>
                                      <p:tavLst>
                                        <p:tav tm="0" fmla="#ppt_h*sin(2.5*pi*$)">
                                          <p:val>
                                            <p:fltVal val="0"/>
                                          </p:val>
                                        </p:tav>
                                        <p:tav tm="100000">
                                          <p:val>
                                            <p:fltVal val="1"/>
                                          </p:val>
                                        </p:tav>
                                      </p:tavLst>
                                    </p:anim>
                                  </p:childTnLst>
                                </p:cTn>
                              </p:par>
                              <p:par>
                                <p:cTn id="478" presetID="2" presetClass="exit" presetSubtype="1" fill="hold" grpId="2" nodeType="withEffect">
                                  <p:stCondLst>
                                    <p:cond delay="0"/>
                                  </p:stCondLst>
                                  <p:childTnLst>
                                    <p:anim calcmode="lin" valueType="num">
                                      <p:cBhvr additive="base">
                                        <p:cTn id="479" dur="4500"/>
                                        <p:tgtEl>
                                          <p:spTgt spid="31"/>
                                        </p:tgtEl>
                                        <p:attrNameLst>
                                          <p:attrName>ppt_x</p:attrName>
                                        </p:attrNameLst>
                                      </p:cBhvr>
                                      <p:tavLst>
                                        <p:tav tm="0">
                                          <p:val>
                                            <p:strVal val="ppt_x"/>
                                          </p:val>
                                        </p:tav>
                                        <p:tav tm="100000">
                                          <p:val>
                                            <p:strVal val="ppt_x"/>
                                          </p:val>
                                        </p:tav>
                                      </p:tavLst>
                                    </p:anim>
                                    <p:anim calcmode="lin" valueType="num">
                                      <p:cBhvr additive="base">
                                        <p:cTn id="480" dur="4500"/>
                                        <p:tgtEl>
                                          <p:spTgt spid="31"/>
                                        </p:tgtEl>
                                        <p:attrNameLst>
                                          <p:attrName>ppt_y</p:attrName>
                                        </p:attrNameLst>
                                      </p:cBhvr>
                                      <p:tavLst>
                                        <p:tav tm="0">
                                          <p:val>
                                            <p:strVal val="ppt_y"/>
                                          </p:val>
                                        </p:tav>
                                        <p:tav tm="100000">
                                          <p:val>
                                            <p:strVal val="0-ppt_h/2"/>
                                          </p:val>
                                        </p:tav>
                                      </p:tavLst>
                                    </p:anim>
                                    <p:set>
                                      <p:cBhvr>
                                        <p:cTn id="481" dur="1" fill="hold">
                                          <p:stCondLst>
                                            <p:cond delay="4499"/>
                                          </p:stCondLst>
                                        </p:cTn>
                                        <p:tgtEl>
                                          <p:spTgt spid="31"/>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31"/>
                                        </p:tgtEl>
                                      </p:cBhvr>
                                    </p:animEffect>
                                    <p:set>
                                      <p:cBhvr>
                                        <p:cTn id="484" dur="1" fill="hold">
                                          <p:stCondLst>
                                            <p:cond delay="5999"/>
                                          </p:stCondLst>
                                        </p:cTn>
                                        <p:tgtEl>
                                          <p:spTgt spid="31"/>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30"/>
                                        </p:tgtEl>
                                        <p:attrNameLst>
                                          <p:attrName>style.visibility</p:attrName>
                                        </p:attrNameLst>
                                      </p:cBhvr>
                                      <p:to>
                                        <p:strVal val="visible"/>
                                      </p:to>
                                    </p:set>
                                    <p:anim calcmode="lin" valueType="num">
                                      <p:cBhvr additive="base">
                                        <p:cTn id="487" dur="4000" fill="hold"/>
                                        <p:tgtEl>
                                          <p:spTgt spid="30"/>
                                        </p:tgtEl>
                                        <p:attrNameLst>
                                          <p:attrName>ppt_x</p:attrName>
                                        </p:attrNameLst>
                                      </p:cBhvr>
                                      <p:tavLst>
                                        <p:tav tm="0">
                                          <p:val>
                                            <p:strVal val="#ppt_x"/>
                                          </p:val>
                                        </p:tav>
                                        <p:tav tm="100000">
                                          <p:val>
                                            <p:strVal val="#ppt_x"/>
                                          </p:val>
                                        </p:tav>
                                      </p:tavLst>
                                    </p:anim>
                                    <p:anim calcmode="lin" valueType="num">
                                      <p:cBhvr additive="base">
                                        <p:cTn id="488" dur="4000" fill="hold"/>
                                        <p:tgtEl>
                                          <p:spTgt spid="30"/>
                                        </p:tgtEl>
                                        <p:attrNameLst>
                                          <p:attrName>ppt_y</p:attrName>
                                        </p:attrNameLst>
                                      </p:cBhvr>
                                      <p:tavLst>
                                        <p:tav tm="0">
                                          <p:val>
                                            <p:strVal val="1+#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30"/>
                                        </p:tgtEl>
                                        <p:attrNameLst>
                                          <p:attrName>style.visibility</p:attrName>
                                        </p:attrNameLst>
                                      </p:cBhvr>
                                      <p:to>
                                        <p:strVal val="visible"/>
                                      </p:to>
                                    </p:set>
                                    <p:anim calcmode="lin" valueType="num">
                                      <p:cBhvr>
                                        <p:cTn id="491" dur="4000" fill="hold"/>
                                        <p:tgtEl>
                                          <p:spTgt spid="30"/>
                                        </p:tgtEl>
                                        <p:attrNameLst>
                                          <p:attrName>ppt_w</p:attrName>
                                        </p:attrNameLst>
                                      </p:cBhvr>
                                      <p:tavLst>
                                        <p:tav tm="0">
                                          <p:val>
                                            <p:strVal val="#ppt_w"/>
                                          </p:val>
                                        </p:tav>
                                        <p:tav tm="100000">
                                          <p:val>
                                            <p:strVal val="#ppt_w"/>
                                          </p:val>
                                        </p:tav>
                                      </p:tavLst>
                                    </p:anim>
                                    <p:anim calcmode="lin" valueType="num">
                                      <p:cBhvr>
                                        <p:cTn id="492" dur="4000" fill="hold"/>
                                        <p:tgtEl>
                                          <p:spTgt spid="30"/>
                                        </p:tgtEl>
                                        <p:attrNameLst>
                                          <p:attrName>ppt_h</p:attrName>
                                        </p:attrNameLst>
                                      </p:cBhvr>
                                      <p:tavLst>
                                        <p:tav tm="0" fmla="#ppt_h*sin(2.5*pi*$)">
                                          <p:val>
                                            <p:fltVal val="0"/>
                                          </p:val>
                                        </p:tav>
                                        <p:tav tm="100000">
                                          <p:val>
                                            <p:fltVal val="1"/>
                                          </p:val>
                                        </p:tav>
                                      </p:tavLst>
                                    </p:anim>
                                  </p:childTnLst>
                                </p:cTn>
                              </p:par>
                              <p:par>
                                <p:cTn id="493" presetID="2" presetClass="exit" presetSubtype="1" fill="hold" grpId="2" nodeType="withEffect">
                                  <p:stCondLst>
                                    <p:cond delay="0"/>
                                  </p:stCondLst>
                                  <p:childTnLst>
                                    <p:anim calcmode="lin" valueType="num">
                                      <p:cBhvr additive="base">
                                        <p:cTn id="494" dur="4500"/>
                                        <p:tgtEl>
                                          <p:spTgt spid="30"/>
                                        </p:tgtEl>
                                        <p:attrNameLst>
                                          <p:attrName>ppt_x</p:attrName>
                                        </p:attrNameLst>
                                      </p:cBhvr>
                                      <p:tavLst>
                                        <p:tav tm="0">
                                          <p:val>
                                            <p:strVal val="ppt_x"/>
                                          </p:val>
                                        </p:tav>
                                        <p:tav tm="100000">
                                          <p:val>
                                            <p:strVal val="ppt_x"/>
                                          </p:val>
                                        </p:tav>
                                      </p:tavLst>
                                    </p:anim>
                                    <p:anim calcmode="lin" valueType="num">
                                      <p:cBhvr additive="base">
                                        <p:cTn id="495" dur="4500"/>
                                        <p:tgtEl>
                                          <p:spTgt spid="30"/>
                                        </p:tgtEl>
                                        <p:attrNameLst>
                                          <p:attrName>ppt_y</p:attrName>
                                        </p:attrNameLst>
                                      </p:cBhvr>
                                      <p:tavLst>
                                        <p:tav tm="0">
                                          <p:val>
                                            <p:strVal val="ppt_y"/>
                                          </p:val>
                                        </p:tav>
                                        <p:tav tm="100000">
                                          <p:val>
                                            <p:strVal val="0-ppt_h/2"/>
                                          </p:val>
                                        </p:tav>
                                      </p:tavLst>
                                    </p:anim>
                                    <p:set>
                                      <p:cBhvr>
                                        <p:cTn id="496" dur="1" fill="hold">
                                          <p:stCondLst>
                                            <p:cond delay="4499"/>
                                          </p:stCondLst>
                                        </p:cTn>
                                        <p:tgtEl>
                                          <p:spTgt spid="30"/>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30"/>
                                        </p:tgtEl>
                                      </p:cBhvr>
                                    </p:animEffect>
                                    <p:set>
                                      <p:cBhvr>
                                        <p:cTn id="499" dur="1" fill="hold">
                                          <p:stCondLst>
                                            <p:cond delay="5999"/>
                                          </p:stCondLst>
                                        </p:cTn>
                                        <p:tgtEl>
                                          <p:spTgt spid="30"/>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29"/>
                                        </p:tgtEl>
                                        <p:attrNameLst>
                                          <p:attrName>style.visibility</p:attrName>
                                        </p:attrNameLst>
                                      </p:cBhvr>
                                      <p:to>
                                        <p:strVal val="visible"/>
                                      </p:to>
                                    </p:set>
                                    <p:anim calcmode="lin" valueType="num">
                                      <p:cBhvr additive="base">
                                        <p:cTn id="502" dur="4000" fill="hold"/>
                                        <p:tgtEl>
                                          <p:spTgt spid="29"/>
                                        </p:tgtEl>
                                        <p:attrNameLst>
                                          <p:attrName>ppt_x</p:attrName>
                                        </p:attrNameLst>
                                      </p:cBhvr>
                                      <p:tavLst>
                                        <p:tav tm="0">
                                          <p:val>
                                            <p:strVal val="#ppt_x"/>
                                          </p:val>
                                        </p:tav>
                                        <p:tav tm="100000">
                                          <p:val>
                                            <p:strVal val="#ppt_x"/>
                                          </p:val>
                                        </p:tav>
                                      </p:tavLst>
                                    </p:anim>
                                    <p:anim calcmode="lin" valueType="num">
                                      <p:cBhvr additive="base">
                                        <p:cTn id="503" dur="4000" fill="hold"/>
                                        <p:tgtEl>
                                          <p:spTgt spid="29"/>
                                        </p:tgtEl>
                                        <p:attrNameLst>
                                          <p:attrName>ppt_y</p:attrName>
                                        </p:attrNameLst>
                                      </p:cBhvr>
                                      <p:tavLst>
                                        <p:tav tm="0">
                                          <p:val>
                                            <p:strVal val="1+#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29"/>
                                        </p:tgtEl>
                                        <p:attrNameLst>
                                          <p:attrName>style.visibility</p:attrName>
                                        </p:attrNameLst>
                                      </p:cBhvr>
                                      <p:to>
                                        <p:strVal val="visible"/>
                                      </p:to>
                                    </p:set>
                                    <p:anim calcmode="lin" valueType="num">
                                      <p:cBhvr>
                                        <p:cTn id="506" dur="4000" fill="hold"/>
                                        <p:tgtEl>
                                          <p:spTgt spid="29"/>
                                        </p:tgtEl>
                                        <p:attrNameLst>
                                          <p:attrName>ppt_w</p:attrName>
                                        </p:attrNameLst>
                                      </p:cBhvr>
                                      <p:tavLst>
                                        <p:tav tm="0">
                                          <p:val>
                                            <p:strVal val="#ppt_w"/>
                                          </p:val>
                                        </p:tav>
                                        <p:tav tm="100000">
                                          <p:val>
                                            <p:strVal val="#ppt_w"/>
                                          </p:val>
                                        </p:tav>
                                      </p:tavLst>
                                    </p:anim>
                                    <p:anim calcmode="lin" valueType="num">
                                      <p:cBhvr>
                                        <p:cTn id="507" dur="4000" fill="hold"/>
                                        <p:tgtEl>
                                          <p:spTgt spid="29"/>
                                        </p:tgtEl>
                                        <p:attrNameLst>
                                          <p:attrName>ppt_h</p:attrName>
                                        </p:attrNameLst>
                                      </p:cBhvr>
                                      <p:tavLst>
                                        <p:tav tm="0" fmla="#ppt_h*sin(2.5*pi*$)">
                                          <p:val>
                                            <p:fltVal val="0"/>
                                          </p:val>
                                        </p:tav>
                                        <p:tav tm="100000">
                                          <p:val>
                                            <p:fltVal val="1"/>
                                          </p:val>
                                        </p:tav>
                                      </p:tavLst>
                                    </p:anim>
                                  </p:childTnLst>
                                </p:cTn>
                              </p:par>
                              <p:par>
                                <p:cTn id="508" presetID="2" presetClass="exit" presetSubtype="1" fill="hold" grpId="2" nodeType="withEffect">
                                  <p:stCondLst>
                                    <p:cond delay="0"/>
                                  </p:stCondLst>
                                  <p:childTnLst>
                                    <p:anim calcmode="lin" valueType="num">
                                      <p:cBhvr additive="base">
                                        <p:cTn id="509" dur="4500"/>
                                        <p:tgtEl>
                                          <p:spTgt spid="29"/>
                                        </p:tgtEl>
                                        <p:attrNameLst>
                                          <p:attrName>ppt_x</p:attrName>
                                        </p:attrNameLst>
                                      </p:cBhvr>
                                      <p:tavLst>
                                        <p:tav tm="0">
                                          <p:val>
                                            <p:strVal val="ppt_x"/>
                                          </p:val>
                                        </p:tav>
                                        <p:tav tm="100000">
                                          <p:val>
                                            <p:strVal val="ppt_x"/>
                                          </p:val>
                                        </p:tav>
                                      </p:tavLst>
                                    </p:anim>
                                    <p:anim calcmode="lin" valueType="num">
                                      <p:cBhvr additive="base">
                                        <p:cTn id="510" dur="4500"/>
                                        <p:tgtEl>
                                          <p:spTgt spid="29"/>
                                        </p:tgtEl>
                                        <p:attrNameLst>
                                          <p:attrName>ppt_y</p:attrName>
                                        </p:attrNameLst>
                                      </p:cBhvr>
                                      <p:tavLst>
                                        <p:tav tm="0">
                                          <p:val>
                                            <p:strVal val="ppt_y"/>
                                          </p:val>
                                        </p:tav>
                                        <p:tav tm="100000">
                                          <p:val>
                                            <p:strVal val="0-ppt_h/2"/>
                                          </p:val>
                                        </p:tav>
                                      </p:tavLst>
                                    </p:anim>
                                    <p:set>
                                      <p:cBhvr>
                                        <p:cTn id="511" dur="1" fill="hold">
                                          <p:stCondLst>
                                            <p:cond delay="4499"/>
                                          </p:stCondLst>
                                        </p:cTn>
                                        <p:tgtEl>
                                          <p:spTgt spid="2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29"/>
                                        </p:tgtEl>
                                      </p:cBhvr>
                                    </p:animEffect>
                                    <p:set>
                                      <p:cBhvr>
                                        <p:cTn id="514" dur="1" fill="hold">
                                          <p:stCondLst>
                                            <p:cond delay="5999"/>
                                          </p:stCondLst>
                                        </p:cTn>
                                        <p:tgtEl>
                                          <p:spTgt spid="2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28"/>
                                        </p:tgtEl>
                                        <p:attrNameLst>
                                          <p:attrName>style.visibility</p:attrName>
                                        </p:attrNameLst>
                                      </p:cBhvr>
                                      <p:to>
                                        <p:strVal val="visible"/>
                                      </p:to>
                                    </p:set>
                                    <p:anim calcmode="lin" valueType="num">
                                      <p:cBhvr additive="base">
                                        <p:cTn id="517" dur="4000" fill="hold"/>
                                        <p:tgtEl>
                                          <p:spTgt spid="28"/>
                                        </p:tgtEl>
                                        <p:attrNameLst>
                                          <p:attrName>ppt_x</p:attrName>
                                        </p:attrNameLst>
                                      </p:cBhvr>
                                      <p:tavLst>
                                        <p:tav tm="0">
                                          <p:val>
                                            <p:strVal val="#ppt_x"/>
                                          </p:val>
                                        </p:tav>
                                        <p:tav tm="100000">
                                          <p:val>
                                            <p:strVal val="#ppt_x"/>
                                          </p:val>
                                        </p:tav>
                                      </p:tavLst>
                                    </p:anim>
                                    <p:anim calcmode="lin" valueType="num">
                                      <p:cBhvr additive="base">
                                        <p:cTn id="518" dur="4000" fill="hold"/>
                                        <p:tgtEl>
                                          <p:spTgt spid="28"/>
                                        </p:tgtEl>
                                        <p:attrNameLst>
                                          <p:attrName>ppt_y</p:attrName>
                                        </p:attrNameLst>
                                      </p:cBhvr>
                                      <p:tavLst>
                                        <p:tav tm="0">
                                          <p:val>
                                            <p:strVal val="1+#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28"/>
                                        </p:tgtEl>
                                        <p:attrNameLst>
                                          <p:attrName>style.visibility</p:attrName>
                                        </p:attrNameLst>
                                      </p:cBhvr>
                                      <p:to>
                                        <p:strVal val="visible"/>
                                      </p:to>
                                    </p:set>
                                    <p:anim calcmode="lin" valueType="num">
                                      <p:cBhvr>
                                        <p:cTn id="521" dur="4000" fill="hold"/>
                                        <p:tgtEl>
                                          <p:spTgt spid="28"/>
                                        </p:tgtEl>
                                        <p:attrNameLst>
                                          <p:attrName>ppt_w</p:attrName>
                                        </p:attrNameLst>
                                      </p:cBhvr>
                                      <p:tavLst>
                                        <p:tav tm="0">
                                          <p:val>
                                            <p:strVal val="#ppt_w"/>
                                          </p:val>
                                        </p:tav>
                                        <p:tav tm="100000">
                                          <p:val>
                                            <p:strVal val="#ppt_w"/>
                                          </p:val>
                                        </p:tav>
                                      </p:tavLst>
                                    </p:anim>
                                    <p:anim calcmode="lin" valueType="num">
                                      <p:cBhvr>
                                        <p:cTn id="522" dur="4000" fill="hold"/>
                                        <p:tgtEl>
                                          <p:spTgt spid="28"/>
                                        </p:tgtEl>
                                        <p:attrNameLst>
                                          <p:attrName>ppt_h</p:attrName>
                                        </p:attrNameLst>
                                      </p:cBhvr>
                                      <p:tavLst>
                                        <p:tav tm="0" fmla="#ppt_h*sin(2.5*pi*$)">
                                          <p:val>
                                            <p:fltVal val="0"/>
                                          </p:val>
                                        </p:tav>
                                        <p:tav tm="100000">
                                          <p:val>
                                            <p:fltVal val="1"/>
                                          </p:val>
                                        </p:tav>
                                      </p:tavLst>
                                    </p:anim>
                                  </p:childTnLst>
                                </p:cTn>
                              </p:par>
                              <p:par>
                                <p:cTn id="523" presetID="2" presetClass="exit" presetSubtype="1" fill="hold" grpId="2" nodeType="withEffect">
                                  <p:stCondLst>
                                    <p:cond delay="0"/>
                                  </p:stCondLst>
                                  <p:childTnLst>
                                    <p:anim calcmode="lin" valueType="num">
                                      <p:cBhvr additive="base">
                                        <p:cTn id="524" dur="4500"/>
                                        <p:tgtEl>
                                          <p:spTgt spid="28"/>
                                        </p:tgtEl>
                                        <p:attrNameLst>
                                          <p:attrName>ppt_x</p:attrName>
                                        </p:attrNameLst>
                                      </p:cBhvr>
                                      <p:tavLst>
                                        <p:tav tm="0">
                                          <p:val>
                                            <p:strVal val="ppt_x"/>
                                          </p:val>
                                        </p:tav>
                                        <p:tav tm="100000">
                                          <p:val>
                                            <p:strVal val="ppt_x"/>
                                          </p:val>
                                        </p:tav>
                                      </p:tavLst>
                                    </p:anim>
                                    <p:anim calcmode="lin" valueType="num">
                                      <p:cBhvr additive="base">
                                        <p:cTn id="525" dur="4500"/>
                                        <p:tgtEl>
                                          <p:spTgt spid="28"/>
                                        </p:tgtEl>
                                        <p:attrNameLst>
                                          <p:attrName>ppt_y</p:attrName>
                                        </p:attrNameLst>
                                      </p:cBhvr>
                                      <p:tavLst>
                                        <p:tav tm="0">
                                          <p:val>
                                            <p:strVal val="ppt_y"/>
                                          </p:val>
                                        </p:tav>
                                        <p:tav tm="100000">
                                          <p:val>
                                            <p:strVal val="0-ppt_h/2"/>
                                          </p:val>
                                        </p:tav>
                                      </p:tavLst>
                                    </p:anim>
                                    <p:set>
                                      <p:cBhvr>
                                        <p:cTn id="526" dur="1" fill="hold">
                                          <p:stCondLst>
                                            <p:cond delay="4499"/>
                                          </p:stCondLst>
                                        </p:cTn>
                                        <p:tgtEl>
                                          <p:spTgt spid="28"/>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28"/>
                                        </p:tgtEl>
                                      </p:cBhvr>
                                    </p:animEffect>
                                    <p:set>
                                      <p:cBhvr>
                                        <p:cTn id="529" dur="1" fill="hold">
                                          <p:stCondLst>
                                            <p:cond delay="5999"/>
                                          </p:stCondLst>
                                        </p:cTn>
                                        <p:tgtEl>
                                          <p:spTgt spid="28"/>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27"/>
                                        </p:tgtEl>
                                        <p:attrNameLst>
                                          <p:attrName>style.visibility</p:attrName>
                                        </p:attrNameLst>
                                      </p:cBhvr>
                                      <p:to>
                                        <p:strVal val="visible"/>
                                      </p:to>
                                    </p:set>
                                    <p:anim calcmode="lin" valueType="num">
                                      <p:cBhvr additive="base">
                                        <p:cTn id="532" dur="4000" fill="hold"/>
                                        <p:tgtEl>
                                          <p:spTgt spid="27"/>
                                        </p:tgtEl>
                                        <p:attrNameLst>
                                          <p:attrName>ppt_x</p:attrName>
                                        </p:attrNameLst>
                                      </p:cBhvr>
                                      <p:tavLst>
                                        <p:tav tm="0">
                                          <p:val>
                                            <p:strVal val="#ppt_x"/>
                                          </p:val>
                                        </p:tav>
                                        <p:tav tm="100000">
                                          <p:val>
                                            <p:strVal val="#ppt_x"/>
                                          </p:val>
                                        </p:tav>
                                      </p:tavLst>
                                    </p:anim>
                                    <p:anim calcmode="lin" valueType="num">
                                      <p:cBhvr additive="base">
                                        <p:cTn id="533" dur="4000" fill="hold"/>
                                        <p:tgtEl>
                                          <p:spTgt spid="27"/>
                                        </p:tgtEl>
                                        <p:attrNameLst>
                                          <p:attrName>ppt_y</p:attrName>
                                        </p:attrNameLst>
                                      </p:cBhvr>
                                      <p:tavLst>
                                        <p:tav tm="0">
                                          <p:val>
                                            <p:strVal val="1+#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27"/>
                                        </p:tgtEl>
                                        <p:attrNameLst>
                                          <p:attrName>style.visibility</p:attrName>
                                        </p:attrNameLst>
                                      </p:cBhvr>
                                      <p:to>
                                        <p:strVal val="visible"/>
                                      </p:to>
                                    </p:set>
                                    <p:anim calcmode="lin" valueType="num">
                                      <p:cBhvr>
                                        <p:cTn id="536" dur="4000" fill="hold"/>
                                        <p:tgtEl>
                                          <p:spTgt spid="27"/>
                                        </p:tgtEl>
                                        <p:attrNameLst>
                                          <p:attrName>ppt_w</p:attrName>
                                        </p:attrNameLst>
                                      </p:cBhvr>
                                      <p:tavLst>
                                        <p:tav tm="0">
                                          <p:val>
                                            <p:strVal val="#ppt_w"/>
                                          </p:val>
                                        </p:tav>
                                        <p:tav tm="100000">
                                          <p:val>
                                            <p:strVal val="#ppt_w"/>
                                          </p:val>
                                        </p:tav>
                                      </p:tavLst>
                                    </p:anim>
                                    <p:anim calcmode="lin" valueType="num">
                                      <p:cBhvr>
                                        <p:cTn id="537" dur="4000" fill="hold"/>
                                        <p:tgtEl>
                                          <p:spTgt spid="27"/>
                                        </p:tgtEl>
                                        <p:attrNameLst>
                                          <p:attrName>ppt_h</p:attrName>
                                        </p:attrNameLst>
                                      </p:cBhvr>
                                      <p:tavLst>
                                        <p:tav tm="0" fmla="#ppt_h*sin(2.5*pi*$)">
                                          <p:val>
                                            <p:fltVal val="0"/>
                                          </p:val>
                                        </p:tav>
                                        <p:tav tm="100000">
                                          <p:val>
                                            <p:fltVal val="1"/>
                                          </p:val>
                                        </p:tav>
                                      </p:tavLst>
                                    </p:anim>
                                  </p:childTnLst>
                                </p:cTn>
                              </p:par>
                              <p:par>
                                <p:cTn id="538" presetID="2" presetClass="exit" presetSubtype="1" fill="hold" grpId="2" nodeType="withEffect">
                                  <p:stCondLst>
                                    <p:cond delay="0"/>
                                  </p:stCondLst>
                                  <p:childTnLst>
                                    <p:anim calcmode="lin" valueType="num">
                                      <p:cBhvr additive="base">
                                        <p:cTn id="539" dur="4500"/>
                                        <p:tgtEl>
                                          <p:spTgt spid="27"/>
                                        </p:tgtEl>
                                        <p:attrNameLst>
                                          <p:attrName>ppt_x</p:attrName>
                                        </p:attrNameLst>
                                      </p:cBhvr>
                                      <p:tavLst>
                                        <p:tav tm="0">
                                          <p:val>
                                            <p:strVal val="ppt_x"/>
                                          </p:val>
                                        </p:tav>
                                        <p:tav tm="100000">
                                          <p:val>
                                            <p:strVal val="ppt_x"/>
                                          </p:val>
                                        </p:tav>
                                      </p:tavLst>
                                    </p:anim>
                                    <p:anim calcmode="lin" valueType="num">
                                      <p:cBhvr additive="base">
                                        <p:cTn id="540" dur="4500"/>
                                        <p:tgtEl>
                                          <p:spTgt spid="27"/>
                                        </p:tgtEl>
                                        <p:attrNameLst>
                                          <p:attrName>ppt_y</p:attrName>
                                        </p:attrNameLst>
                                      </p:cBhvr>
                                      <p:tavLst>
                                        <p:tav tm="0">
                                          <p:val>
                                            <p:strVal val="ppt_y"/>
                                          </p:val>
                                        </p:tav>
                                        <p:tav tm="100000">
                                          <p:val>
                                            <p:strVal val="0-ppt_h/2"/>
                                          </p:val>
                                        </p:tav>
                                      </p:tavLst>
                                    </p:anim>
                                    <p:set>
                                      <p:cBhvr>
                                        <p:cTn id="541" dur="1" fill="hold">
                                          <p:stCondLst>
                                            <p:cond delay="4499"/>
                                          </p:stCondLst>
                                        </p:cTn>
                                        <p:tgtEl>
                                          <p:spTgt spid="27"/>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27"/>
                                        </p:tgtEl>
                                      </p:cBhvr>
                                    </p:animEffect>
                                    <p:set>
                                      <p:cBhvr>
                                        <p:cTn id="544" dur="1" fill="hold">
                                          <p:stCondLst>
                                            <p:cond delay="5999"/>
                                          </p:stCondLst>
                                        </p:cTn>
                                        <p:tgtEl>
                                          <p:spTgt spid="27"/>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26"/>
                                        </p:tgtEl>
                                        <p:attrNameLst>
                                          <p:attrName>style.visibility</p:attrName>
                                        </p:attrNameLst>
                                      </p:cBhvr>
                                      <p:to>
                                        <p:strVal val="visible"/>
                                      </p:to>
                                    </p:set>
                                    <p:anim calcmode="lin" valueType="num">
                                      <p:cBhvr additive="base">
                                        <p:cTn id="547" dur="4000" fill="hold"/>
                                        <p:tgtEl>
                                          <p:spTgt spid="26"/>
                                        </p:tgtEl>
                                        <p:attrNameLst>
                                          <p:attrName>ppt_x</p:attrName>
                                        </p:attrNameLst>
                                      </p:cBhvr>
                                      <p:tavLst>
                                        <p:tav tm="0">
                                          <p:val>
                                            <p:strVal val="#ppt_x"/>
                                          </p:val>
                                        </p:tav>
                                        <p:tav tm="100000">
                                          <p:val>
                                            <p:strVal val="#ppt_x"/>
                                          </p:val>
                                        </p:tav>
                                      </p:tavLst>
                                    </p:anim>
                                    <p:anim calcmode="lin" valueType="num">
                                      <p:cBhvr additive="base">
                                        <p:cTn id="548" dur="4000" fill="hold"/>
                                        <p:tgtEl>
                                          <p:spTgt spid="26"/>
                                        </p:tgtEl>
                                        <p:attrNameLst>
                                          <p:attrName>ppt_y</p:attrName>
                                        </p:attrNameLst>
                                      </p:cBhvr>
                                      <p:tavLst>
                                        <p:tav tm="0">
                                          <p:val>
                                            <p:strVal val="1+#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26"/>
                                        </p:tgtEl>
                                        <p:attrNameLst>
                                          <p:attrName>style.visibility</p:attrName>
                                        </p:attrNameLst>
                                      </p:cBhvr>
                                      <p:to>
                                        <p:strVal val="visible"/>
                                      </p:to>
                                    </p:set>
                                    <p:anim calcmode="lin" valueType="num">
                                      <p:cBhvr>
                                        <p:cTn id="551" dur="4000" fill="hold"/>
                                        <p:tgtEl>
                                          <p:spTgt spid="26"/>
                                        </p:tgtEl>
                                        <p:attrNameLst>
                                          <p:attrName>ppt_w</p:attrName>
                                        </p:attrNameLst>
                                      </p:cBhvr>
                                      <p:tavLst>
                                        <p:tav tm="0">
                                          <p:val>
                                            <p:strVal val="#ppt_w"/>
                                          </p:val>
                                        </p:tav>
                                        <p:tav tm="100000">
                                          <p:val>
                                            <p:strVal val="#ppt_w"/>
                                          </p:val>
                                        </p:tav>
                                      </p:tavLst>
                                    </p:anim>
                                    <p:anim calcmode="lin" valueType="num">
                                      <p:cBhvr>
                                        <p:cTn id="552" dur="4000" fill="hold"/>
                                        <p:tgtEl>
                                          <p:spTgt spid="26"/>
                                        </p:tgtEl>
                                        <p:attrNameLst>
                                          <p:attrName>ppt_h</p:attrName>
                                        </p:attrNameLst>
                                      </p:cBhvr>
                                      <p:tavLst>
                                        <p:tav tm="0" fmla="#ppt_h*sin(2.5*pi*$)">
                                          <p:val>
                                            <p:fltVal val="0"/>
                                          </p:val>
                                        </p:tav>
                                        <p:tav tm="100000">
                                          <p:val>
                                            <p:fltVal val="1"/>
                                          </p:val>
                                        </p:tav>
                                      </p:tavLst>
                                    </p:anim>
                                  </p:childTnLst>
                                </p:cTn>
                              </p:par>
                              <p:par>
                                <p:cTn id="553" presetID="2" presetClass="exit" presetSubtype="1" fill="hold" grpId="2" nodeType="withEffect">
                                  <p:stCondLst>
                                    <p:cond delay="0"/>
                                  </p:stCondLst>
                                  <p:childTnLst>
                                    <p:anim calcmode="lin" valueType="num">
                                      <p:cBhvr additive="base">
                                        <p:cTn id="554" dur="4500"/>
                                        <p:tgtEl>
                                          <p:spTgt spid="26"/>
                                        </p:tgtEl>
                                        <p:attrNameLst>
                                          <p:attrName>ppt_x</p:attrName>
                                        </p:attrNameLst>
                                      </p:cBhvr>
                                      <p:tavLst>
                                        <p:tav tm="0">
                                          <p:val>
                                            <p:strVal val="ppt_x"/>
                                          </p:val>
                                        </p:tav>
                                        <p:tav tm="100000">
                                          <p:val>
                                            <p:strVal val="ppt_x"/>
                                          </p:val>
                                        </p:tav>
                                      </p:tavLst>
                                    </p:anim>
                                    <p:anim calcmode="lin" valueType="num">
                                      <p:cBhvr additive="base">
                                        <p:cTn id="555" dur="4500"/>
                                        <p:tgtEl>
                                          <p:spTgt spid="26"/>
                                        </p:tgtEl>
                                        <p:attrNameLst>
                                          <p:attrName>ppt_y</p:attrName>
                                        </p:attrNameLst>
                                      </p:cBhvr>
                                      <p:tavLst>
                                        <p:tav tm="0">
                                          <p:val>
                                            <p:strVal val="ppt_y"/>
                                          </p:val>
                                        </p:tav>
                                        <p:tav tm="100000">
                                          <p:val>
                                            <p:strVal val="0-ppt_h/2"/>
                                          </p:val>
                                        </p:tav>
                                      </p:tavLst>
                                    </p:anim>
                                    <p:set>
                                      <p:cBhvr>
                                        <p:cTn id="556" dur="1" fill="hold">
                                          <p:stCondLst>
                                            <p:cond delay="4499"/>
                                          </p:stCondLst>
                                        </p:cTn>
                                        <p:tgtEl>
                                          <p:spTgt spid="26"/>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26"/>
                                        </p:tgtEl>
                                      </p:cBhvr>
                                    </p:animEffect>
                                    <p:set>
                                      <p:cBhvr>
                                        <p:cTn id="559" dur="1" fill="hold">
                                          <p:stCondLst>
                                            <p:cond delay="5999"/>
                                          </p:stCondLst>
                                        </p:cTn>
                                        <p:tgtEl>
                                          <p:spTgt spid="26"/>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25"/>
                                        </p:tgtEl>
                                        <p:attrNameLst>
                                          <p:attrName>style.visibility</p:attrName>
                                        </p:attrNameLst>
                                      </p:cBhvr>
                                      <p:to>
                                        <p:strVal val="visible"/>
                                      </p:to>
                                    </p:set>
                                    <p:anim calcmode="lin" valueType="num">
                                      <p:cBhvr additive="base">
                                        <p:cTn id="562" dur="4000" fill="hold"/>
                                        <p:tgtEl>
                                          <p:spTgt spid="25"/>
                                        </p:tgtEl>
                                        <p:attrNameLst>
                                          <p:attrName>ppt_x</p:attrName>
                                        </p:attrNameLst>
                                      </p:cBhvr>
                                      <p:tavLst>
                                        <p:tav tm="0">
                                          <p:val>
                                            <p:strVal val="#ppt_x"/>
                                          </p:val>
                                        </p:tav>
                                        <p:tav tm="100000">
                                          <p:val>
                                            <p:strVal val="#ppt_x"/>
                                          </p:val>
                                        </p:tav>
                                      </p:tavLst>
                                    </p:anim>
                                    <p:anim calcmode="lin" valueType="num">
                                      <p:cBhvr additive="base">
                                        <p:cTn id="563" dur="4000" fill="hold"/>
                                        <p:tgtEl>
                                          <p:spTgt spid="25"/>
                                        </p:tgtEl>
                                        <p:attrNameLst>
                                          <p:attrName>ppt_y</p:attrName>
                                        </p:attrNameLst>
                                      </p:cBhvr>
                                      <p:tavLst>
                                        <p:tav tm="0">
                                          <p:val>
                                            <p:strVal val="1+#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25"/>
                                        </p:tgtEl>
                                        <p:attrNameLst>
                                          <p:attrName>style.visibility</p:attrName>
                                        </p:attrNameLst>
                                      </p:cBhvr>
                                      <p:to>
                                        <p:strVal val="visible"/>
                                      </p:to>
                                    </p:set>
                                    <p:anim calcmode="lin" valueType="num">
                                      <p:cBhvr>
                                        <p:cTn id="566" dur="4000" fill="hold"/>
                                        <p:tgtEl>
                                          <p:spTgt spid="25"/>
                                        </p:tgtEl>
                                        <p:attrNameLst>
                                          <p:attrName>ppt_w</p:attrName>
                                        </p:attrNameLst>
                                      </p:cBhvr>
                                      <p:tavLst>
                                        <p:tav tm="0">
                                          <p:val>
                                            <p:strVal val="#ppt_w"/>
                                          </p:val>
                                        </p:tav>
                                        <p:tav tm="100000">
                                          <p:val>
                                            <p:strVal val="#ppt_w"/>
                                          </p:val>
                                        </p:tav>
                                      </p:tavLst>
                                    </p:anim>
                                    <p:anim calcmode="lin" valueType="num">
                                      <p:cBhvr>
                                        <p:cTn id="567" dur="4000" fill="hold"/>
                                        <p:tgtEl>
                                          <p:spTgt spid="25"/>
                                        </p:tgtEl>
                                        <p:attrNameLst>
                                          <p:attrName>ppt_h</p:attrName>
                                        </p:attrNameLst>
                                      </p:cBhvr>
                                      <p:tavLst>
                                        <p:tav tm="0" fmla="#ppt_h*sin(2.5*pi*$)">
                                          <p:val>
                                            <p:fltVal val="0"/>
                                          </p:val>
                                        </p:tav>
                                        <p:tav tm="100000">
                                          <p:val>
                                            <p:fltVal val="1"/>
                                          </p:val>
                                        </p:tav>
                                      </p:tavLst>
                                    </p:anim>
                                  </p:childTnLst>
                                </p:cTn>
                              </p:par>
                              <p:par>
                                <p:cTn id="568" presetID="2" presetClass="exit" presetSubtype="1" fill="hold" grpId="2" nodeType="withEffect">
                                  <p:stCondLst>
                                    <p:cond delay="0"/>
                                  </p:stCondLst>
                                  <p:childTnLst>
                                    <p:anim calcmode="lin" valueType="num">
                                      <p:cBhvr additive="base">
                                        <p:cTn id="569" dur="4500"/>
                                        <p:tgtEl>
                                          <p:spTgt spid="25"/>
                                        </p:tgtEl>
                                        <p:attrNameLst>
                                          <p:attrName>ppt_x</p:attrName>
                                        </p:attrNameLst>
                                      </p:cBhvr>
                                      <p:tavLst>
                                        <p:tav tm="0">
                                          <p:val>
                                            <p:strVal val="ppt_x"/>
                                          </p:val>
                                        </p:tav>
                                        <p:tav tm="100000">
                                          <p:val>
                                            <p:strVal val="ppt_x"/>
                                          </p:val>
                                        </p:tav>
                                      </p:tavLst>
                                    </p:anim>
                                    <p:anim calcmode="lin" valueType="num">
                                      <p:cBhvr additive="base">
                                        <p:cTn id="570" dur="4500"/>
                                        <p:tgtEl>
                                          <p:spTgt spid="25"/>
                                        </p:tgtEl>
                                        <p:attrNameLst>
                                          <p:attrName>ppt_y</p:attrName>
                                        </p:attrNameLst>
                                      </p:cBhvr>
                                      <p:tavLst>
                                        <p:tav tm="0">
                                          <p:val>
                                            <p:strVal val="ppt_y"/>
                                          </p:val>
                                        </p:tav>
                                        <p:tav tm="100000">
                                          <p:val>
                                            <p:strVal val="0-ppt_h/2"/>
                                          </p:val>
                                        </p:tav>
                                      </p:tavLst>
                                    </p:anim>
                                    <p:set>
                                      <p:cBhvr>
                                        <p:cTn id="571" dur="1" fill="hold">
                                          <p:stCondLst>
                                            <p:cond delay="4499"/>
                                          </p:stCondLst>
                                        </p:cTn>
                                        <p:tgtEl>
                                          <p:spTgt spid="25"/>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25"/>
                                        </p:tgtEl>
                                      </p:cBhvr>
                                    </p:animEffect>
                                    <p:set>
                                      <p:cBhvr>
                                        <p:cTn id="574" dur="1" fill="hold">
                                          <p:stCondLst>
                                            <p:cond delay="5999"/>
                                          </p:stCondLst>
                                        </p:cTn>
                                        <p:tgtEl>
                                          <p:spTgt spid="25"/>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24"/>
                                        </p:tgtEl>
                                        <p:attrNameLst>
                                          <p:attrName>style.visibility</p:attrName>
                                        </p:attrNameLst>
                                      </p:cBhvr>
                                      <p:to>
                                        <p:strVal val="visible"/>
                                      </p:to>
                                    </p:set>
                                    <p:anim calcmode="lin" valueType="num">
                                      <p:cBhvr additive="base">
                                        <p:cTn id="577" dur="4000" fill="hold"/>
                                        <p:tgtEl>
                                          <p:spTgt spid="24"/>
                                        </p:tgtEl>
                                        <p:attrNameLst>
                                          <p:attrName>ppt_x</p:attrName>
                                        </p:attrNameLst>
                                      </p:cBhvr>
                                      <p:tavLst>
                                        <p:tav tm="0">
                                          <p:val>
                                            <p:strVal val="#ppt_x"/>
                                          </p:val>
                                        </p:tav>
                                        <p:tav tm="100000">
                                          <p:val>
                                            <p:strVal val="#ppt_x"/>
                                          </p:val>
                                        </p:tav>
                                      </p:tavLst>
                                    </p:anim>
                                    <p:anim calcmode="lin" valueType="num">
                                      <p:cBhvr additive="base">
                                        <p:cTn id="578" dur="4000" fill="hold"/>
                                        <p:tgtEl>
                                          <p:spTgt spid="24"/>
                                        </p:tgtEl>
                                        <p:attrNameLst>
                                          <p:attrName>ppt_y</p:attrName>
                                        </p:attrNameLst>
                                      </p:cBhvr>
                                      <p:tavLst>
                                        <p:tav tm="0">
                                          <p:val>
                                            <p:strVal val="1+#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24"/>
                                        </p:tgtEl>
                                        <p:attrNameLst>
                                          <p:attrName>style.visibility</p:attrName>
                                        </p:attrNameLst>
                                      </p:cBhvr>
                                      <p:to>
                                        <p:strVal val="visible"/>
                                      </p:to>
                                    </p:set>
                                    <p:anim calcmode="lin" valueType="num">
                                      <p:cBhvr>
                                        <p:cTn id="581" dur="4000" fill="hold"/>
                                        <p:tgtEl>
                                          <p:spTgt spid="24"/>
                                        </p:tgtEl>
                                        <p:attrNameLst>
                                          <p:attrName>ppt_w</p:attrName>
                                        </p:attrNameLst>
                                      </p:cBhvr>
                                      <p:tavLst>
                                        <p:tav tm="0">
                                          <p:val>
                                            <p:strVal val="#ppt_w"/>
                                          </p:val>
                                        </p:tav>
                                        <p:tav tm="100000">
                                          <p:val>
                                            <p:strVal val="#ppt_w"/>
                                          </p:val>
                                        </p:tav>
                                      </p:tavLst>
                                    </p:anim>
                                    <p:anim calcmode="lin" valueType="num">
                                      <p:cBhvr>
                                        <p:cTn id="582" dur="4000" fill="hold"/>
                                        <p:tgtEl>
                                          <p:spTgt spid="24"/>
                                        </p:tgtEl>
                                        <p:attrNameLst>
                                          <p:attrName>ppt_h</p:attrName>
                                        </p:attrNameLst>
                                      </p:cBhvr>
                                      <p:tavLst>
                                        <p:tav tm="0" fmla="#ppt_h*sin(2.5*pi*$)">
                                          <p:val>
                                            <p:fltVal val="0"/>
                                          </p:val>
                                        </p:tav>
                                        <p:tav tm="100000">
                                          <p:val>
                                            <p:fltVal val="1"/>
                                          </p:val>
                                        </p:tav>
                                      </p:tavLst>
                                    </p:anim>
                                  </p:childTnLst>
                                </p:cTn>
                              </p:par>
                              <p:par>
                                <p:cTn id="583" presetID="2" presetClass="exit" presetSubtype="1" fill="hold" grpId="2" nodeType="withEffect">
                                  <p:stCondLst>
                                    <p:cond delay="0"/>
                                  </p:stCondLst>
                                  <p:childTnLst>
                                    <p:anim calcmode="lin" valueType="num">
                                      <p:cBhvr additive="base">
                                        <p:cTn id="584" dur="4500"/>
                                        <p:tgtEl>
                                          <p:spTgt spid="24"/>
                                        </p:tgtEl>
                                        <p:attrNameLst>
                                          <p:attrName>ppt_x</p:attrName>
                                        </p:attrNameLst>
                                      </p:cBhvr>
                                      <p:tavLst>
                                        <p:tav tm="0">
                                          <p:val>
                                            <p:strVal val="ppt_x"/>
                                          </p:val>
                                        </p:tav>
                                        <p:tav tm="100000">
                                          <p:val>
                                            <p:strVal val="ppt_x"/>
                                          </p:val>
                                        </p:tav>
                                      </p:tavLst>
                                    </p:anim>
                                    <p:anim calcmode="lin" valueType="num">
                                      <p:cBhvr additive="base">
                                        <p:cTn id="585" dur="4500"/>
                                        <p:tgtEl>
                                          <p:spTgt spid="24"/>
                                        </p:tgtEl>
                                        <p:attrNameLst>
                                          <p:attrName>ppt_y</p:attrName>
                                        </p:attrNameLst>
                                      </p:cBhvr>
                                      <p:tavLst>
                                        <p:tav tm="0">
                                          <p:val>
                                            <p:strVal val="ppt_y"/>
                                          </p:val>
                                        </p:tav>
                                        <p:tav tm="100000">
                                          <p:val>
                                            <p:strVal val="0-ppt_h/2"/>
                                          </p:val>
                                        </p:tav>
                                      </p:tavLst>
                                    </p:anim>
                                    <p:set>
                                      <p:cBhvr>
                                        <p:cTn id="586" dur="1" fill="hold">
                                          <p:stCondLst>
                                            <p:cond delay="4499"/>
                                          </p:stCondLst>
                                        </p:cTn>
                                        <p:tgtEl>
                                          <p:spTgt spid="24"/>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24"/>
                                        </p:tgtEl>
                                      </p:cBhvr>
                                    </p:animEffect>
                                    <p:set>
                                      <p:cBhvr>
                                        <p:cTn id="589" dur="1" fill="hold">
                                          <p:stCondLst>
                                            <p:cond delay="5999"/>
                                          </p:stCondLst>
                                        </p:cTn>
                                        <p:tgtEl>
                                          <p:spTgt spid="24"/>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42"/>
                                        </p:tgtEl>
                                        <p:attrNameLst>
                                          <p:attrName>style.visibility</p:attrName>
                                        </p:attrNameLst>
                                      </p:cBhvr>
                                      <p:to>
                                        <p:strVal val="visible"/>
                                      </p:to>
                                    </p:set>
                                    <p:anim calcmode="lin" valueType="num">
                                      <p:cBhvr additive="base">
                                        <p:cTn id="592" dur="4000" fill="hold"/>
                                        <p:tgtEl>
                                          <p:spTgt spid="42"/>
                                        </p:tgtEl>
                                        <p:attrNameLst>
                                          <p:attrName>ppt_x</p:attrName>
                                        </p:attrNameLst>
                                      </p:cBhvr>
                                      <p:tavLst>
                                        <p:tav tm="0">
                                          <p:val>
                                            <p:strVal val="#ppt_x"/>
                                          </p:val>
                                        </p:tav>
                                        <p:tav tm="100000">
                                          <p:val>
                                            <p:strVal val="#ppt_x"/>
                                          </p:val>
                                        </p:tav>
                                      </p:tavLst>
                                    </p:anim>
                                    <p:anim calcmode="lin" valueType="num">
                                      <p:cBhvr additive="base">
                                        <p:cTn id="593" dur="4000" fill="hold"/>
                                        <p:tgtEl>
                                          <p:spTgt spid="42"/>
                                        </p:tgtEl>
                                        <p:attrNameLst>
                                          <p:attrName>ppt_y</p:attrName>
                                        </p:attrNameLst>
                                      </p:cBhvr>
                                      <p:tavLst>
                                        <p:tav tm="0">
                                          <p:val>
                                            <p:strVal val="1+#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42"/>
                                        </p:tgtEl>
                                        <p:attrNameLst>
                                          <p:attrName>style.visibility</p:attrName>
                                        </p:attrNameLst>
                                      </p:cBhvr>
                                      <p:to>
                                        <p:strVal val="visible"/>
                                      </p:to>
                                    </p:set>
                                    <p:anim calcmode="lin" valueType="num">
                                      <p:cBhvr>
                                        <p:cTn id="596" dur="4000" fill="hold"/>
                                        <p:tgtEl>
                                          <p:spTgt spid="42"/>
                                        </p:tgtEl>
                                        <p:attrNameLst>
                                          <p:attrName>ppt_w</p:attrName>
                                        </p:attrNameLst>
                                      </p:cBhvr>
                                      <p:tavLst>
                                        <p:tav tm="0">
                                          <p:val>
                                            <p:strVal val="#ppt_w"/>
                                          </p:val>
                                        </p:tav>
                                        <p:tav tm="100000">
                                          <p:val>
                                            <p:strVal val="#ppt_w"/>
                                          </p:val>
                                        </p:tav>
                                      </p:tavLst>
                                    </p:anim>
                                    <p:anim calcmode="lin" valueType="num">
                                      <p:cBhvr>
                                        <p:cTn id="597" dur="4000" fill="hold"/>
                                        <p:tgtEl>
                                          <p:spTgt spid="42"/>
                                        </p:tgtEl>
                                        <p:attrNameLst>
                                          <p:attrName>ppt_h</p:attrName>
                                        </p:attrNameLst>
                                      </p:cBhvr>
                                      <p:tavLst>
                                        <p:tav tm="0" fmla="#ppt_h*sin(2.5*pi*$)">
                                          <p:val>
                                            <p:fltVal val="0"/>
                                          </p:val>
                                        </p:tav>
                                        <p:tav tm="100000">
                                          <p:val>
                                            <p:fltVal val="1"/>
                                          </p:val>
                                        </p:tav>
                                      </p:tavLst>
                                    </p:anim>
                                  </p:childTnLst>
                                </p:cTn>
                              </p:par>
                              <p:par>
                                <p:cTn id="598" presetID="2" presetClass="exit" presetSubtype="1" fill="hold" grpId="2" nodeType="withEffect">
                                  <p:stCondLst>
                                    <p:cond delay="0"/>
                                  </p:stCondLst>
                                  <p:childTnLst>
                                    <p:anim calcmode="lin" valueType="num">
                                      <p:cBhvr additive="base">
                                        <p:cTn id="599" dur="4500"/>
                                        <p:tgtEl>
                                          <p:spTgt spid="42"/>
                                        </p:tgtEl>
                                        <p:attrNameLst>
                                          <p:attrName>ppt_x</p:attrName>
                                        </p:attrNameLst>
                                      </p:cBhvr>
                                      <p:tavLst>
                                        <p:tav tm="0">
                                          <p:val>
                                            <p:strVal val="ppt_x"/>
                                          </p:val>
                                        </p:tav>
                                        <p:tav tm="100000">
                                          <p:val>
                                            <p:strVal val="ppt_x"/>
                                          </p:val>
                                        </p:tav>
                                      </p:tavLst>
                                    </p:anim>
                                    <p:anim calcmode="lin" valueType="num">
                                      <p:cBhvr additive="base">
                                        <p:cTn id="600" dur="4500"/>
                                        <p:tgtEl>
                                          <p:spTgt spid="42"/>
                                        </p:tgtEl>
                                        <p:attrNameLst>
                                          <p:attrName>ppt_y</p:attrName>
                                        </p:attrNameLst>
                                      </p:cBhvr>
                                      <p:tavLst>
                                        <p:tav tm="0">
                                          <p:val>
                                            <p:strVal val="ppt_y"/>
                                          </p:val>
                                        </p:tav>
                                        <p:tav tm="100000">
                                          <p:val>
                                            <p:strVal val="0-ppt_h/2"/>
                                          </p:val>
                                        </p:tav>
                                      </p:tavLst>
                                    </p:anim>
                                    <p:set>
                                      <p:cBhvr>
                                        <p:cTn id="601" dur="1" fill="hold">
                                          <p:stCondLst>
                                            <p:cond delay="4499"/>
                                          </p:stCondLst>
                                        </p:cTn>
                                        <p:tgtEl>
                                          <p:spTgt spid="42"/>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42"/>
                                        </p:tgtEl>
                                      </p:cBhvr>
                                    </p:animEffect>
                                    <p:set>
                                      <p:cBhvr>
                                        <p:cTn id="604" dur="1" fill="hold">
                                          <p:stCondLst>
                                            <p:cond delay="5999"/>
                                          </p:stCondLst>
                                        </p:cTn>
                                        <p:tgtEl>
                                          <p:spTgt spid="42"/>
                                        </p:tgtEl>
                                        <p:attrNameLst>
                                          <p:attrName>style.visibility</p:attrName>
                                        </p:attrNameLst>
                                      </p:cBhvr>
                                      <p:to>
                                        <p:strVal val="hidden"/>
                                      </p:to>
                                    </p:set>
                                  </p:childTnLst>
                                </p:cTn>
                              </p:par>
                              <p:par>
                                <p:cTn id="605" presetID="23" presetClass="entr" presetSubtype="272" fill="hold" nodeType="withEffect">
                                  <p:stCondLst>
                                    <p:cond delay="250"/>
                                  </p:stCondLst>
                                  <p:childTnLst>
                                    <p:set>
                                      <p:cBhvr>
                                        <p:cTn id="606" dur="1" fill="hold">
                                          <p:stCondLst>
                                            <p:cond delay="0"/>
                                          </p:stCondLst>
                                        </p:cTn>
                                        <p:tgtEl>
                                          <p:spTgt spid="2"/>
                                        </p:tgtEl>
                                        <p:attrNameLst>
                                          <p:attrName>style.visibility</p:attrName>
                                        </p:attrNameLst>
                                      </p:cBhvr>
                                      <p:to>
                                        <p:strVal val="visible"/>
                                      </p:to>
                                    </p:set>
                                    <p:anim calcmode="lin" valueType="num">
                                      <p:cBhvr>
                                        <p:cTn id="607" dur="4250" fill="hold"/>
                                        <p:tgtEl>
                                          <p:spTgt spid="2"/>
                                        </p:tgtEl>
                                        <p:attrNameLst>
                                          <p:attrName>ppt_w</p:attrName>
                                        </p:attrNameLst>
                                      </p:cBhvr>
                                      <p:tavLst>
                                        <p:tav tm="0">
                                          <p:val>
                                            <p:strVal val="2/3*#ppt_w"/>
                                          </p:val>
                                        </p:tav>
                                        <p:tav tm="100000">
                                          <p:val>
                                            <p:strVal val="#ppt_w"/>
                                          </p:val>
                                        </p:tav>
                                      </p:tavLst>
                                    </p:anim>
                                    <p:anim calcmode="lin" valueType="num">
                                      <p:cBhvr>
                                        <p:cTn id="608" dur="4250" fill="hold"/>
                                        <p:tgtEl>
                                          <p:spTgt spid="2"/>
                                        </p:tgtEl>
                                        <p:attrNameLst>
                                          <p:attrName>ppt_h</p:attrName>
                                        </p:attrNameLst>
                                      </p:cBhvr>
                                      <p:tavLst>
                                        <p:tav tm="0">
                                          <p:val>
                                            <p:strVal val="2/3*#ppt_h"/>
                                          </p:val>
                                        </p:tav>
                                        <p:tav tm="100000">
                                          <p:val>
                                            <p:strVal val="#ppt_h"/>
                                          </p:val>
                                        </p:tav>
                                      </p:tavLst>
                                    </p:anim>
                                  </p:childTnLst>
                                </p:cTn>
                              </p:par>
                              <p:par>
                                <p:cTn id="609" presetID="16" presetClass="entr" presetSubtype="42" fill="hold" nodeType="withEffect">
                                  <p:stCondLst>
                                    <p:cond delay="250"/>
                                  </p:stCondLst>
                                  <p:childTnLst>
                                    <p:set>
                                      <p:cBhvr>
                                        <p:cTn id="610" dur="1" fill="hold">
                                          <p:stCondLst>
                                            <p:cond delay="0"/>
                                          </p:stCondLst>
                                        </p:cTn>
                                        <p:tgtEl>
                                          <p:spTgt spid="2"/>
                                        </p:tgtEl>
                                        <p:attrNameLst>
                                          <p:attrName>style.visibility</p:attrName>
                                        </p:attrNameLst>
                                      </p:cBhvr>
                                      <p:to>
                                        <p:strVal val="visible"/>
                                      </p:to>
                                    </p:set>
                                    <p:animEffect transition="in" filter="barn(outHorizontal)">
                                      <p:cBhvr>
                                        <p:cTn id="611" dur="4250"/>
                                        <p:tgtEl>
                                          <p:spTgt spid="2"/>
                                        </p:tgtEl>
                                      </p:cBhvr>
                                    </p:animEffect>
                                  </p:childTnLst>
                                </p:cTn>
                              </p:par>
                              <p:par>
                                <p:cTn id="612" presetID="9" presetClass="emph" presetSubtype="0" grpId="0" nodeType="withEffect">
                                  <p:stCondLst>
                                    <p:cond delay="0"/>
                                  </p:stCondLst>
                                  <p:childTnLst>
                                    <p:set>
                                      <p:cBhvr rctx="PPT">
                                        <p:cTn id="613" dur="indefinite"/>
                                        <p:tgtEl>
                                          <p:spTgt spid="44"/>
                                        </p:tgtEl>
                                        <p:attrNameLst>
                                          <p:attrName>style.opacity</p:attrName>
                                        </p:attrNameLst>
                                      </p:cBhvr>
                                      <p:to>
                                        <p:strVal val="0"/>
                                      </p:to>
                                    </p:set>
                                    <p:animEffect filter="image" prLst="opacity: 0">
                                      <p:cBhvr rctx="IE">
                                        <p:cTn id="614" dur="indefinite"/>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921" y="22870"/>
            <a:ext cx="9144000" cy="5120630"/>
          </a:xfrm>
          <a:prstGeom prst="rect">
            <a:avLst/>
          </a:prstGeom>
          <a:noFill/>
          <a:ln>
            <a:noFill/>
          </a:ln>
        </p:spPr>
      </p:pic>
      <p:sp>
        <p:nvSpPr>
          <p:cNvPr id="4" name="3 Rectángulo"/>
          <p:cNvSpPr/>
          <p:nvPr/>
        </p:nvSpPr>
        <p:spPr>
          <a:xfrm>
            <a:off x="936000" y="792000"/>
            <a:ext cx="5040560" cy="3323987"/>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Está </a:t>
            </a:r>
            <a:r>
              <a:rPr lang="es-ES" dirty="0">
                <a:solidFill>
                  <a:srgbClr val="500000"/>
                </a:solidFill>
                <a:latin typeface="Hobo Std" pitchFamily="34" charset="0"/>
              </a:rPr>
              <a:t>repleta de antioxidantes</a:t>
            </a:r>
          </a:p>
          <a:p>
            <a:pPr algn="ctr"/>
            <a:r>
              <a:rPr lang="es-ES" sz="1400" dirty="0" smtClean="0">
                <a:solidFill>
                  <a:srgbClr val="500000"/>
                </a:solidFill>
                <a:latin typeface="Hobo Std" pitchFamily="34" charset="0"/>
              </a:rPr>
              <a:t>Estas </a:t>
            </a:r>
            <a:r>
              <a:rPr lang="es-ES" sz="1400" dirty="0">
                <a:solidFill>
                  <a:srgbClr val="500000"/>
                </a:solidFill>
                <a:latin typeface="Hobo Std" pitchFamily="34" charset="0"/>
              </a:rPr>
              <a:t>sustancias protegen a nuestro cuerpo de los daños oxidativos provocados por los llamados “radicales libres”. La canela ofrece </a:t>
            </a:r>
            <a:r>
              <a:rPr lang="es-ES" sz="1400" dirty="0" err="1">
                <a:solidFill>
                  <a:srgbClr val="500000"/>
                </a:solidFill>
                <a:latin typeface="Hobo Std" pitchFamily="34" charset="0"/>
              </a:rPr>
              <a:t>polifenoles</a:t>
            </a:r>
            <a:r>
              <a:rPr lang="es-ES" sz="1400" dirty="0">
                <a:solidFill>
                  <a:srgbClr val="500000"/>
                </a:solidFill>
                <a:latin typeface="Hobo Std" pitchFamily="34" charset="0"/>
              </a:rPr>
              <a:t> de muy buena calidad, según un estudio. En dicha investigación también se compararon los poderes antioxidantes de 26 especias y la canela resultó la ganadora, por encima de otros alimentos como el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orégano </a:t>
            </a:r>
            <a:r>
              <a:rPr lang="es-ES" sz="1400" dirty="0">
                <a:solidFill>
                  <a:srgbClr val="500000"/>
                </a:solidFill>
                <a:latin typeface="Hobo Std" pitchFamily="34" charset="0"/>
              </a:rPr>
              <a:t>o el ajo</a:t>
            </a:r>
            <a:r>
              <a:rPr lang="es-ES" sz="1400" dirty="0" smtClean="0">
                <a:solidFill>
                  <a:srgbClr val="500000"/>
                </a:solidFill>
                <a:latin typeface="Hobo Std" pitchFamily="34" charset="0"/>
              </a:rPr>
              <a:t>.</a:t>
            </a:r>
          </a:p>
          <a:p>
            <a:pPr algn="ctr"/>
            <a:endParaRPr lang="es-ES" sz="1600" dirty="0" smtClean="0">
              <a:solidFill>
                <a:srgbClr val="500000"/>
              </a:solidFill>
              <a:latin typeface="Hobo Std" pitchFamily="34" charset="0"/>
            </a:endParaRPr>
          </a:p>
          <a:p>
            <a:pPr algn="ctr"/>
            <a:r>
              <a:rPr lang="es-ES" dirty="0">
                <a:solidFill>
                  <a:srgbClr val="500000"/>
                </a:solidFill>
                <a:latin typeface="Hobo Std" pitchFamily="34" charset="0"/>
              </a:rPr>
              <a:t>Es anti-inflamatoria</a:t>
            </a:r>
          </a:p>
          <a:p>
            <a:pPr algn="ctr"/>
            <a:r>
              <a:rPr lang="es-ES" sz="1400" dirty="0" smtClean="0">
                <a:solidFill>
                  <a:srgbClr val="500000"/>
                </a:solidFill>
                <a:latin typeface="Hobo Std" pitchFamily="34" charset="0"/>
              </a:rPr>
              <a:t>La </a:t>
            </a:r>
            <a:r>
              <a:rPr lang="es-ES" sz="1400" dirty="0">
                <a:solidFill>
                  <a:srgbClr val="500000"/>
                </a:solidFill>
                <a:latin typeface="Hobo Std" pitchFamily="34" charset="0"/>
              </a:rPr>
              <a:t>canela permite reducir la hinchazón en diferentes partes del cuerpo, así como también combatir las infecciones, reparar el tejido dañado y mejorar los síntomas de pacientes con artritis o gota.</a:t>
            </a:r>
          </a:p>
        </p:txBody>
      </p:sp>
    </p:spTree>
    <p:extLst>
      <p:ext uri="{BB962C8B-B14F-4D97-AF65-F5344CB8AC3E}">
        <p14:creationId xmlns:p14="http://schemas.microsoft.com/office/powerpoint/2010/main" val="374126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11" name="10 Grupo"/>
          <p:cNvGrpSpPr/>
          <p:nvPr/>
        </p:nvGrpSpPr>
        <p:grpSpPr>
          <a:xfrm flipH="1">
            <a:off x="0" y="0"/>
            <a:ext cx="9124124" cy="5164282"/>
            <a:chOff x="1403648" y="-6141218"/>
            <a:chExt cx="9124124" cy="5164282"/>
          </a:xfrm>
        </p:grpSpPr>
        <p:sp>
          <p:nvSpPr>
            <p:cNvPr id="12"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195736" y="-3980978"/>
              <a:ext cx="914400" cy="914400"/>
            </a:xfrm>
            <a:prstGeom prst="ellipse">
              <a:avLst/>
            </a:prstGeom>
            <a:gradFill>
              <a:gsLst>
                <a:gs pos="0">
                  <a:srgbClr val="FC9FCB"/>
                </a:gs>
                <a:gs pos="13000">
                  <a:srgbClr val="F8B049"/>
                </a:gs>
                <a:gs pos="21001">
                  <a:srgbClr val="F8B049"/>
                </a:gs>
                <a:gs pos="67000">
                  <a:srgbClr val="F73B56"/>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195736" y="-5061098"/>
              <a:ext cx="783704" cy="778768"/>
            </a:xfrm>
            <a:prstGeom prst="ellipse">
              <a:avLst/>
            </a:prstGeom>
            <a:gradFill>
              <a:gsLst>
                <a:gs pos="92000">
                  <a:srgbClr val="92D050">
                    <a:alpha val="35000"/>
                  </a:srgbClr>
                </a:gs>
                <a:gs pos="11000">
                  <a:srgbClr val="7E9B15"/>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195736" y="-2756842"/>
              <a:ext cx="783704" cy="778768"/>
            </a:xfrm>
            <a:prstGeom prst="ellipse">
              <a:avLst/>
            </a:prstGeom>
            <a:gradFill>
              <a:gsLst>
                <a:gs pos="92000">
                  <a:srgbClr val="92D050">
                    <a:alpha val="35000"/>
                  </a:srgbClr>
                </a:gs>
                <a:gs pos="11000">
                  <a:srgbClr val="7E9B15"/>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907704" y="-1748730"/>
              <a:ext cx="576064" cy="499120"/>
            </a:xfrm>
            <a:prstGeom prst="ellipse">
              <a:avLst/>
            </a:prstGeom>
            <a:gradFill>
              <a:gsLst>
                <a:gs pos="35000">
                  <a:srgbClr val="FFC000"/>
                </a:gs>
                <a:gs pos="100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79712" y="-5853186"/>
              <a:ext cx="576064" cy="499120"/>
            </a:xfrm>
            <a:prstGeom prst="ellipse">
              <a:avLst/>
            </a:prstGeom>
            <a:gradFill>
              <a:gsLst>
                <a:gs pos="35000">
                  <a:srgbClr val="FFC000"/>
                </a:gs>
                <a:gs pos="100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a:off x="0" y="-20782"/>
            <a:ext cx="9124124" cy="5164282"/>
            <a:chOff x="1403648" y="-6141218"/>
            <a:chExt cx="9124124" cy="5164282"/>
          </a:xfrm>
        </p:grpSpPr>
        <p:sp>
          <p:nvSpPr>
            <p:cNvPr id="21"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Elipse"/>
            <p:cNvSpPr/>
            <p:nvPr/>
          </p:nvSpPr>
          <p:spPr>
            <a:xfrm>
              <a:off x="2195736" y="-3980978"/>
              <a:ext cx="914400" cy="914400"/>
            </a:xfrm>
            <a:prstGeom prst="ellipse">
              <a:avLst/>
            </a:prstGeom>
            <a:gradFill>
              <a:gsLst>
                <a:gs pos="0">
                  <a:srgbClr val="FC9FCB"/>
                </a:gs>
                <a:gs pos="13000">
                  <a:srgbClr val="F8B049"/>
                </a:gs>
                <a:gs pos="21001">
                  <a:srgbClr val="F8B049"/>
                </a:gs>
                <a:gs pos="67000">
                  <a:srgbClr val="F73B56"/>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195736" y="-5061098"/>
              <a:ext cx="783704" cy="778768"/>
            </a:xfrm>
            <a:prstGeom prst="ellipse">
              <a:avLst/>
            </a:prstGeom>
            <a:gradFill>
              <a:gsLst>
                <a:gs pos="92000">
                  <a:srgbClr val="92D050">
                    <a:alpha val="35000"/>
                  </a:srgbClr>
                </a:gs>
                <a:gs pos="11000">
                  <a:srgbClr val="7E9B15"/>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2195736" y="-2756842"/>
              <a:ext cx="783704" cy="778768"/>
            </a:xfrm>
            <a:prstGeom prst="ellipse">
              <a:avLst/>
            </a:prstGeom>
            <a:gradFill>
              <a:gsLst>
                <a:gs pos="92000">
                  <a:srgbClr val="92D050">
                    <a:alpha val="35000"/>
                  </a:srgbClr>
                </a:gs>
                <a:gs pos="11000">
                  <a:srgbClr val="7E9B15"/>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907704" y="-1748730"/>
              <a:ext cx="576064" cy="499120"/>
            </a:xfrm>
            <a:prstGeom prst="ellipse">
              <a:avLst/>
            </a:prstGeom>
            <a:gradFill>
              <a:gsLst>
                <a:gs pos="35000">
                  <a:srgbClr val="FFC000"/>
                </a:gs>
                <a:gs pos="100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979712" y="-5853186"/>
              <a:ext cx="576064" cy="499120"/>
            </a:xfrm>
            <a:prstGeom prst="ellipse">
              <a:avLst/>
            </a:prstGeom>
            <a:gradFill>
              <a:gsLst>
                <a:gs pos="35000">
                  <a:srgbClr val="FFC000"/>
                </a:gs>
                <a:gs pos="100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8" name="17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9447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11"/>
                                        </p:tgtEl>
                                        <p:attrNameLst>
                                          <p:attrName>ppt_x</p:attrName>
                                        </p:attrNameLst>
                                      </p:cBhvr>
                                      <p:tavLst>
                                        <p:tav tm="0">
                                          <p:val>
                                            <p:strVal val="ppt_x"/>
                                          </p:val>
                                        </p:tav>
                                        <p:tav tm="100000">
                                          <p:val>
                                            <p:strVal val="0-ppt_w/2"/>
                                          </p:val>
                                        </p:tav>
                                      </p:tavLst>
                                    </p:anim>
                                    <p:anim calcmode="lin" valueType="num">
                                      <p:cBhvr additive="base">
                                        <p:cTn id="7" dur="3500"/>
                                        <p:tgtEl>
                                          <p:spTgt spid="11"/>
                                        </p:tgtEl>
                                        <p:attrNameLst>
                                          <p:attrName>ppt_y</p:attrName>
                                        </p:attrNameLst>
                                      </p:cBhvr>
                                      <p:tavLst>
                                        <p:tav tm="0">
                                          <p:val>
                                            <p:strVal val="ppt_y"/>
                                          </p:val>
                                        </p:tav>
                                        <p:tav tm="100000">
                                          <p:val>
                                            <p:strVal val="ppt_y"/>
                                          </p:val>
                                        </p:tav>
                                      </p:tavLst>
                                    </p:anim>
                                    <p:set>
                                      <p:cBhvr>
                                        <p:cTn id="8" dur="1" fill="hold">
                                          <p:stCondLst>
                                            <p:cond delay="3499"/>
                                          </p:stCondLst>
                                        </p:cTn>
                                        <p:tgtEl>
                                          <p:spTgt spid="11"/>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0" fill="hold"/>
                                        <p:tgtEl>
                                          <p:spTgt spid="19"/>
                                        </p:tgtEl>
                                        <p:attrNameLst>
                                          <p:attrName>ppt_w</p:attrName>
                                        </p:attrNameLst>
                                      </p:cBhvr>
                                      <p:tavLst>
                                        <p:tav tm="0">
                                          <p:val>
                                            <p:strVal val="4/3*#ppt_w"/>
                                          </p:val>
                                        </p:tav>
                                        <p:tav tm="100000">
                                          <p:val>
                                            <p:strVal val="#ppt_w"/>
                                          </p:val>
                                        </p:tav>
                                      </p:tavLst>
                                    </p:anim>
                                    <p:anim calcmode="lin" valueType="num">
                                      <p:cBhvr>
                                        <p:cTn id="12" dur="3500" fill="hold"/>
                                        <p:tgtEl>
                                          <p:spTgt spid="19"/>
                                        </p:tgtEl>
                                        <p:attrNameLst>
                                          <p:attrName>ppt_h</p:attrName>
                                        </p:attrNameLst>
                                      </p:cBhvr>
                                      <p:tavLst>
                                        <p:tav tm="0">
                                          <p:val>
                                            <p:strVal val="4/3*#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500"/>
                                        <p:tgtEl>
                                          <p:spTgt spid="20"/>
                                        </p:tgtEl>
                                        <p:attrNameLst>
                                          <p:attrName>ppt_x</p:attrName>
                                        </p:attrNameLst>
                                      </p:cBhvr>
                                      <p:tavLst>
                                        <p:tav tm="0">
                                          <p:val>
                                            <p:strVal val="ppt_x"/>
                                          </p:val>
                                        </p:tav>
                                        <p:tav tm="100000">
                                          <p:val>
                                            <p:strVal val="1+ppt_w/2"/>
                                          </p:val>
                                        </p:tav>
                                      </p:tavLst>
                                    </p:anim>
                                    <p:anim calcmode="lin" valueType="num">
                                      <p:cBhvr additive="base">
                                        <p:cTn id="15" dur="3500"/>
                                        <p:tgtEl>
                                          <p:spTgt spid="20"/>
                                        </p:tgtEl>
                                        <p:attrNameLst>
                                          <p:attrName>ppt_y</p:attrName>
                                        </p:attrNameLst>
                                      </p:cBhvr>
                                      <p:tavLst>
                                        <p:tav tm="0">
                                          <p:val>
                                            <p:strVal val="ppt_y"/>
                                          </p:val>
                                        </p:tav>
                                        <p:tav tm="100000">
                                          <p:val>
                                            <p:strVal val="ppt_y"/>
                                          </p:val>
                                        </p:tav>
                                      </p:tavLst>
                                    </p:anim>
                                    <p:set>
                                      <p:cBhvr>
                                        <p:cTn id="16" dur="1" fill="hold">
                                          <p:stCondLst>
                                            <p:cond delay="3499"/>
                                          </p:stCondLst>
                                        </p:cTn>
                                        <p:tgtEl>
                                          <p:spTgt spid="20"/>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18"/>
                                        </p:tgtEl>
                                        <p:attrNameLst>
                                          <p:attrName>style.opacity</p:attrName>
                                        </p:attrNameLst>
                                      </p:cBhvr>
                                      <p:to>
                                        <p:strVal val="0"/>
                                      </p:to>
                                    </p:set>
                                    <p:animEffect filter="image" prLst="opacity: 0">
                                      <p:cBhvr rctx="IE">
                                        <p:cTn id="19"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18358"/>
          </a:xfrm>
          <a:prstGeom prst="rect">
            <a:avLst/>
          </a:prstGeom>
          <a:noFill/>
          <a:ln>
            <a:noFill/>
          </a:ln>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81322" y="959657"/>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885366" y="971188"/>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1821470" y="971188"/>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2829582" y="971187"/>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6988113" y="97831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6021425" y="98984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5085321" y="98984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4077209" y="98984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81322" y="262737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885366" y="261584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1821470" y="261584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2829582" y="261584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6988113" y="2646024"/>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6021425" y="2634493"/>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5085321" y="2634493"/>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4077209" y="2634494"/>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22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53479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
                                          </p:val>
                                        </p:tav>
                                        <p:tav tm="100000">
                                          <p:val>
                                            <p:strVal val="#ppt_w"/>
                                          </p:val>
                                        </p:tav>
                                      </p:tavLst>
                                    </p:anim>
                                    <p:anim calcmode="lin" valueType="num">
                                      <p:cBhvr>
                                        <p:cTn id="8" dur="4000" fill="hold"/>
                                        <p:tgtEl>
                                          <p:spTgt spid="4"/>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nodeType="withEffect">
                                  <p:stCondLst>
                                    <p:cond delay="0"/>
                                  </p:stCondLst>
                                  <p:childTnLst>
                                    <p:animRot by="10800000">
                                      <p:cBhvr>
                                        <p:cTn id="10" dur="4250" fill="hold"/>
                                        <p:tgtEl>
                                          <p:spTgt spid="4"/>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5500"/>
                                        <p:tgtEl>
                                          <p:spTgt spid="4"/>
                                        </p:tgtEl>
                                        <p:attrNameLst>
                                          <p:attrName>ppt_x</p:attrName>
                                        </p:attrNameLst>
                                      </p:cBhvr>
                                      <p:tavLst>
                                        <p:tav tm="0">
                                          <p:val>
                                            <p:strVal val="ppt_x"/>
                                          </p:val>
                                        </p:tav>
                                        <p:tav tm="100000">
                                          <p:val>
                                            <p:strVal val="1+ppt_w/2"/>
                                          </p:val>
                                        </p:tav>
                                      </p:tavLst>
                                    </p:anim>
                                    <p:anim calcmode="lin" valueType="num">
                                      <p:cBhvr additive="base">
                                        <p:cTn id="13" dur="5500"/>
                                        <p:tgtEl>
                                          <p:spTgt spid="4"/>
                                        </p:tgtEl>
                                        <p:attrNameLst>
                                          <p:attrName>ppt_y</p:attrName>
                                        </p:attrNameLst>
                                      </p:cBhvr>
                                      <p:tavLst>
                                        <p:tav tm="0">
                                          <p:val>
                                            <p:strVal val="ppt_y"/>
                                          </p:val>
                                        </p:tav>
                                        <p:tav tm="100000">
                                          <p:val>
                                            <p:strVal val="1+ppt_h/2"/>
                                          </p:val>
                                        </p:tav>
                                      </p:tavLst>
                                    </p:anim>
                                    <p:set>
                                      <p:cBhvr>
                                        <p:cTn id="14" dur="1" fill="hold">
                                          <p:stCondLst>
                                            <p:cond delay="5499"/>
                                          </p:stCondLst>
                                        </p:cTn>
                                        <p:tgtEl>
                                          <p:spTgt spid="4"/>
                                        </p:tgtEl>
                                        <p:attrNameLst>
                                          <p:attrName>style.visibility</p:attrName>
                                        </p:attrNameLst>
                                      </p:cBhvr>
                                      <p:to>
                                        <p:strVal val="hidden"/>
                                      </p:to>
                                    </p:set>
                                  </p:childTnLst>
                                </p:cTn>
                              </p:par>
                              <p:par>
                                <p:cTn id="15" presetID="19" presetClass="entr" presetSubtype="5"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ppt_w"/>
                                          </p:val>
                                        </p:tav>
                                        <p:tav tm="100000">
                                          <p:val>
                                            <p:strVal val="#ppt_w"/>
                                          </p:val>
                                        </p:tav>
                                      </p:tavLst>
                                    </p:anim>
                                    <p:anim calcmode="lin" valueType="num">
                                      <p:cBhvr>
                                        <p:cTn id="18" dur="4000" fill="hold"/>
                                        <p:tgtEl>
                                          <p:spTgt spid="3"/>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10800000">
                                      <p:cBhvr>
                                        <p:cTn id="20" dur="4250" fill="hold"/>
                                        <p:tgtEl>
                                          <p:spTgt spid="3"/>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5500"/>
                                        <p:tgtEl>
                                          <p:spTgt spid="3"/>
                                        </p:tgtEl>
                                        <p:attrNameLst>
                                          <p:attrName>ppt_x</p:attrName>
                                        </p:attrNameLst>
                                      </p:cBhvr>
                                      <p:tavLst>
                                        <p:tav tm="0">
                                          <p:val>
                                            <p:strVal val="ppt_x"/>
                                          </p:val>
                                        </p:tav>
                                        <p:tav tm="100000">
                                          <p:val>
                                            <p:strVal val="1+ppt_w/2"/>
                                          </p:val>
                                        </p:tav>
                                      </p:tavLst>
                                    </p:anim>
                                    <p:anim calcmode="lin" valueType="num">
                                      <p:cBhvr additive="base">
                                        <p:cTn id="23" dur="5500"/>
                                        <p:tgtEl>
                                          <p:spTgt spid="3"/>
                                        </p:tgtEl>
                                        <p:attrNameLst>
                                          <p:attrName>ppt_y</p:attrName>
                                        </p:attrNameLst>
                                      </p:cBhvr>
                                      <p:tavLst>
                                        <p:tav tm="0">
                                          <p:val>
                                            <p:strVal val="ppt_y"/>
                                          </p:val>
                                        </p:tav>
                                        <p:tav tm="100000">
                                          <p:val>
                                            <p:strVal val="1+ppt_h/2"/>
                                          </p:val>
                                        </p:tav>
                                      </p:tavLst>
                                    </p:anim>
                                    <p:set>
                                      <p:cBhvr>
                                        <p:cTn id="24" dur="1" fill="hold">
                                          <p:stCondLst>
                                            <p:cond delay="5499"/>
                                          </p:stCondLst>
                                        </p:cTn>
                                        <p:tgtEl>
                                          <p:spTgt spid="3"/>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4000" fill="hold"/>
                                        <p:tgtEl>
                                          <p:spTgt spid="6"/>
                                        </p:tgtEl>
                                        <p:attrNameLst>
                                          <p:attrName>ppt_w</p:attrName>
                                        </p:attrNameLst>
                                      </p:cBhvr>
                                      <p:tavLst>
                                        <p:tav tm="0">
                                          <p:val>
                                            <p:strVal val="#ppt_w"/>
                                          </p:val>
                                        </p:tav>
                                        <p:tav tm="100000">
                                          <p:val>
                                            <p:strVal val="#ppt_w"/>
                                          </p:val>
                                        </p:tav>
                                      </p:tavLst>
                                    </p:anim>
                                    <p:anim calcmode="lin" valueType="num">
                                      <p:cBhvr>
                                        <p:cTn id="28" dur="4000" fill="hold"/>
                                        <p:tgtEl>
                                          <p:spTgt spid="6"/>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10800000">
                                      <p:cBhvr>
                                        <p:cTn id="30" dur="4250" fill="hold"/>
                                        <p:tgtEl>
                                          <p:spTgt spid="6"/>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5500"/>
                                        <p:tgtEl>
                                          <p:spTgt spid="6"/>
                                        </p:tgtEl>
                                        <p:attrNameLst>
                                          <p:attrName>ppt_x</p:attrName>
                                        </p:attrNameLst>
                                      </p:cBhvr>
                                      <p:tavLst>
                                        <p:tav tm="0">
                                          <p:val>
                                            <p:strVal val="ppt_x"/>
                                          </p:val>
                                        </p:tav>
                                        <p:tav tm="100000">
                                          <p:val>
                                            <p:strVal val="1+ppt_w/2"/>
                                          </p:val>
                                        </p:tav>
                                      </p:tavLst>
                                    </p:anim>
                                    <p:anim calcmode="lin" valueType="num">
                                      <p:cBhvr additive="base">
                                        <p:cTn id="33" dur="5500"/>
                                        <p:tgtEl>
                                          <p:spTgt spid="6"/>
                                        </p:tgtEl>
                                        <p:attrNameLst>
                                          <p:attrName>ppt_y</p:attrName>
                                        </p:attrNameLst>
                                      </p:cBhvr>
                                      <p:tavLst>
                                        <p:tav tm="0">
                                          <p:val>
                                            <p:strVal val="ppt_y"/>
                                          </p:val>
                                        </p:tav>
                                        <p:tav tm="100000">
                                          <p:val>
                                            <p:strVal val="1+ppt_h/2"/>
                                          </p:val>
                                        </p:tav>
                                      </p:tavLst>
                                    </p:anim>
                                    <p:set>
                                      <p:cBhvr>
                                        <p:cTn id="34" dur="1" fill="hold">
                                          <p:stCondLst>
                                            <p:cond delay="5499"/>
                                          </p:stCondLst>
                                        </p:cTn>
                                        <p:tgtEl>
                                          <p:spTgt spid="6"/>
                                        </p:tgtEl>
                                        <p:attrNameLst>
                                          <p:attrName>style.visibility</p:attrName>
                                        </p:attrNameLst>
                                      </p:cBhvr>
                                      <p:to>
                                        <p:strVal val="hidden"/>
                                      </p:to>
                                    </p:set>
                                  </p:childTnLst>
                                </p:cTn>
                              </p:par>
                              <p:par>
                                <p:cTn id="35" presetID="19" presetClass="entr" presetSubtype="5"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4000" fill="hold"/>
                                        <p:tgtEl>
                                          <p:spTgt spid="5"/>
                                        </p:tgtEl>
                                        <p:attrNameLst>
                                          <p:attrName>ppt_w</p:attrName>
                                        </p:attrNameLst>
                                      </p:cBhvr>
                                      <p:tavLst>
                                        <p:tav tm="0">
                                          <p:val>
                                            <p:strVal val="#ppt_w"/>
                                          </p:val>
                                        </p:tav>
                                        <p:tav tm="100000">
                                          <p:val>
                                            <p:strVal val="#ppt_w"/>
                                          </p:val>
                                        </p:tav>
                                      </p:tavLst>
                                    </p:anim>
                                    <p:anim calcmode="lin" valueType="num">
                                      <p:cBhvr>
                                        <p:cTn id="38" dur="4000" fill="hold"/>
                                        <p:tgtEl>
                                          <p:spTgt spid="5"/>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nodeType="withEffect">
                                  <p:stCondLst>
                                    <p:cond delay="0"/>
                                  </p:stCondLst>
                                  <p:childTnLst>
                                    <p:animRot by="10800000">
                                      <p:cBhvr>
                                        <p:cTn id="40" dur="4250" fill="hold"/>
                                        <p:tgtEl>
                                          <p:spTgt spid="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500"/>
                                        <p:tgtEl>
                                          <p:spTgt spid="5"/>
                                        </p:tgtEl>
                                        <p:attrNameLst>
                                          <p:attrName>ppt_x</p:attrName>
                                        </p:attrNameLst>
                                      </p:cBhvr>
                                      <p:tavLst>
                                        <p:tav tm="0">
                                          <p:val>
                                            <p:strVal val="ppt_x"/>
                                          </p:val>
                                        </p:tav>
                                        <p:tav tm="100000">
                                          <p:val>
                                            <p:strVal val="1+ppt_w/2"/>
                                          </p:val>
                                        </p:tav>
                                      </p:tavLst>
                                    </p:anim>
                                    <p:anim calcmode="lin" valueType="num">
                                      <p:cBhvr additive="base">
                                        <p:cTn id="43" dur="5500"/>
                                        <p:tgtEl>
                                          <p:spTgt spid="5"/>
                                        </p:tgtEl>
                                        <p:attrNameLst>
                                          <p:attrName>ppt_y</p:attrName>
                                        </p:attrNameLst>
                                      </p:cBhvr>
                                      <p:tavLst>
                                        <p:tav tm="0">
                                          <p:val>
                                            <p:strVal val="ppt_y"/>
                                          </p:val>
                                        </p:tav>
                                        <p:tav tm="100000">
                                          <p:val>
                                            <p:strVal val="1+ppt_h/2"/>
                                          </p:val>
                                        </p:tav>
                                      </p:tavLst>
                                    </p:anim>
                                    <p:set>
                                      <p:cBhvr>
                                        <p:cTn id="44" dur="1" fill="hold">
                                          <p:stCondLst>
                                            <p:cond delay="5499"/>
                                          </p:stCondLst>
                                        </p:cTn>
                                        <p:tgtEl>
                                          <p:spTgt spid="5"/>
                                        </p:tgtEl>
                                        <p:attrNameLst>
                                          <p:attrName>style.visibility</p:attrName>
                                        </p:attrNameLst>
                                      </p:cBhvr>
                                      <p:to>
                                        <p:strVal val="hidden"/>
                                      </p:to>
                                    </p:set>
                                  </p:childTnLst>
                                </p:cTn>
                              </p:par>
                              <p:par>
                                <p:cTn id="45" presetID="19" presetClass="entr" presetSubtype="5"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4000" fill="hold"/>
                                        <p:tgtEl>
                                          <p:spTgt spid="12"/>
                                        </p:tgtEl>
                                        <p:attrNameLst>
                                          <p:attrName>ppt_w</p:attrName>
                                        </p:attrNameLst>
                                      </p:cBhvr>
                                      <p:tavLst>
                                        <p:tav tm="0">
                                          <p:val>
                                            <p:strVal val="#ppt_w"/>
                                          </p:val>
                                        </p:tav>
                                        <p:tav tm="100000">
                                          <p:val>
                                            <p:strVal val="#ppt_w"/>
                                          </p:val>
                                        </p:tav>
                                      </p:tavLst>
                                    </p:anim>
                                    <p:anim calcmode="lin" valueType="num">
                                      <p:cBhvr>
                                        <p:cTn id="48" dur="4000" fill="hold"/>
                                        <p:tgtEl>
                                          <p:spTgt spid="12"/>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nodeType="withEffect">
                                  <p:stCondLst>
                                    <p:cond delay="0"/>
                                  </p:stCondLst>
                                  <p:childTnLst>
                                    <p:animRot by="-10800000">
                                      <p:cBhvr>
                                        <p:cTn id="50" dur="4250" fill="hold"/>
                                        <p:tgtEl>
                                          <p:spTgt spid="12"/>
                                        </p:tgtEl>
                                        <p:attrNameLst>
                                          <p:attrName>r</p:attrName>
                                        </p:attrNameLst>
                                      </p:cBhvr>
                                    </p:animRot>
                                  </p:childTnLst>
                                </p:cTn>
                              </p:par>
                              <p:par>
                                <p:cTn id="51" presetID="2" presetClass="exit" presetSubtype="12" fill="hold" nodeType="withEffect">
                                  <p:stCondLst>
                                    <p:cond delay="0"/>
                                  </p:stCondLst>
                                  <p:childTnLst>
                                    <p:anim calcmode="lin" valueType="num">
                                      <p:cBhvr additive="base">
                                        <p:cTn id="52" dur="5500"/>
                                        <p:tgtEl>
                                          <p:spTgt spid="12"/>
                                        </p:tgtEl>
                                        <p:attrNameLst>
                                          <p:attrName>ppt_x</p:attrName>
                                        </p:attrNameLst>
                                      </p:cBhvr>
                                      <p:tavLst>
                                        <p:tav tm="0">
                                          <p:val>
                                            <p:strVal val="ppt_x"/>
                                          </p:val>
                                        </p:tav>
                                        <p:tav tm="100000">
                                          <p:val>
                                            <p:strVal val="0-ppt_w/2"/>
                                          </p:val>
                                        </p:tav>
                                      </p:tavLst>
                                    </p:anim>
                                    <p:anim calcmode="lin" valueType="num">
                                      <p:cBhvr additive="base">
                                        <p:cTn id="53" dur="5500"/>
                                        <p:tgtEl>
                                          <p:spTgt spid="12"/>
                                        </p:tgtEl>
                                        <p:attrNameLst>
                                          <p:attrName>ppt_y</p:attrName>
                                        </p:attrNameLst>
                                      </p:cBhvr>
                                      <p:tavLst>
                                        <p:tav tm="0">
                                          <p:val>
                                            <p:strVal val="ppt_y"/>
                                          </p:val>
                                        </p:tav>
                                        <p:tav tm="100000">
                                          <p:val>
                                            <p:strVal val="1+ppt_h/2"/>
                                          </p:val>
                                        </p:tav>
                                      </p:tavLst>
                                    </p:anim>
                                    <p:set>
                                      <p:cBhvr>
                                        <p:cTn id="54" dur="1" fill="hold">
                                          <p:stCondLst>
                                            <p:cond delay="5499"/>
                                          </p:stCondLst>
                                        </p:cTn>
                                        <p:tgtEl>
                                          <p:spTgt spid="12"/>
                                        </p:tgtEl>
                                        <p:attrNameLst>
                                          <p:attrName>style.visibility</p:attrName>
                                        </p:attrNameLst>
                                      </p:cBhvr>
                                      <p:to>
                                        <p:strVal val="hidden"/>
                                      </p:to>
                                    </p:set>
                                  </p:childTnLst>
                                </p:cTn>
                              </p:par>
                              <p:par>
                                <p:cTn id="55" presetID="19" presetClass="entr" presetSubtype="5"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4000" fill="hold"/>
                                        <p:tgtEl>
                                          <p:spTgt spid="11"/>
                                        </p:tgtEl>
                                        <p:attrNameLst>
                                          <p:attrName>ppt_w</p:attrName>
                                        </p:attrNameLst>
                                      </p:cBhvr>
                                      <p:tavLst>
                                        <p:tav tm="0">
                                          <p:val>
                                            <p:strVal val="#ppt_w"/>
                                          </p:val>
                                        </p:tav>
                                        <p:tav tm="100000">
                                          <p:val>
                                            <p:strVal val="#ppt_w"/>
                                          </p:val>
                                        </p:tav>
                                      </p:tavLst>
                                    </p:anim>
                                    <p:anim calcmode="lin" valueType="num">
                                      <p:cBhvr>
                                        <p:cTn id="58" dur="4000" fill="hold"/>
                                        <p:tgtEl>
                                          <p:spTgt spid="11"/>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nodeType="withEffect">
                                  <p:stCondLst>
                                    <p:cond delay="0"/>
                                  </p:stCondLst>
                                  <p:childTnLst>
                                    <p:animRot by="-10800000">
                                      <p:cBhvr>
                                        <p:cTn id="60" dur="4250" fill="hold"/>
                                        <p:tgtEl>
                                          <p:spTgt spid="11"/>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5500"/>
                                        <p:tgtEl>
                                          <p:spTgt spid="11"/>
                                        </p:tgtEl>
                                        <p:attrNameLst>
                                          <p:attrName>ppt_x</p:attrName>
                                        </p:attrNameLst>
                                      </p:cBhvr>
                                      <p:tavLst>
                                        <p:tav tm="0">
                                          <p:val>
                                            <p:strVal val="ppt_x"/>
                                          </p:val>
                                        </p:tav>
                                        <p:tav tm="100000">
                                          <p:val>
                                            <p:strVal val="0-ppt_w/2"/>
                                          </p:val>
                                        </p:tav>
                                      </p:tavLst>
                                    </p:anim>
                                    <p:anim calcmode="lin" valueType="num">
                                      <p:cBhvr additive="base">
                                        <p:cTn id="63" dur="5500"/>
                                        <p:tgtEl>
                                          <p:spTgt spid="11"/>
                                        </p:tgtEl>
                                        <p:attrNameLst>
                                          <p:attrName>ppt_y</p:attrName>
                                        </p:attrNameLst>
                                      </p:cBhvr>
                                      <p:tavLst>
                                        <p:tav tm="0">
                                          <p:val>
                                            <p:strVal val="ppt_y"/>
                                          </p:val>
                                        </p:tav>
                                        <p:tav tm="100000">
                                          <p:val>
                                            <p:strVal val="1+ppt_h/2"/>
                                          </p:val>
                                        </p:tav>
                                      </p:tavLst>
                                    </p:anim>
                                    <p:set>
                                      <p:cBhvr>
                                        <p:cTn id="64" dur="1" fill="hold">
                                          <p:stCondLst>
                                            <p:cond delay="5499"/>
                                          </p:stCondLst>
                                        </p:cTn>
                                        <p:tgtEl>
                                          <p:spTgt spid="11"/>
                                        </p:tgtEl>
                                        <p:attrNameLst>
                                          <p:attrName>style.visibility</p:attrName>
                                        </p:attrNameLst>
                                      </p:cBhvr>
                                      <p:to>
                                        <p:strVal val="hidden"/>
                                      </p:to>
                                    </p:set>
                                  </p:childTnLst>
                                </p:cTn>
                              </p:par>
                              <p:par>
                                <p:cTn id="65" presetID="19" presetClass="entr" presetSubtype="5"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4000" fill="hold"/>
                                        <p:tgtEl>
                                          <p:spTgt spid="10"/>
                                        </p:tgtEl>
                                        <p:attrNameLst>
                                          <p:attrName>ppt_w</p:attrName>
                                        </p:attrNameLst>
                                      </p:cBhvr>
                                      <p:tavLst>
                                        <p:tav tm="0">
                                          <p:val>
                                            <p:strVal val="#ppt_w"/>
                                          </p:val>
                                        </p:tav>
                                        <p:tav tm="100000">
                                          <p:val>
                                            <p:strVal val="#ppt_w"/>
                                          </p:val>
                                        </p:tav>
                                      </p:tavLst>
                                    </p:anim>
                                    <p:anim calcmode="lin" valueType="num">
                                      <p:cBhvr>
                                        <p:cTn id="68" dur="4000" fill="hold"/>
                                        <p:tgtEl>
                                          <p:spTgt spid="10"/>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10800000">
                                      <p:cBhvr>
                                        <p:cTn id="70" dur="4250" fill="hold"/>
                                        <p:tgtEl>
                                          <p:spTgt spid="10"/>
                                        </p:tgtEl>
                                        <p:attrNameLst>
                                          <p:attrName>r</p:attrName>
                                        </p:attrNameLst>
                                      </p:cBhvr>
                                    </p:animRot>
                                  </p:childTnLst>
                                </p:cTn>
                              </p:par>
                              <p:par>
                                <p:cTn id="71" presetID="2" presetClass="exit" presetSubtype="12" fill="hold" nodeType="withEffect">
                                  <p:stCondLst>
                                    <p:cond delay="0"/>
                                  </p:stCondLst>
                                  <p:childTnLst>
                                    <p:anim calcmode="lin" valueType="num">
                                      <p:cBhvr additive="base">
                                        <p:cTn id="72" dur="5500"/>
                                        <p:tgtEl>
                                          <p:spTgt spid="10"/>
                                        </p:tgtEl>
                                        <p:attrNameLst>
                                          <p:attrName>ppt_x</p:attrName>
                                        </p:attrNameLst>
                                      </p:cBhvr>
                                      <p:tavLst>
                                        <p:tav tm="0">
                                          <p:val>
                                            <p:strVal val="ppt_x"/>
                                          </p:val>
                                        </p:tav>
                                        <p:tav tm="100000">
                                          <p:val>
                                            <p:strVal val="0-ppt_w/2"/>
                                          </p:val>
                                        </p:tav>
                                      </p:tavLst>
                                    </p:anim>
                                    <p:anim calcmode="lin" valueType="num">
                                      <p:cBhvr additive="base">
                                        <p:cTn id="73" dur="5500"/>
                                        <p:tgtEl>
                                          <p:spTgt spid="10"/>
                                        </p:tgtEl>
                                        <p:attrNameLst>
                                          <p:attrName>ppt_y</p:attrName>
                                        </p:attrNameLst>
                                      </p:cBhvr>
                                      <p:tavLst>
                                        <p:tav tm="0">
                                          <p:val>
                                            <p:strVal val="ppt_y"/>
                                          </p:val>
                                        </p:tav>
                                        <p:tav tm="100000">
                                          <p:val>
                                            <p:strVal val="1+ppt_h/2"/>
                                          </p:val>
                                        </p:tav>
                                      </p:tavLst>
                                    </p:anim>
                                    <p:set>
                                      <p:cBhvr>
                                        <p:cTn id="74" dur="1" fill="hold">
                                          <p:stCondLst>
                                            <p:cond delay="5499"/>
                                          </p:stCondLst>
                                        </p:cTn>
                                        <p:tgtEl>
                                          <p:spTgt spid="10"/>
                                        </p:tgtEl>
                                        <p:attrNameLst>
                                          <p:attrName>style.visibility</p:attrName>
                                        </p:attrNameLst>
                                      </p:cBhvr>
                                      <p:to>
                                        <p:strVal val="hidden"/>
                                      </p:to>
                                    </p:set>
                                  </p:childTnLst>
                                </p:cTn>
                              </p:par>
                              <p:par>
                                <p:cTn id="75" presetID="19" presetClass="entr" presetSubtype="5"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000" fill="hold"/>
                                        <p:tgtEl>
                                          <p:spTgt spid="9"/>
                                        </p:tgtEl>
                                        <p:attrNameLst>
                                          <p:attrName>ppt_w</p:attrName>
                                        </p:attrNameLst>
                                      </p:cBhvr>
                                      <p:tavLst>
                                        <p:tav tm="0">
                                          <p:val>
                                            <p:strVal val="#ppt_w"/>
                                          </p:val>
                                        </p:tav>
                                        <p:tav tm="100000">
                                          <p:val>
                                            <p:strVal val="#ppt_w"/>
                                          </p:val>
                                        </p:tav>
                                      </p:tavLst>
                                    </p:anim>
                                    <p:anim calcmode="lin" valueType="num">
                                      <p:cBhvr>
                                        <p:cTn id="78" dur="40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10800000">
                                      <p:cBhvr>
                                        <p:cTn id="80" dur="4250" fill="hold"/>
                                        <p:tgtEl>
                                          <p:spTgt spid="9"/>
                                        </p:tgtEl>
                                        <p:attrNameLst>
                                          <p:attrName>r</p:attrName>
                                        </p:attrNameLst>
                                      </p:cBhvr>
                                    </p:animRot>
                                  </p:childTnLst>
                                </p:cTn>
                              </p:par>
                              <p:par>
                                <p:cTn id="81" presetID="2" presetClass="exit" presetSubtype="12" fill="hold" nodeType="withEffect">
                                  <p:stCondLst>
                                    <p:cond delay="0"/>
                                  </p:stCondLst>
                                  <p:childTnLst>
                                    <p:anim calcmode="lin" valueType="num">
                                      <p:cBhvr additive="base">
                                        <p:cTn id="82" dur="5500"/>
                                        <p:tgtEl>
                                          <p:spTgt spid="9"/>
                                        </p:tgtEl>
                                        <p:attrNameLst>
                                          <p:attrName>ppt_x</p:attrName>
                                        </p:attrNameLst>
                                      </p:cBhvr>
                                      <p:tavLst>
                                        <p:tav tm="0">
                                          <p:val>
                                            <p:strVal val="ppt_x"/>
                                          </p:val>
                                        </p:tav>
                                        <p:tav tm="100000">
                                          <p:val>
                                            <p:strVal val="0-ppt_w/2"/>
                                          </p:val>
                                        </p:tav>
                                      </p:tavLst>
                                    </p:anim>
                                    <p:anim calcmode="lin" valueType="num">
                                      <p:cBhvr additive="base">
                                        <p:cTn id="83" dur="5500"/>
                                        <p:tgtEl>
                                          <p:spTgt spid="9"/>
                                        </p:tgtEl>
                                        <p:attrNameLst>
                                          <p:attrName>ppt_y</p:attrName>
                                        </p:attrNameLst>
                                      </p:cBhvr>
                                      <p:tavLst>
                                        <p:tav tm="0">
                                          <p:val>
                                            <p:strVal val="ppt_y"/>
                                          </p:val>
                                        </p:tav>
                                        <p:tav tm="100000">
                                          <p:val>
                                            <p:strVal val="1+ppt_h/2"/>
                                          </p:val>
                                        </p:tav>
                                      </p:tavLst>
                                    </p:anim>
                                    <p:set>
                                      <p:cBhvr>
                                        <p:cTn id="84" dur="1" fill="hold">
                                          <p:stCondLst>
                                            <p:cond delay="5499"/>
                                          </p:stCondLst>
                                        </p:cTn>
                                        <p:tgtEl>
                                          <p:spTgt spid="9"/>
                                        </p:tgtEl>
                                        <p:attrNameLst>
                                          <p:attrName>style.visibility</p:attrName>
                                        </p:attrNameLst>
                                      </p:cBhvr>
                                      <p:to>
                                        <p:strVal val="hidden"/>
                                      </p:to>
                                    </p:set>
                                  </p:childTnLst>
                                </p:cTn>
                              </p:par>
                              <p:par>
                                <p:cTn id="85" presetID="19" presetClass="entr" presetSubtype="5"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4000" fill="hold"/>
                                        <p:tgtEl>
                                          <p:spTgt spid="15"/>
                                        </p:tgtEl>
                                        <p:attrNameLst>
                                          <p:attrName>ppt_w</p:attrName>
                                        </p:attrNameLst>
                                      </p:cBhvr>
                                      <p:tavLst>
                                        <p:tav tm="0">
                                          <p:val>
                                            <p:strVal val="#ppt_w"/>
                                          </p:val>
                                        </p:tav>
                                        <p:tav tm="100000">
                                          <p:val>
                                            <p:strVal val="#ppt_w"/>
                                          </p:val>
                                        </p:tav>
                                      </p:tavLst>
                                    </p:anim>
                                    <p:anim calcmode="lin" valueType="num">
                                      <p:cBhvr>
                                        <p:cTn id="88" dur="4000" fill="hold"/>
                                        <p:tgtEl>
                                          <p:spTgt spid="15"/>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nodeType="withEffect">
                                  <p:stCondLst>
                                    <p:cond delay="0"/>
                                  </p:stCondLst>
                                  <p:childTnLst>
                                    <p:animRot by="-10800000">
                                      <p:cBhvr>
                                        <p:cTn id="90" dur="4250" fill="hold"/>
                                        <p:tgtEl>
                                          <p:spTgt spid="15"/>
                                        </p:tgtEl>
                                        <p:attrNameLst>
                                          <p:attrName>r</p:attrName>
                                        </p:attrNameLst>
                                      </p:cBhvr>
                                    </p:animRot>
                                  </p:childTnLst>
                                </p:cTn>
                              </p:par>
                              <p:par>
                                <p:cTn id="91" presetID="2" presetClass="exit" presetSubtype="3" fill="hold" nodeType="withEffect">
                                  <p:stCondLst>
                                    <p:cond delay="0"/>
                                  </p:stCondLst>
                                  <p:childTnLst>
                                    <p:anim calcmode="lin" valueType="num">
                                      <p:cBhvr additive="base">
                                        <p:cTn id="92" dur="5500"/>
                                        <p:tgtEl>
                                          <p:spTgt spid="15"/>
                                        </p:tgtEl>
                                        <p:attrNameLst>
                                          <p:attrName>ppt_x</p:attrName>
                                        </p:attrNameLst>
                                      </p:cBhvr>
                                      <p:tavLst>
                                        <p:tav tm="0">
                                          <p:val>
                                            <p:strVal val="ppt_x"/>
                                          </p:val>
                                        </p:tav>
                                        <p:tav tm="100000">
                                          <p:val>
                                            <p:strVal val="1+ppt_w/2"/>
                                          </p:val>
                                        </p:tav>
                                      </p:tavLst>
                                    </p:anim>
                                    <p:anim calcmode="lin" valueType="num">
                                      <p:cBhvr additive="base">
                                        <p:cTn id="93" dur="5500"/>
                                        <p:tgtEl>
                                          <p:spTgt spid="15"/>
                                        </p:tgtEl>
                                        <p:attrNameLst>
                                          <p:attrName>ppt_y</p:attrName>
                                        </p:attrNameLst>
                                      </p:cBhvr>
                                      <p:tavLst>
                                        <p:tav tm="0">
                                          <p:val>
                                            <p:strVal val="ppt_y"/>
                                          </p:val>
                                        </p:tav>
                                        <p:tav tm="100000">
                                          <p:val>
                                            <p:strVal val="0-ppt_h/2"/>
                                          </p:val>
                                        </p:tav>
                                      </p:tavLst>
                                    </p:anim>
                                    <p:set>
                                      <p:cBhvr>
                                        <p:cTn id="94" dur="1" fill="hold">
                                          <p:stCondLst>
                                            <p:cond delay="5499"/>
                                          </p:stCondLst>
                                        </p:cTn>
                                        <p:tgtEl>
                                          <p:spTgt spid="15"/>
                                        </p:tgtEl>
                                        <p:attrNameLst>
                                          <p:attrName>style.visibility</p:attrName>
                                        </p:attrNameLst>
                                      </p:cBhvr>
                                      <p:to>
                                        <p:strVal val="hidden"/>
                                      </p:to>
                                    </p:set>
                                  </p:childTnLst>
                                </p:cTn>
                              </p:par>
                              <p:par>
                                <p:cTn id="95" presetID="19" presetClass="entr" presetSubtype="5" fill="hold"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4000" fill="hold"/>
                                        <p:tgtEl>
                                          <p:spTgt spid="14"/>
                                        </p:tgtEl>
                                        <p:attrNameLst>
                                          <p:attrName>ppt_w</p:attrName>
                                        </p:attrNameLst>
                                      </p:cBhvr>
                                      <p:tavLst>
                                        <p:tav tm="0">
                                          <p:val>
                                            <p:strVal val="#ppt_w"/>
                                          </p:val>
                                        </p:tav>
                                        <p:tav tm="100000">
                                          <p:val>
                                            <p:strVal val="#ppt_w"/>
                                          </p:val>
                                        </p:tav>
                                      </p:tavLst>
                                    </p:anim>
                                    <p:anim calcmode="lin" valueType="num">
                                      <p:cBhvr>
                                        <p:cTn id="98" dur="4000" fill="hold"/>
                                        <p:tgtEl>
                                          <p:spTgt spid="14"/>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nodeType="withEffect">
                                  <p:stCondLst>
                                    <p:cond delay="0"/>
                                  </p:stCondLst>
                                  <p:childTnLst>
                                    <p:animRot by="-10800000">
                                      <p:cBhvr>
                                        <p:cTn id="100" dur="4250" fill="hold"/>
                                        <p:tgtEl>
                                          <p:spTgt spid="14"/>
                                        </p:tgtEl>
                                        <p:attrNameLst>
                                          <p:attrName>r</p:attrName>
                                        </p:attrNameLst>
                                      </p:cBhvr>
                                    </p:animRot>
                                  </p:childTnLst>
                                </p:cTn>
                              </p:par>
                              <p:par>
                                <p:cTn id="101" presetID="2" presetClass="exit" presetSubtype="3" fill="hold" nodeType="withEffect">
                                  <p:stCondLst>
                                    <p:cond delay="0"/>
                                  </p:stCondLst>
                                  <p:childTnLst>
                                    <p:anim calcmode="lin" valueType="num">
                                      <p:cBhvr additive="base">
                                        <p:cTn id="102" dur="5500"/>
                                        <p:tgtEl>
                                          <p:spTgt spid="14"/>
                                        </p:tgtEl>
                                        <p:attrNameLst>
                                          <p:attrName>ppt_x</p:attrName>
                                        </p:attrNameLst>
                                      </p:cBhvr>
                                      <p:tavLst>
                                        <p:tav tm="0">
                                          <p:val>
                                            <p:strVal val="ppt_x"/>
                                          </p:val>
                                        </p:tav>
                                        <p:tav tm="100000">
                                          <p:val>
                                            <p:strVal val="1+ppt_w/2"/>
                                          </p:val>
                                        </p:tav>
                                      </p:tavLst>
                                    </p:anim>
                                    <p:anim calcmode="lin" valueType="num">
                                      <p:cBhvr additive="base">
                                        <p:cTn id="103" dur="5500"/>
                                        <p:tgtEl>
                                          <p:spTgt spid="14"/>
                                        </p:tgtEl>
                                        <p:attrNameLst>
                                          <p:attrName>ppt_y</p:attrName>
                                        </p:attrNameLst>
                                      </p:cBhvr>
                                      <p:tavLst>
                                        <p:tav tm="0">
                                          <p:val>
                                            <p:strVal val="ppt_y"/>
                                          </p:val>
                                        </p:tav>
                                        <p:tav tm="100000">
                                          <p:val>
                                            <p:strVal val="0-ppt_h/2"/>
                                          </p:val>
                                        </p:tav>
                                      </p:tavLst>
                                    </p:anim>
                                    <p:set>
                                      <p:cBhvr>
                                        <p:cTn id="104" dur="1" fill="hold">
                                          <p:stCondLst>
                                            <p:cond delay="5499"/>
                                          </p:stCondLst>
                                        </p:cTn>
                                        <p:tgtEl>
                                          <p:spTgt spid="14"/>
                                        </p:tgtEl>
                                        <p:attrNameLst>
                                          <p:attrName>style.visibility</p:attrName>
                                        </p:attrNameLst>
                                      </p:cBhvr>
                                      <p:to>
                                        <p:strVal val="hidden"/>
                                      </p:to>
                                    </p:set>
                                  </p:childTnLst>
                                </p:cTn>
                              </p:par>
                              <p:par>
                                <p:cTn id="105" presetID="19" presetClass="entr" presetSubtype="5"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4000" fill="hold"/>
                                        <p:tgtEl>
                                          <p:spTgt spid="16"/>
                                        </p:tgtEl>
                                        <p:attrNameLst>
                                          <p:attrName>ppt_w</p:attrName>
                                        </p:attrNameLst>
                                      </p:cBhvr>
                                      <p:tavLst>
                                        <p:tav tm="0">
                                          <p:val>
                                            <p:strVal val="#ppt_w"/>
                                          </p:val>
                                        </p:tav>
                                        <p:tav tm="100000">
                                          <p:val>
                                            <p:strVal val="#ppt_w"/>
                                          </p:val>
                                        </p:tav>
                                      </p:tavLst>
                                    </p:anim>
                                    <p:anim calcmode="lin" valueType="num">
                                      <p:cBhvr>
                                        <p:cTn id="108" dur="4000" fill="hold"/>
                                        <p:tgtEl>
                                          <p:spTgt spid="16"/>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nodeType="withEffect">
                                  <p:stCondLst>
                                    <p:cond delay="0"/>
                                  </p:stCondLst>
                                  <p:childTnLst>
                                    <p:animRot by="-10800000">
                                      <p:cBhvr>
                                        <p:cTn id="110" dur="4250" fill="hold"/>
                                        <p:tgtEl>
                                          <p:spTgt spid="16"/>
                                        </p:tgtEl>
                                        <p:attrNameLst>
                                          <p:attrName>r</p:attrName>
                                        </p:attrNameLst>
                                      </p:cBhvr>
                                    </p:animRot>
                                  </p:childTnLst>
                                </p:cTn>
                              </p:par>
                              <p:par>
                                <p:cTn id="111" presetID="2" presetClass="exit" presetSubtype="3" fill="hold" nodeType="withEffect">
                                  <p:stCondLst>
                                    <p:cond delay="0"/>
                                  </p:stCondLst>
                                  <p:childTnLst>
                                    <p:anim calcmode="lin" valueType="num">
                                      <p:cBhvr additive="base">
                                        <p:cTn id="112" dur="5500"/>
                                        <p:tgtEl>
                                          <p:spTgt spid="16"/>
                                        </p:tgtEl>
                                        <p:attrNameLst>
                                          <p:attrName>ppt_x</p:attrName>
                                        </p:attrNameLst>
                                      </p:cBhvr>
                                      <p:tavLst>
                                        <p:tav tm="0">
                                          <p:val>
                                            <p:strVal val="ppt_x"/>
                                          </p:val>
                                        </p:tav>
                                        <p:tav tm="100000">
                                          <p:val>
                                            <p:strVal val="1+ppt_w/2"/>
                                          </p:val>
                                        </p:tav>
                                      </p:tavLst>
                                    </p:anim>
                                    <p:anim calcmode="lin" valueType="num">
                                      <p:cBhvr additive="base">
                                        <p:cTn id="113" dur="5500"/>
                                        <p:tgtEl>
                                          <p:spTgt spid="16"/>
                                        </p:tgtEl>
                                        <p:attrNameLst>
                                          <p:attrName>ppt_y</p:attrName>
                                        </p:attrNameLst>
                                      </p:cBhvr>
                                      <p:tavLst>
                                        <p:tav tm="0">
                                          <p:val>
                                            <p:strVal val="ppt_y"/>
                                          </p:val>
                                        </p:tav>
                                        <p:tav tm="100000">
                                          <p:val>
                                            <p:strVal val="0-ppt_h/2"/>
                                          </p:val>
                                        </p:tav>
                                      </p:tavLst>
                                    </p:anim>
                                    <p:set>
                                      <p:cBhvr>
                                        <p:cTn id="114" dur="1" fill="hold">
                                          <p:stCondLst>
                                            <p:cond delay="5499"/>
                                          </p:stCondLst>
                                        </p:cTn>
                                        <p:tgtEl>
                                          <p:spTgt spid="16"/>
                                        </p:tgtEl>
                                        <p:attrNameLst>
                                          <p:attrName>style.visibility</p:attrName>
                                        </p:attrNameLst>
                                      </p:cBhvr>
                                      <p:to>
                                        <p:strVal val="hidden"/>
                                      </p:to>
                                    </p:set>
                                  </p:childTnLst>
                                </p:cTn>
                              </p:par>
                              <p:par>
                                <p:cTn id="115" presetID="19" presetClass="entr" presetSubtype="5"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4000" fill="hold"/>
                                        <p:tgtEl>
                                          <p:spTgt spid="17"/>
                                        </p:tgtEl>
                                        <p:attrNameLst>
                                          <p:attrName>ppt_w</p:attrName>
                                        </p:attrNameLst>
                                      </p:cBhvr>
                                      <p:tavLst>
                                        <p:tav tm="0">
                                          <p:val>
                                            <p:strVal val="#ppt_w"/>
                                          </p:val>
                                        </p:tav>
                                        <p:tav tm="100000">
                                          <p:val>
                                            <p:strVal val="#ppt_w"/>
                                          </p:val>
                                        </p:tav>
                                      </p:tavLst>
                                    </p:anim>
                                    <p:anim calcmode="lin" valueType="num">
                                      <p:cBhvr>
                                        <p:cTn id="118" dur="4000" fill="hold"/>
                                        <p:tgtEl>
                                          <p:spTgt spid="17"/>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nodeType="withEffect">
                                  <p:stCondLst>
                                    <p:cond delay="0"/>
                                  </p:stCondLst>
                                  <p:childTnLst>
                                    <p:animRot by="-10800000">
                                      <p:cBhvr>
                                        <p:cTn id="120" dur="4250" fill="hold"/>
                                        <p:tgtEl>
                                          <p:spTgt spid="17"/>
                                        </p:tgtEl>
                                        <p:attrNameLst>
                                          <p:attrName>r</p:attrName>
                                        </p:attrNameLst>
                                      </p:cBhvr>
                                    </p:animRot>
                                  </p:childTnLst>
                                </p:cTn>
                              </p:par>
                              <p:par>
                                <p:cTn id="121" presetID="2" presetClass="exit" presetSubtype="3" fill="hold" nodeType="withEffect">
                                  <p:stCondLst>
                                    <p:cond delay="0"/>
                                  </p:stCondLst>
                                  <p:childTnLst>
                                    <p:anim calcmode="lin" valueType="num">
                                      <p:cBhvr additive="base">
                                        <p:cTn id="122" dur="5500"/>
                                        <p:tgtEl>
                                          <p:spTgt spid="17"/>
                                        </p:tgtEl>
                                        <p:attrNameLst>
                                          <p:attrName>ppt_x</p:attrName>
                                        </p:attrNameLst>
                                      </p:cBhvr>
                                      <p:tavLst>
                                        <p:tav tm="0">
                                          <p:val>
                                            <p:strVal val="ppt_x"/>
                                          </p:val>
                                        </p:tav>
                                        <p:tav tm="100000">
                                          <p:val>
                                            <p:strVal val="1+ppt_w/2"/>
                                          </p:val>
                                        </p:tav>
                                      </p:tavLst>
                                    </p:anim>
                                    <p:anim calcmode="lin" valueType="num">
                                      <p:cBhvr additive="base">
                                        <p:cTn id="123" dur="5500"/>
                                        <p:tgtEl>
                                          <p:spTgt spid="17"/>
                                        </p:tgtEl>
                                        <p:attrNameLst>
                                          <p:attrName>ppt_y</p:attrName>
                                        </p:attrNameLst>
                                      </p:cBhvr>
                                      <p:tavLst>
                                        <p:tav tm="0">
                                          <p:val>
                                            <p:strVal val="ppt_y"/>
                                          </p:val>
                                        </p:tav>
                                        <p:tav tm="100000">
                                          <p:val>
                                            <p:strVal val="0-ppt_h/2"/>
                                          </p:val>
                                        </p:tav>
                                      </p:tavLst>
                                    </p:anim>
                                    <p:set>
                                      <p:cBhvr>
                                        <p:cTn id="124" dur="1" fill="hold">
                                          <p:stCondLst>
                                            <p:cond delay="5499"/>
                                          </p:stCondLst>
                                        </p:cTn>
                                        <p:tgtEl>
                                          <p:spTgt spid="17"/>
                                        </p:tgtEl>
                                        <p:attrNameLst>
                                          <p:attrName>style.visibility</p:attrName>
                                        </p:attrNameLst>
                                      </p:cBhvr>
                                      <p:to>
                                        <p:strVal val="hidden"/>
                                      </p:to>
                                    </p:set>
                                  </p:childTnLst>
                                </p:cTn>
                              </p:par>
                              <p:par>
                                <p:cTn id="125" presetID="19" presetClass="entr" presetSubtype="5" fill="hold"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4000" fill="hold"/>
                                        <p:tgtEl>
                                          <p:spTgt spid="22"/>
                                        </p:tgtEl>
                                        <p:attrNameLst>
                                          <p:attrName>ppt_w</p:attrName>
                                        </p:attrNameLst>
                                      </p:cBhvr>
                                      <p:tavLst>
                                        <p:tav tm="0">
                                          <p:val>
                                            <p:strVal val="#ppt_w"/>
                                          </p:val>
                                        </p:tav>
                                        <p:tav tm="100000">
                                          <p:val>
                                            <p:strVal val="#ppt_w"/>
                                          </p:val>
                                        </p:tav>
                                      </p:tavLst>
                                    </p:anim>
                                    <p:anim calcmode="lin" valueType="num">
                                      <p:cBhvr>
                                        <p:cTn id="128" dur="4000" fill="hold"/>
                                        <p:tgtEl>
                                          <p:spTgt spid="22"/>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nodeType="withEffect">
                                  <p:stCondLst>
                                    <p:cond delay="0"/>
                                  </p:stCondLst>
                                  <p:childTnLst>
                                    <p:animRot by="10800000">
                                      <p:cBhvr>
                                        <p:cTn id="130" dur="4250" fill="hold"/>
                                        <p:tgtEl>
                                          <p:spTgt spid="22"/>
                                        </p:tgtEl>
                                        <p:attrNameLst>
                                          <p:attrName>r</p:attrName>
                                        </p:attrNameLst>
                                      </p:cBhvr>
                                    </p:animRot>
                                  </p:childTnLst>
                                </p:cTn>
                              </p:par>
                              <p:par>
                                <p:cTn id="131" presetID="2" presetClass="exit" presetSubtype="9" fill="hold" nodeType="withEffect">
                                  <p:stCondLst>
                                    <p:cond delay="0"/>
                                  </p:stCondLst>
                                  <p:childTnLst>
                                    <p:anim calcmode="lin" valueType="num">
                                      <p:cBhvr additive="base">
                                        <p:cTn id="132" dur="5500"/>
                                        <p:tgtEl>
                                          <p:spTgt spid="22"/>
                                        </p:tgtEl>
                                        <p:attrNameLst>
                                          <p:attrName>ppt_x</p:attrName>
                                        </p:attrNameLst>
                                      </p:cBhvr>
                                      <p:tavLst>
                                        <p:tav tm="0">
                                          <p:val>
                                            <p:strVal val="ppt_x"/>
                                          </p:val>
                                        </p:tav>
                                        <p:tav tm="100000">
                                          <p:val>
                                            <p:strVal val="0-ppt_w/2"/>
                                          </p:val>
                                        </p:tav>
                                      </p:tavLst>
                                    </p:anim>
                                    <p:anim calcmode="lin" valueType="num">
                                      <p:cBhvr additive="base">
                                        <p:cTn id="133" dur="5500"/>
                                        <p:tgtEl>
                                          <p:spTgt spid="22"/>
                                        </p:tgtEl>
                                        <p:attrNameLst>
                                          <p:attrName>ppt_y</p:attrName>
                                        </p:attrNameLst>
                                      </p:cBhvr>
                                      <p:tavLst>
                                        <p:tav tm="0">
                                          <p:val>
                                            <p:strVal val="ppt_y"/>
                                          </p:val>
                                        </p:tav>
                                        <p:tav tm="100000">
                                          <p:val>
                                            <p:strVal val="0-ppt_h/2"/>
                                          </p:val>
                                        </p:tav>
                                      </p:tavLst>
                                    </p:anim>
                                    <p:set>
                                      <p:cBhvr>
                                        <p:cTn id="134" dur="1" fill="hold">
                                          <p:stCondLst>
                                            <p:cond delay="5499"/>
                                          </p:stCondLst>
                                        </p:cTn>
                                        <p:tgtEl>
                                          <p:spTgt spid="22"/>
                                        </p:tgtEl>
                                        <p:attrNameLst>
                                          <p:attrName>style.visibility</p:attrName>
                                        </p:attrNameLst>
                                      </p:cBhvr>
                                      <p:to>
                                        <p:strVal val="hidden"/>
                                      </p:to>
                                    </p:set>
                                  </p:childTnLst>
                                </p:cTn>
                              </p:par>
                              <p:par>
                                <p:cTn id="135" presetID="19" presetClass="entr" presetSubtype="5" fill="hold" nodeType="withEffect">
                                  <p:stCondLst>
                                    <p:cond delay="0"/>
                                  </p:stCondLst>
                                  <p:childTnLst>
                                    <p:set>
                                      <p:cBhvr>
                                        <p:cTn id="136" dur="1" fill="hold">
                                          <p:stCondLst>
                                            <p:cond delay="0"/>
                                          </p:stCondLst>
                                        </p:cTn>
                                        <p:tgtEl>
                                          <p:spTgt spid="21"/>
                                        </p:tgtEl>
                                        <p:attrNameLst>
                                          <p:attrName>style.visibility</p:attrName>
                                        </p:attrNameLst>
                                      </p:cBhvr>
                                      <p:to>
                                        <p:strVal val="visible"/>
                                      </p:to>
                                    </p:set>
                                    <p:anim calcmode="lin" valueType="num">
                                      <p:cBhvr>
                                        <p:cTn id="137" dur="4000" fill="hold"/>
                                        <p:tgtEl>
                                          <p:spTgt spid="21"/>
                                        </p:tgtEl>
                                        <p:attrNameLst>
                                          <p:attrName>ppt_w</p:attrName>
                                        </p:attrNameLst>
                                      </p:cBhvr>
                                      <p:tavLst>
                                        <p:tav tm="0">
                                          <p:val>
                                            <p:strVal val="#ppt_w"/>
                                          </p:val>
                                        </p:tav>
                                        <p:tav tm="100000">
                                          <p:val>
                                            <p:strVal val="#ppt_w"/>
                                          </p:val>
                                        </p:tav>
                                      </p:tavLst>
                                    </p:anim>
                                    <p:anim calcmode="lin" valueType="num">
                                      <p:cBhvr>
                                        <p:cTn id="138" dur="4000" fill="hold"/>
                                        <p:tgtEl>
                                          <p:spTgt spid="21"/>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nodeType="withEffect">
                                  <p:stCondLst>
                                    <p:cond delay="0"/>
                                  </p:stCondLst>
                                  <p:childTnLst>
                                    <p:animRot by="10800000">
                                      <p:cBhvr>
                                        <p:cTn id="140" dur="4250" fill="hold"/>
                                        <p:tgtEl>
                                          <p:spTgt spid="21"/>
                                        </p:tgtEl>
                                        <p:attrNameLst>
                                          <p:attrName>r</p:attrName>
                                        </p:attrNameLst>
                                      </p:cBhvr>
                                    </p:animRot>
                                  </p:childTnLst>
                                </p:cTn>
                              </p:par>
                              <p:par>
                                <p:cTn id="141" presetID="2" presetClass="exit" presetSubtype="9" fill="hold" nodeType="withEffect">
                                  <p:stCondLst>
                                    <p:cond delay="0"/>
                                  </p:stCondLst>
                                  <p:childTnLst>
                                    <p:anim calcmode="lin" valueType="num">
                                      <p:cBhvr additive="base">
                                        <p:cTn id="142" dur="5500"/>
                                        <p:tgtEl>
                                          <p:spTgt spid="21"/>
                                        </p:tgtEl>
                                        <p:attrNameLst>
                                          <p:attrName>ppt_x</p:attrName>
                                        </p:attrNameLst>
                                      </p:cBhvr>
                                      <p:tavLst>
                                        <p:tav tm="0">
                                          <p:val>
                                            <p:strVal val="ppt_x"/>
                                          </p:val>
                                        </p:tav>
                                        <p:tav tm="100000">
                                          <p:val>
                                            <p:strVal val="0-ppt_w/2"/>
                                          </p:val>
                                        </p:tav>
                                      </p:tavLst>
                                    </p:anim>
                                    <p:anim calcmode="lin" valueType="num">
                                      <p:cBhvr additive="base">
                                        <p:cTn id="143" dur="5500"/>
                                        <p:tgtEl>
                                          <p:spTgt spid="21"/>
                                        </p:tgtEl>
                                        <p:attrNameLst>
                                          <p:attrName>ppt_y</p:attrName>
                                        </p:attrNameLst>
                                      </p:cBhvr>
                                      <p:tavLst>
                                        <p:tav tm="0">
                                          <p:val>
                                            <p:strVal val="ppt_y"/>
                                          </p:val>
                                        </p:tav>
                                        <p:tav tm="100000">
                                          <p:val>
                                            <p:strVal val="0-ppt_h/2"/>
                                          </p:val>
                                        </p:tav>
                                      </p:tavLst>
                                    </p:anim>
                                    <p:set>
                                      <p:cBhvr>
                                        <p:cTn id="144" dur="1" fill="hold">
                                          <p:stCondLst>
                                            <p:cond delay="5499"/>
                                          </p:stCondLst>
                                        </p:cTn>
                                        <p:tgtEl>
                                          <p:spTgt spid="21"/>
                                        </p:tgtEl>
                                        <p:attrNameLst>
                                          <p:attrName>style.visibility</p:attrName>
                                        </p:attrNameLst>
                                      </p:cBhvr>
                                      <p:to>
                                        <p:strVal val="hidden"/>
                                      </p:to>
                                    </p:set>
                                  </p:childTnLst>
                                </p:cTn>
                              </p:par>
                              <p:par>
                                <p:cTn id="145" presetID="19" presetClass="entr" presetSubtype="5" fill="hold" nodeType="withEffect">
                                  <p:stCondLst>
                                    <p:cond delay="0"/>
                                  </p:stCondLst>
                                  <p:childTnLst>
                                    <p:set>
                                      <p:cBhvr>
                                        <p:cTn id="146" dur="1" fill="hold">
                                          <p:stCondLst>
                                            <p:cond delay="0"/>
                                          </p:stCondLst>
                                        </p:cTn>
                                        <p:tgtEl>
                                          <p:spTgt spid="20"/>
                                        </p:tgtEl>
                                        <p:attrNameLst>
                                          <p:attrName>style.visibility</p:attrName>
                                        </p:attrNameLst>
                                      </p:cBhvr>
                                      <p:to>
                                        <p:strVal val="visible"/>
                                      </p:to>
                                    </p:set>
                                    <p:anim calcmode="lin" valueType="num">
                                      <p:cBhvr>
                                        <p:cTn id="147" dur="4000" fill="hold"/>
                                        <p:tgtEl>
                                          <p:spTgt spid="20"/>
                                        </p:tgtEl>
                                        <p:attrNameLst>
                                          <p:attrName>ppt_w</p:attrName>
                                        </p:attrNameLst>
                                      </p:cBhvr>
                                      <p:tavLst>
                                        <p:tav tm="0">
                                          <p:val>
                                            <p:strVal val="#ppt_w"/>
                                          </p:val>
                                        </p:tav>
                                        <p:tav tm="100000">
                                          <p:val>
                                            <p:strVal val="#ppt_w"/>
                                          </p:val>
                                        </p:tav>
                                      </p:tavLst>
                                    </p:anim>
                                    <p:anim calcmode="lin" valueType="num">
                                      <p:cBhvr>
                                        <p:cTn id="148" dur="4000" fill="hold"/>
                                        <p:tgtEl>
                                          <p:spTgt spid="20"/>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nodeType="withEffect">
                                  <p:stCondLst>
                                    <p:cond delay="0"/>
                                  </p:stCondLst>
                                  <p:childTnLst>
                                    <p:animRot by="10800000">
                                      <p:cBhvr>
                                        <p:cTn id="150" dur="4250" fill="hold"/>
                                        <p:tgtEl>
                                          <p:spTgt spid="20"/>
                                        </p:tgtEl>
                                        <p:attrNameLst>
                                          <p:attrName>r</p:attrName>
                                        </p:attrNameLst>
                                      </p:cBhvr>
                                    </p:animRot>
                                  </p:childTnLst>
                                </p:cTn>
                              </p:par>
                              <p:par>
                                <p:cTn id="151" presetID="2" presetClass="exit" presetSubtype="9" fill="hold" nodeType="withEffect">
                                  <p:stCondLst>
                                    <p:cond delay="0"/>
                                  </p:stCondLst>
                                  <p:childTnLst>
                                    <p:anim calcmode="lin" valueType="num">
                                      <p:cBhvr additive="base">
                                        <p:cTn id="152" dur="5500"/>
                                        <p:tgtEl>
                                          <p:spTgt spid="20"/>
                                        </p:tgtEl>
                                        <p:attrNameLst>
                                          <p:attrName>ppt_x</p:attrName>
                                        </p:attrNameLst>
                                      </p:cBhvr>
                                      <p:tavLst>
                                        <p:tav tm="0">
                                          <p:val>
                                            <p:strVal val="ppt_x"/>
                                          </p:val>
                                        </p:tav>
                                        <p:tav tm="100000">
                                          <p:val>
                                            <p:strVal val="0-ppt_w/2"/>
                                          </p:val>
                                        </p:tav>
                                      </p:tavLst>
                                    </p:anim>
                                    <p:anim calcmode="lin" valueType="num">
                                      <p:cBhvr additive="base">
                                        <p:cTn id="153" dur="5500"/>
                                        <p:tgtEl>
                                          <p:spTgt spid="20"/>
                                        </p:tgtEl>
                                        <p:attrNameLst>
                                          <p:attrName>ppt_y</p:attrName>
                                        </p:attrNameLst>
                                      </p:cBhvr>
                                      <p:tavLst>
                                        <p:tav tm="0">
                                          <p:val>
                                            <p:strVal val="ppt_y"/>
                                          </p:val>
                                        </p:tav>
                                        <p:tav tm="100000">
                                          <p:val>
                                            <p:strVal val="0-ppt_h/2"/>
                                          </p:val>
                                        </p:tav>
                                      </p:tavLst>
                                    </p:anim>
                                    <p:set>
                                      <p:cBhvr>
                                        <p:cTn id="154" dur="1" fill="hold">
                                          <p:stCondLst>
                                            <p:cond delay="5499"/>
                                          </p:stCondLst>
                                        </p:cTn>
                                        <p:tgtEl>
                                          <p:spTgt spid="20"/>
                                        </p:tgtEl>
                                        <p:attrNameLst>
                                          <p:attrName>style.visibility</p:attrName>
                                        </p:attrNameLst>
                                      </p:cBhvr>
                                      <p:to>
                                        <p:strVal val="hidden"/>
                                      </p:to>
                                    </p:set>
                                  </p:childTnLst>
                                </p:cTn>
                              </p:par>
                              <p:par>
                                <p:cTn id="155" presetID="19" presetClass="entr" presetSubtype="5" fill="hold"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4000" fill="hold"/>
                                        <p:tgtEl>
                                          <p:spTgt spid="19"/>
                                        </p:tgtEl>
                                        <p:attrNameLst>
                                          <p:attrName>ppt_w</p:attrName>
                                        </p:attrNameLst>
                                      </p:cBhvr>
                                      <p:tavLst>
                                        <p:tav tm="0">
                                          <p:val>
                                            <p:strVal val="#ppt_w"/>
                                          </p:val>
                                        </p:tav>
                                        <p:tav tm="100000">
                                          <p:val>
                                            <p:strVal val="#ppt_w"/>
                                          </p:val>
                                        </p:tav>
                                      </p:tavLst>
                                    </p:anim>
                                    <p:anim calcmode="lin" valueType="num">
                                      <p:cBhvr>
                                        <p:cTn id="158" dur="4000" fill="hold"/>
                                        <p:tgtEl>
                                          <p:spTgt spid="19"/>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nodeType="withEffect">
                                  <p:stCondLst>
                                    <p:cond delay="0"/>
                                  </p:stCondLst>
                                  <p:childTnLst>
                                    <p:animRot by="10800000">
                                      <p:cBhvr>
                                        <p:cTn id="160" dur="4250" fill="hold"/>
                                        <p:tgtEl>
                                          <p:spTgt spid="19"/>
                                        </p:tgtEl>
                                        <p:attrNameLst>
                                          <p:attrName>r</p:attrName>
                                        </p:attrNameLst>
                                      </p:cBhvr>
                                    </p:animRot>
                                  </p:childTnLst>
                                </p:cTn>
                              </p:par>
                              <p:par>
                                <p:cTn id="161" presetID="2" presetClass="exit" presetSubtype="9" fill="hold" nodeType="withEffect">
                                  <p:stCondLst>
                                    <p:cond delay="0"/>
                                  </p:stCondLst>
                                  <p:childTnLst>
                                    <p:anim calcmode="lin" valueType="num">
                                      <p:cBhvr additive="base">
                                        <p:cTn id="162" dur="5500"/>
                                        <p:tgtEl>
                                          <p:spTgt spid="19"/>
                                        </p:tgtEl>
                                        <p:attrNameLst>
                                          <p:attrName>ppt_x</p:attrName>
                                        </p:attrNameLst>
                                      </p:cBhvr>
                                      <p:tavLst>
                                        <p:tav tm="0">
                                          <p:val>
                                            <p:strVal val="ppt_x"/>
                                          </p:val>
                                        </p:tav>
                                        <p:tav tm="100000">
                                          <p:val>
                                            <p:strVal val="0-ppt_w/2"/>
                                          </p:val>
                                        </p:tav>
                                      </p:tavLst>
                                    </p:anim>
                                    <p:anim calcmode="lin" valueType="num">
                                      <p:cBhvr additive="base">
                                        <p:cTn id="163" dur="5500"/>
                                        <p:tgtEl>
                                          <p:spTgt spid="19"/>
                                        </p:tgtEl>
                                        <p:attrNameLst>
                                          <p:attrName>ppt_y</p:attrName>
                                        </p:attrNameLst>
                                      </p:cBhvr>
                                      <p:tavLst>
                                        <p:tav tm="0">
                                          <p:val>
                                            <p:strVal val="ppt_y"/>
                                          </p:val>
                                        </p:tav>
                                        <p:tav tm="100000">
                                          <p:val>
                                            <p:strVal val="0-ppt_h/2"/>
                                          </p:val>
                                        </p:tav>
                                      </p:tavLst>
                                    </p:anim>
                                    <p:set>
                                      <p:cBhvr>
                                        <p:cTn id="164" dur="1" fill="hold">
                                          <p:stCondLst>
                                            <p:cond delay="5499"/>
                                          </p:stCondLst>
                                        </p:cTn>
                                        <p:tgtEl>
                                          <p:spTgt spid="19"/>
                                        </p:tgtEl>
                                        <p:attrNameLst>
                                          <p:attrName>style.visibility</p:attrName>
                                        </p:attrNameLst>
                                      </p:cBhvr>
                                      <p:to>
                                        <p:strVal val="hidden"/>
                                      </p:to>
                                    </p:set>
                                  </p:childTnLst>
                                </p:cTn>
                              </p:par>
                              <p:par>
                                <p:cTn id="165" presetID="23" presetClass="entr" presetSubtype="272" fill="hold" nodeType="withEffect">
                                  <p:stCondLst>
                                    <p:cond delay="1500"/>
                                  </p:stCondLst>
                                  <p:childTnLst>
                                    <p:set>
                                      <p:cBhvr>
                                        <p:cTn id="166" dur="1" fill="hold">
                                          <p:stCondLst>
                                            <p:cond delay="0"/>
                                          </p:stCondLst>
                                        </p:cTn>
                                        <p:tgtEl>
                                          <p:spTgt spid="24"/>
                                        </p:tgtEl>
                                        <p:attrNameLst>
                                          <p:attrName>style.visibility</p:attrName>
                                        </p:attrNameLst>
                                      </p:cBhvr>
                                      <p:to>
                                        <p:strVal val="visible"/>
                                      </p:to>
                                    </p:set>
                                    <p:anim calcmode="lin" valueType="num">
                                      <p:cBhvr>
                                        <p:cTn id="167" dur="3750" fill="hold"/>
                                        <p:tgtEl>
                                          <p:spTgt spid="24"/>
                                        </p:tgtEl>
                                        <p:attrNameLst>
                                          <p:attrName>ppt_w</p:attrName>
                                        </p:attrNameLst>
                                      </p:cBhvr>
                                      <p:tavLst>
                                        <p:tav tm="0">
                                          <p:val>
                                            <p:strVal val="2/3*#ppt_w"/>
                                          </p:val>
                                        </p:tav>
                                        <p:tav tm="100000">
                                          <p:val>
                                            <p:strVal val="#ppt_w"/>
                                          </p:val>
                                        </p:tav>
                                      </p:tavLst>
                                    </p:anim>
                                    <p:anim calcmode="lin" valueType="num">
                                      <p:cBhvr>
                                        <p:cTn id="168" dur="3750" fill="hold"/>
                                        <p:tgtEl>
                                          <p:spTgt spid="24"/>
                                        </p:tgtEl>
                                        <p:attrNameLst>
                                          <p:attrName>ppt_h</p:attrName>
                                        </p:attrNameLst>
                                      </p:cBhvr>
                                      <p:tavLst>
                                        <p:tav tm="0">
                                          <p:val>
                                            <p:strVal val="2/3*#ppt_h"/>
                                          </p:val>
                                        </p:tav>
                                        <p:tav tm="100000">
                                          <p:val>
                                            <p:strVal val="#ppt_h"/>
                                          </p:val>
                                        </p:tav>
                                      </p:tavLst>
                                    </p:anim>
                                  </p:childTnLst>
                                </p:cTn>
                              </p:par>
                              <p:par>
                                <p:cTn id="169" presetID="16" presetClass="entr" presetSubtype="42" fill="hold" nodeType="withEffect">
                                  <p:stCondLst>
                                    <p:cond delay="1500"/>
                                  </p:stCondLst>
                                  <p:childTnLst>
                                    <p:set>
                                      <p:cBhvr>
                                        <p:cTn id="170" dur="1" fill="hold">
                                          <p:stCondLst>
                                            <p:cond delay="0"/>
                                          </p:stCondLst>
                                        </p:cTn>
                                        <p:tgtEl>
                                          <p:spTgt spid="24"/>
                                        </p:tgtEl>
                                        <p:attrNameLst>
                                          <p:attrName>style.visibility</p:attrName>
                                        </p:attrNameLst>
                                      </p:cBhvr>
                                      <p:to>
                                        <p:strVal val="visible"/>
                                      </p:to>
                                    </p:set>
                                    <p:animEffect transition="in" filter="barn(outHorizontal)">
                                      <p:cBhvr>
                                        <p:cTn id="171" dur="3750"/>
                                        <p:tgtEl>
                                          <p:spTgt spid="24"/>
                                        </p:tgtEl>
                                      </p:cBhvr>
                                    </p:animEffect>
                                  </p:childTnLst>
                                </p:cTn>
                              </p:par>
                              <p:par>
                                <p:cTn id="172" presetID="9" presetClass="emph" presetSubtype="0" grpId="0" nodeType="withEffect">
                                  <p:stCondLst>
                                    <p:cond delay="0"/>
                                  </p:stCondLst>
                                  <p:childTnLst>
                                    <p:set>
                                      <p:cBhvr rctx="PPT">
                                        <p:cTn id="173" dur="indefinite"/>
                                        <p:tgtEl>
                                          <p:spTgt spid="23"/>
                                        </p:tgtEl>
                                        <p:attrNameLst>
                                          <p:attrName>style.opacity</p:attrName>
                                        </p:attrNameLst>
                                      </p:cBhvr>
                                      <p:to>
                                        <p:strVal val="0"/>
                                      </p:to>
                                    </p:set>
                                    <p:animEffect filter="image" prLst="opacity: 0">
                                      <p:cBhvr rctx="IE">
                                        <p:cTn id="174"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44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2" name="1 Grupo"/>
          <p:cNvGrpSpPr/>
          <p:nvPr/>
        </p:nvGrpSpPr>
        <p:grpSpPr>
          <a:xfrm rot="20463104">
            <a:off x="778788" y="491850"/>
            <a:ext cx="3955504" cy="2133600"/>
            <a:chOff x="1331640" y="987574"/>
            <a:chExt cx="3955504" cy="2133600"/>
          </a:xfrm>
        </p:grpSpPr>
        <p:sp>
          <p:nvSpPr>
            <p:cNvPr id="3" name="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136896" flipH="1">
            <a:off x="4451196" y="491852"/>
            <a:ext cx="3955504" cy="2133600"/>
            <a:chOff x="1331640" y="987574"/>
            <a:chExt cx="3955504" cy="2133600"/>
          </a:xfrm>
        </p:grpSpPr>
        <p:sp>
          <p:nvSpPr>
            <p:cNvPr id="13" name="1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1136896" flipV="1">
            <a:off x="755576" y="2499744"/>
            <a:ext cx="3955504" cy="2133600"/>
            <a:chOff x="1331640" y="987574"/>
            <a:chExt cx="3955504" cy="2133600"/>
          </a:xfrm>
        </p:grpSpPr>
        <p:sp>
          <p:nvSpPr>
            <p:cNvPr id="23" name="2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20463104" flipH="1" flipV="1">
            <a:off x="4427984" y="2499742"/>
            <a:ext cx="3955504" cy="2133600"/>
            <a:chOff x="1331640" y="987574"/>
            <a:chExt cx="3955504" cy="2133600"/>
          </a:xfrm>
        </p:grpSpPr>
        <p:sp>
          <p:nvSpPr>
            <p:cNvPr id="33" name="3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3" name="42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3603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50000" y="10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50000" y="10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50000" y="10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50000" y="10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3120" fill="hold"/>
                                        <p:tgtEl>
                                          <p:spTgt spid="45"/>
                                        </p:tgtEl>
                                        <p:attrNameLst>
                                          <p:attrName>ppt_w</p:attrName>
                                        </p:attrNameLst>
                                      </p:cBhvr>
                                      <p:tavLst>
                                        <p:tav tm="0">
                                          <p:val>
                                            <p:fltVal val="0"/>
                                          </p:val>
                                        </p:tav>
                                        <p:tav tm="100000">
                                          <p:val>
                                            <p:strVal val="#ppt_w"/>
                                          </p:val>
                                        </p:tav>
                                      </p:tavLst>
                                    </p:anim>
                                    <p:anim calcmode="lin" valueType="num">
                                      <p:cBhvr>
                                        <p:cTn id="56" dur="3120" fill="hold"/>
                                        <p:tgtEl>
                                          <p:spTgt spid="45"/>
                                        </p:tgtEl>
                                        <p:attrNameLst>
                                          <p:attrName>ppt_h</p:attrName>
                                        </p:attrNameLst>
                                      </p:cBhvr>
                                      <p:tavLst>
                                        <p:tav tm="0">
                                          <p:val>
                                            <p:fltVal val="0"/>
                                          </p:val>
                                        </p:tav>
                                        <p:tav tm="100000">
                                          <p:val>
                                            <p:strVal val="#ppt_h"/>
                                          </p:val>
                                        </p:tav>
                                      </p:tavLst>
                                    </p:anim>
                                    <p:anim calcmode="lin" valueType="num">
                                      <p:cBhvr>
                                        <p:cTn id="57" dur="3120" fill="hold"/>
                                        <p:tgtEl>
                                          <p:spTgt spid="45"/>
                                        </p:tgtEl>
                                        <p:attrNameLst>
                                          <p:attrName>ppt_x</p:attrName>
                                        </p:attrNameLst>
                                      </p:cBhvr>
                                      <p:tavLst>
                                        <p:tav tm="0">
                                          <p:val>
                                            <p:fltVal val="0.5"/>
                                          </p:val>
                                        </p:tav>
                                        <p:tav tm="100000">
                                          <p:val>
                                            <p:strVal val="#ppt_x"/>
                                          </p:val>
                                        </p:tav>
                                      </p:tavLst>
                                    </p:anim>
                                    <p:anim calcmode="lin" valueType="num">
                                      <p:cBhvr>
                                        <p:cTn id="58" dur="3120" fill="hold"/>
                                        <p:tgtEl>
                                          <p:spTgt spid="45"/>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diamond(out)">
                                      <p:cBhvr>
                                        <p:cTn id="61" dur="3120"/>
                                        <p:tgtEl>
                                          <p:spTgt spid="45"/>
                                        </p:tgtEl>
                                      </p:cBhvr>
                                    </p:animEffect>
                                  </p:childTnLst>
                                </p:cTn>
                              </p:par>
                              <p:par>
                                <p:cTn id="62" presetID="9" presetClass="emph" presetSubtype="0" grpId="0" nodeType="withEffect">
                                  <p:stCondLst>
                                    <p:cond delay="0"/>
                                  </p:stCondLst>
                                  <p:childTnLst>
                                    <p:set>
                                      <p:cBhvr rctx="PPT">
                                        <p:cTn id="63" dur="indefinite"/>
                                        <p:tgtEl>
                                          <p:spTgt spid="43"/>
                                        </p:tgtEl>
                                        <p:attrNameLst>
                                          <p:attrName>style.opacity</p:attrName>
                                        </p:attrNameLst>
                                      </p:cBhvr>
                                      <p:to>
                                        <p:strVal val="0"/>
                                      </p:to>
                                    </p:set>
                                    <p:animEffect filter="image" prLst="opacity: 0">
                                      <p:cBhvr rctx="IE">
                                        <p:cTn id="64" dur="indefinite"/>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redondeado"/>
          <p:cNvSpPr/>
          <p:nvPr/>
        </p:nvSpPr>
        <p:spPr>
          <a:xfrm>
            <a:off x="755576" y="555526"/>
            <a:ext cx="7560840" cy="3960440"/>
          </a:xfrm>
          <a:prstGeom prst="roundRect">
            <a:avLst>
              <a:gd name="adj" fmla="val 48092"/>
            </a:avLst>
          </a:prstGeom>
          <a:gradFill flip="none" rotWithShape="1">
            <a:gsLst>
              <a:gs pos="42491">
                <a:srgbClr val="C3D2ED">
                  <a:lumMod val="17000"/>
                  <a:lumOff val="83000"/>
                </a:srgbClr>
              </a:gs>
              <a:gs pos="3000">
                <a:srgbClr val="F79D3B">
                  <a:alpha val="70000"/>
                </a:srgbClr>
              </a:gs>
              <a:gs pos="4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882" y="7829"/>
            <a:ext cx="9144000" cy="5143500"/>
          </a:xfrm>
          <a:prstGeom prst="rect">
            <a:avLst/>
          </a:prstGeom>
          <a:noFill/>
          <a:ln>
            <a:noFill/>
          </a:ln>
        </p:spPr>
      </p:pic>
      <p:sp>
        <p:nvSpPr>
          <p:cNvPr id="3" name="2 Rectángulo redondeado"/>
          <p:cNvSpPr/>
          <p:nvPr/>
        </p:nvSpPr>
        <p:spPr>
          <a:xfrm>
            <a:off x="755576" y="555526"/>
            <a:ext cx="7560840" cy="3960440"/>
          </a:xfrm>
          <a:prstGeom prst="roundRect">
            <a:avLst>
              <a:gd name="adj" fmla="val 48092"/>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a:off x="755576" y="1131590"/>
            <a:ext cx="3528392" cy="2808312"/>
          </a:xfrm>
          <a:prstGeom prst="flowChartDelay">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flipH="1">
            <a:off x="4788024" y="1131590"/>
            <a:ext cx="3528392" cy="2808312"/>
          </a:xfrm>
          <a:prstGeom prst="flowChartDelay">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0121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6"/>
                                        </p:tgtEl>
                                        <p:attrNameLst>
                                          <p:attrName>ppt_w</p:attrName>
                                        </p:attrNameLst>
                                      </p:cBhvr>
                                      <p:tavLst>
                                        <p:tav tm="0">
                                          <p:val>
                                            <p:strVal val="ppt_w"/>
                                          </p:val>
                                        </p:tav>
                                        <p:tav tm="100000">
                                          <p:val>
                                            <p:strVal val="4*ppt_w"/>
                                          </p:val>
                                        </p:tav>
                                      </p:tavLst>
                                    </p:anim>
                                    <p:anim calcmode="lin" valueType="num">
                                      <p:cBhvr>
                                        <p:cTn id="33" dur="3000"/>
                                        <p:tgtEl>
                                          <p:spTgt spid="6"/>
                                        </p:tgtEl>
                                        <p:attrNameLst>
                                          <p:attrName>ppt_h</p:attrName>
                                        </p:attrNameLst>
                                      </p:cBhvr>
                                      <p:tavLst>
                                        <p:tav tm="0">
                                          <p:val>
                                            <p:strVal val="ppt_h"/>
                                          </p:val>
                                        </p:tav>
                                        <p:tav tm="100000">
                                          <p:val>
                                            <p:strVal val="4*ppt_h"/>
                                          </p:val>
                                        </p:tav>
                                      </p:tavLst>
                                    </p:anim>
                                    <p:set>
                                      <p:cBhvr>
                                        <p:cTn id="34" dur="1" fill="hold">
                                          <p:stCondLst>
                                            <p:cond delay="2999"/>
                                          </p:stCondLst>
                                        </p:cTn>
                                        <p:tgtEl>
                                          <p:spTgt spid="6"/>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4000" fill="hold"/>
                                        <p:tgtEl>
                                          <p:spTgt spid="8"/>
                                        </p:tgtEl>
                                        <p:attrNameLst>
                                          <p:attrName>ppt_w</p:attrName>
                                        </p:attrNameLst>
                                      </p:cBhvr>
                                      <p:tavLst>
                                        <p:tav tm="0">
                                          <p:val>
                                            <p:fltVal val="0"/>
                                          </p:val>
                                        </p:tav>
                                        <p:tav tm="100000">
                                          <p:val>
                                            <p:strVal val="#ppt_w"/>
                                          </p:val>
                                        </p:tav>
                                      </p:tavLst>
                                    </p:anim>
                                    <p:anim calcmode="lin" valueType="num">
                                      <p:cBhvr>
                                        <p:cTn id="38" dur="4000" fill="hold"/>
                                        <p:tgtEl>
                                          <p:spTgt spid="8"/>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4000"/>
                                        <p:tgtEl>
                                          <p:spTgt spid="8"/>
                                        </p:tgtEl>
                                      </p:cBhvr>
                                    </p:animEffect>
                                  </p:childTnLst>
                                </p:cTn>
                              </p:par>
                              <p:par>
                                <p:cTn id="42" presetID="9" presetClass="emph" presetSubtype="0" grpId="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3" grpId="0" animBg="1"/>
      <p:bldP spid="4" grpId="0" animBg="1"/>
      <p:bldP spid="4" grpId="1" animBg="1"/>
      <p:bldP spid="5" grpId="0" animBg="1"/>
      <p:bldP spid="5" grpId="1"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96" y="-9698"/>
            <a:ext cx="9144000" cy="5129782"/>
          </a:xfrm>
          <a:prstGeom prst="rect">
            <a:avLst/>
          </a:prstGeom>
          <a:noFill/>
          <a:ln>
            <a:noFill/>
          </a:ln>
        </p:spPr>
      </p:pic>
      <p:sp>
        <p:nvSpPr>
          <p:cNvPr id="4"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30000">
                <a:srgbClr val="FFC000">
                  <a:lumMod val="26000"/>
                  <a:lumOff val="74000"/>
                  <a:alpha val="0"/>
                </a:srgbClr>
              </a:gs>
              <a:gs pos="63000">
                <a:srgbClr val="D64004">
                  <a:alpha val="68000"/>
                </a:srgbClr>
              </a:gs>
              <a:gs pos="85000">
                <a:schemeClr val="tx1">
                  <a:alpha val="66000"/>
                </a:schemeClr>
              </a:gs>
            </a:gsLst>
            <a:lin ang="5400000" scaled="0"/>
          </a:gradFill>
          <a:ln w="19050">
            <a:gradFill flip="none" rotWithShape="1">
              <a:gsLst>
                <a:gs pos="0">
                  <a:schemeClr val="accent6">
                    <a:lumMod val="60000"/>
                    <a:lumOff val="40000"/>
                  </a:schemeClr>
                </a:gs>
                <a:gs pos="64999">
                  <a:srgbClr val="F0EBD5"/>
                </a:gs>
                <a:gs pos="100000">
                  <a:srgbClr val="D1C39F"/>
                </a:gs>
              </a:gsLst>
              <a:lin ang="5400000" scaled="0"/>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360" y="-596602"/>
            <a:ext cx="9137640" cy="6336704"/>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6580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3500" fill="hold"/>
                                        <p:tgtEl>
                                          <p:spTgt spid="22"/>
                                        </p:tgtEl>
                                        <p:attrNameLst>
                                          <p:attrName>ppt_x</p:attrName>
                                        </p:attrNameLst>
                                      </p:cBhvr>
                                      <p:tavLst>
                                        <p:tav tm="0">
                                          <p:val>
                                            <p:strVal val="0-#ppt_w/2"/>
                                          </p:val>
                                        </p:tav>
                                        <p:tav tm="100000">
                                          <p:val>
                                            <p:strVal val="#ppt_x"/>
                                          </p:val>
                                        </p:tav>
                                      </p:tavLst>
                                    </p:anim>
                                    <p:anim calcmode="lin" valueType="num">
                                      <p:cBhvr additive="base">
                                        <p:cTn id="8" dur="3500" fill="hold"/>
                                        <p:tgtEl>
                                          <p:spTgt spid="22"/>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3500" fill="hold"/>
                                        <p:tgtEl>
                                          <p:spTgt spid="22"/>
                                        </p:tgtEl>
                                        <p:attrNameLst>
                                          <p:attrName>ppt_w</p:attrName>
                                        </p:attrNameLst>
                                      </p:cBhvr>
                                      <p:tavLst>
                                        <p:tav tm="0" fmla="#ppt_w*sin(2.5*pi*$)">
                                          <p:val>
                                            <p:fltVal val="0"/>
                                          </p:val>
                                        </p:tav>
                                        <p:tav tm="100000">
                                          <p:val>
                                            <p:fltVal val="1"/>
                                          </p:val>
                                        </p:tav>
                                      </p:tavLst>
                                    </p:anim>
                                    <p:anim calcmode="lin" valueType="num">
                                      <p:cBhvr>
                                        <p:cTn id="12" dur="3500" fill="hold"/>
                                        <p:tgtEl>
                                          <p:spTgt spid="22"/>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22"/>
                                        </p:tgtEl>
                                        <p:attrNameLst>
                                          <p:attrName>ppt_x</p:attrName>
                                        </p:attrNameLst>
                                      </p:cBhvr>
                                      <p:tavLst>
                                        <p:tav tm="0">
                                          <p:val>
                                            <p:strVal val="ppt_x"/>
                                          </p:val>
                                        </p:tav>
                                        <p:tav tm="100000">
                                          <p:val>
                                            <p:strVal val="1+ppt_w/2"/>
                                          </p:val>
                                        </p:tav>
                                      </p:tavLst>
                                    </p:anim>
                                    <p:anim calcmode="lin" valueType="num">
                                      <p:cBhvr additive="base">
                                        <p:cTn id="15" dur="4000"/>
                                        <p:tgtEl>
                                          <p:spTgt spid="22"/>
                                        </p:tgtEl>
                                        <p:attrNameLst>
                                          <p:attrName>ppt_y</p:attrName>
                                        </p:attrNameLst>
                                      </p:cBhvr>
                                      <p:tavLst>
                                        <p:tav tm="0">
                                          <p:val>
                                            <p:strVal val="ppt_y"/>
                                          </p:val>
                                        </p:tav>
                                        <p:tav tm="100000">
                                          <p:val>
                                            <p:strVal val="ppt_y"/>
                                          </p:val>
                                        </p:tav>
                                      </p:tavLst>
                                    </p:anim>
                                    <p:set>
                                      <p:cBhvr>
                                        <p:cTn id="16" dur="1" fill="hold">
                                          <p:stCondLst>
                                            <p:cond delay="3999"/>
                                          </p:stCondLst>
                                        </p:cTn>
                                        <p:tgtEl>
                                          <p:spTgt spid="22"/>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500" fill="hold"/>
                                        <p:tgtEl>
                                          <p:spTgt spid="23"/>
                                        </p:tgtEl>
                                        <p:attrNameLst>
                                          <p:attrName>ppt_x</p:attrName>
                                        </p:attrNameLst>
                                      </p:cBhvr>
                                      <p:tavLst>
                                        <p:tav tm="0">
                                          <p:val>
                                            <p:strVal val="0-#ppt_w/2"/>
                                          </p:val>
                                        </p:tav>
                                        <p:tav tm="100000">
                                          <p:val>
                                            <p:strVal val="#ppt_x"/>
                                          </p:val>
                                        </p:tav>
                                      </p:tavLst>
                                    </p:anim>
                                    <p:anim calcmode="lin" valueType="num">
                                      <p:cBhvr additive="base">
                                        <p:cTn id="20" dur="3500" fill="hold"/>
                                        <p:tgtEl>
                                          <p:spTgt spid="23"/>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3500" fill="hold"/>
                                        <p:tgtEl>
                                          <p:spTgt spid="23"/>
                                        </p:tgtEl>
                                        <p:attrNameLst>
                                          <p:attrName>ppt_w</p:attrName>
                                        </p:attrNameLst>
                                      </p:cBhvr>
                                      <p:tavLst>
                                        <p:tav tm="0" fmla="#ppt_w*sin(2.5*pi*$)">
                                          <p:val>
                                            <p:fltVal val="0"/>
                                          </p:val>
                                        </p:tav>
                                        <p:tav tm="100000">
                                          <p:val>
                                            <p:fltVal val="1"/>
                                          </p:val>
                                        </p:tav>
                                      </p:tavLst>
                                    </p:anim>
                                    <p:anim calcmode="lin" valueType="num">
                                      <p:cBhvr>
                                        <p:cTn id="24" dur="3500" fill="hold"/>
                                        <p:tgtEl>
                                          <p:spTgt spid="23"/>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23"/>
                                        </p:tgtEl>
                                        <p:attrNameLst>
                                          <p:attrName>ppt_x</p:attrName>
                                        </p:attrNameLst>
                                      </p:cBhvr>
                                      <p:tavLst>
                                        <p:tav tm="0">
                                          <p:val>
                                            <p:strVal val="ppt_x"/>
                                          </p:val>
                                        </p:tav>
                                        <p:tav tm="100000">
                                          <p:val>
                                            <p:strVal val="1+ppt_w/2"/>
                                          </p:val>
                                        </p:tav>
                                      </p:tavLst>
                                    </p:anim>
                                    <p:anim calcmode="lin" valueType="num">
                                      <p:cBhvr additive="base">
                                        <p:cTn id="27" dur="4000"/>
                                        <p:tgtEl>
                                          <p:spTgt spid="23"/>
                                        </p:tgtEl>
                                        <p:attrNameLst>
                                          <p:attrName>ppt_y</p:attrName>
                                        </p:attrNameLst>
                                      </p:cBhvr>
                                      <p:tavLst>
                                        <p:tav tm="0">
                                          <p:val>
                                            <p:strVal val="ppt_y"/>
                                          </p:val>
                                        </p:tav>
                                        <p:tav tm="100000">
                                          <p:val>
                                            <p:strVal val="ppt_y"/>
                                          </p:val>
                                        </p:tav>
                                      </p:tavLst>
                                    </p:anim>
                                    <p:set>
                                      <p:cBhvr>
                                        <p:cTn id="28" dur="1" fill="hold">
                                          <p:stCondLst>
                                            <p:cond delay="3999"/>
                                          </p:stCondLst>
                                        </p:cTn>
                                        <p:tgtEl>
                                          <p:spTgt spid="23"/>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3500" fill="hold"/>
                                        <p:tgtEl>
                                          <p:spTgt spid="27"/>
                                        </p:tgtEl>
                                        <p:attrNameLst>
                                          <p:attrName>ppt_x</p:attrName>
                                        </p:attrNameLst>
                                      </p:cBhvr>
                                      <p:tavLst>
                                        <p:tav tm="0">
                                          <p:val>
                                            <p:strVal val="0-#ppt_w/2"/>
                                          </p:val>
                                        </p:tav>
                                        <p:tav tm="100000">
                                          <p:val>
                                            <p:strVal val="#ppt_x"/>
                                          </p:val>
                                        </p:tav>
                                      </p:tavLst>
                                    </p:anim>
                                    <p:anim calcmode="lin" valueType="num">
                                      <p:cBhvr additive="base">
                                        <p:cTn id="32" dur="3500" fill="hold"/>
                                        <p:tgtEl>
                                          <p:spTgt spid="27"/>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3500" fill="hold"/>
                                        <p:tgtEl>
                                          <p:spTgt spid="27"/>
                                        </p:tgtEl>
                                        <p:attrNameLst>
                                          <p:attrName>ppt_w</p:attrName>
                                        </p:attrNameLst>
                                      </p:cBhvr>
                                      <p:tavLst>
                                        <p:tav tm="0" fmla="#ppt_w*sin(2.5*pi*$)">
                                          <p:val>
                                            <p:fltVal val="0"/>
                                          </p:val>
                                        </p:tav>
                                        <p:tav tm="100000">
                                          <p:val>
                                            <p:fltVal val="1"/>
                                          </p:val>
                                        </p:tav>
                                      </p:tavLst>
                                    </p:anim>
                                    <p:anim calcmode="lin" valueType="num">
                                      <p:cBhvr>
                                        <p:cTn id="36" dur="3500" fill="hold"/>
                                        <p:tgtEl>
                                          <p:spTgt spid="27"/>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000"/>
                                        <p:tgtEl>
                                          <p:spTgt spid="27"/>
                                        </p:tgtEl>
                                        <p:attrNameLst>
                                          <p:attrName>ppt_x</p:attrName>
                                        </p:attrNameLst>
                                      </p:cBhvr>
                                      <p:tavLst>
                                        <p:tav tm="0">
                                          <p:val>
                                            <p:strVal val="ppt_x"/>
                                          </p:val>
                                        </p:tav>
                                        <p:tav tm="100000">
                                          <p:val>
                                            <p:strVal val="1+ppt_w/2"/>
                                          </p:val>
                                        </p:tav>
                                      </p:tavLst>
                                    </p:anim>
                                    <p:anim calcmode="lin" valueType="num">
                                      <p:cBhvr additive="base">
                                        <p:cTn id="39" dur="4000"/>
                                        <p:tgtEl>
                                          <p:spTgt spid="27"/>
                                        </p:tgtEl>
                                        <p:attrNameLst>
                                          <p:attrName>ppt_y</p:attrName>
                                        </p:attrNameLst>
                                      </p:cBhvr>
                                      <p:tavLst>
                                        <p:tav tm="0">
                                          <p:val>
                                            <p:strVal val="ppt_y"/>
                                          </p:val>
                                        </p:tav>
                                        <p:tav tm="100000">
                                          <p:val>
                                            <p:strVal val="ppt_y"/>
                                          </p:val>
                                        </p:tav>
                                      </p:tavLst>
                                    </p:anim>
                                    <p:set>
                                      <p:cBhvr>
                                        <p:cTn id="40" dur="1" fill="hold">
                                          <p:stCondLst>
                                            <p:cond delay="3999"/>
                                          </p:stCondLst>
                                        </p:cTn>
                                        <p:tgtEl>
                                          <p:spTgt spid="27"/>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3500" fill="hold"/>
                                        <p:tgtEl>
                                          <p:spTgt spid="25"/>
                                        </p:tgtEl>
                                        <p:attrNameLst>
                                          <p:attrName>ppt_x</p:attrName>
                                        </p:attrNameLst>
                                      </p:cBhvr>
                                      <p:tavLst>
                                        <p:tav tm="0">
                                          <p:val>
                                            <p:strVal val="0-#ppt_w/2"/>
                                          </p:val>
                                        </p:tav>
                                        <p:tav tm="100000">
                                          <p:val>
                                            <p:strVal val="#ppt_x"/>
                                          </p:val>
                                        </p:tav>
                                      </p:tavLst>
                                    </p:anim>
                                    <p:anim calcmode="lin" valueType="num">
                                      <p:cBhvr additive="base">
                                        <p:cTn id="44" dur="3500" fill="hold"/>
                                        <p:tgtEl>
                                          <p:spTgt spid="25"/>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3500" fill="hold"/>
                                        <p:tgtEl>
                                          <p:spTgt spid="25"/>
                                        </p:tgtEl>
                                        <p:attrNameLst>
                                          <p:attrName>ppt_w</p:attrName>
                                        </p:attrNameLst>
                                      </p:cBhvr>
                                      <p:tavLst>
                                        <p:tav tm="0" fmla="#ppt_w*sin(2.5*pi*$)">
                                          <p:val>
                                            <p:fltVal val="0"/>
                                          </p:val>
                                        </p:tav>
                                        <p:tav tm="100000">
                                          <p:val>
                                            <p:fltVal val="1"/>
                                          </p:val>
                                        </p:tav>
                                      </p:tavLst>
                                    </p:anim>
                                    <p:anim calcmode="lin" valueType="num">
                                      <p:cBhvr>
                                        <p:cTn id="48" dur="3500" fill="hold"/>
                                        <p:tgtEl>
                                          <p:spTgt spid="25"/>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000"/>
                                        <p:tgtEl>
                                          <p:spTgt spid="25"/>
                                        </p:tgtEl>
                                        <p:attrNameLst>
                                          <p:attrName>ppt_x</p:attrName>
                                        </p:attrNameLst>
                                      </p:cBhvr>
                                      <p:tavLst>
                                        <p:tav tm="0">
                                          <p:val>
                                            <p:strVal val="ppt_x"/>
                                          </p:val>
                                        </p:tav>
                                        <p:tav tm="100000">
                                          <p:val>
                                            <p:strVal val="1+ppt_w/2"/>
                                          </p:val>
                                        </p:tav>
                                      </p:tavLst>
                                    </p:anim>
                                    <p:anim calcmode="lin" valueType="num">
                                      <p:cBhvr additive="base">
                                        <p:cTn id="51" dur="4000"/>
                                        <p:tgtEl>
                                          <p:spTgt spid="25"/>
                                        </p:tgtEl>
                                        <p:attrNameLst>
                                          <p:attrName>ppt_y</p:attrName>
                                        </p:attrNameLst>
                                      </p:cBhvr>
                                      <p:tavLst>
                                        <p:tav tm="0">
                                          <p:val>
                                            <p:strVal val="ppt_y"/>
                                          </p:val>
                                        </p:tav>
                                        <p:tav tm="100000">
                                          <p:val>
                                            <p:strVal val="ppt_y"/>
                                          </p:val>
                                        </p:tav>
                                      </p:tavLst>
                                    </p:anim>
                                    <p:set>
                                      <p:cBhvr>
                                        <p:cTn id="52" dur="1" fill="hold">
                                          <p:stCondLst>
                                            <p:cond delay="3999"/>
                                          </p:stCondLst>
                                        </p:cTn>
                                        <p:tgtEl>
                                          <p:spTgt spid="25"/>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3500" fill="hold"/>
                                        <p:tgtEl>
                                          <p:spTgt spid="24"/>
                                        </p:tgtEl>
                                        <p:attrNameLst>
                                          <p:attrName>ppt_x</p:attrName>
                                        </p:attrNameLst>
                                      </p:cBhvr>
                                      <p:tavLst>
                                        <p:tav tm="0">
                                          <p:val>
                                            <p:strVal val="0-#ppt_w/2"/>
                                          </p:val>
                                        </p:tav>
                                        <p:tav tm="100000">
                                          <p:val>
                                            <p:strVal val="#ppt_x"/>
                                          </p:val>
                                        </p:tav>
                                      </p:tavLst>
                                    </p:anim>
                                    <p:anim calcmode="lin" valueType="num">
                                      <p:cBhvr additive="base">
                                        <p:cTn id="56" dur="3500" fill="hold"/>
                                        <p:tgtEl>
                                          <p:spTgt spid="24"/>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p:cTn id="59" dur="3500" fill="hold"/>
                                        <p:tgtEl>
                                          <p:spTgt spid="24"/>
                                        </p:tgtEl>
                                        <p:attrNameLst>
                                          <p:attrName>ppt_w</p:attrName>
                                        </p:attrNameLst>
                                      </p:cBhvr>
                                      <p:tavLst>
                                        <p:tav tm="0" fmla="#ppt_w*sin(2.5*pi*$)">
                                          <p:val>
                                            <p:fltVal val="0"/>
                                          </p:val>
                                        </p:tav>
                                        <p:tav tm="100000">
                                          <p:val>
                                            <p:fltVal val="1"/>
                                          </p:val>
                                        </p:tav>
                                      </p:tavLst>
                                    </p:anim>
                                    <p:anim calcmode="lin" valueType="num">
                                      <p:cBhvr>
                                        <p:cTn id="60" dur="3500" fill="hold"/>
                                        <p:tgtEl>
                                          <p:spTgt spid="24"/>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000"/>
                                        <p:tgtEl>
                                          <p:spTgt spid="24"/>
                                        </p:tgtEl>
                                        <p:attrNameLst>
                                          <p:attrName>ppt_x</p:attrName>
                                        </p:attrNameLst>
                                      </p:cBhvr>
                                      <p:tavLst>
                                        <p:tav tm="0">
                                          <p:val>
                                            <p:strVal val="ppt_x"/>
                                          </p:val>
                                        </p:tav>
                                        <p:tav tm="100000">
                                          <p:val>
                                            <p:strVal val="1+ppt_w/2"/>
                                          </p:val>
                                        </p:tav>
                                      </p:tavLst>
                                    </p:anim>
                                    <p:anim calcmode="lin" valueType="num">
                                      <p:cBhvr additive="base">
                                        <p:cTn id="63" dur="4000"/>
                                        <p:tgtEl>
                                          <p:spTgt spid="24"/>
                                        </p:tgtEl>
                                        <p:attrNameLst>
                                          <p:attrName>ppt_y</p:attrName>
                                        </p:attrNameLst>
                                      </p:cBhvr>
                                      <p:tavLst>
                                        <p:tav tm="0">
                                          <p:val>
                                            <p:strVal val="ppt_y"/>
                                          </p:val>
                                        </p:tav>
                                        <p:tav tm="100000">
                                          <p:val>
                                            <p:strVal val="ppt_y"/>
                                          </p:val>
                                        </p:tav>
                                      </p:tavLst>
                                    </p:anim>
                                    <p:set>
                                      <p:cBhvr>
                                        <p:cTn id="64" dur="1" fill="hold">
                                          <p:stCondLst>
                                            <p:cond delay="3999"/>
                                          </p:stCondLst>
                                        </p:cTn>
                                        <p:tgtEl>
                                          <p:spTgt spid="24"/>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3500" fill="hold"/>
                                        <p:tgtEl>
                                          <p:spTgt spid="26"/>
                                        </p:tgtEl>
                                        <p:attrNameLst>
                                          <p:attrName>ppt_x</p:attrName>
                                        </p:attrNameLst>
                                      </p:cBhvr>
                                      <p:tavLst>
                                        <p:tav tm="0">
                                          <p:val>
                                            <p:strVal val="0-#ppt_w/2"/>
                                          </p:val>
                                        </p:tav>
                                        <p:tav tm="100000">
                                          <p:val>
                                            <p:strVal val="#ppt_x"/>
                                          </p:val>
                                        </p:tav>
                                      </p:tavLst>
                                    </p:anim>
                                    <p:anim calcmode="lin" valueType="num">
                                      <p:cBhvr additive="base">
                                        <p:cTn id="68" dur="3500" fill="hold"/>
                                        <p:tgtEl>
                                          <p:spTgt spid="26"/>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p:cTn id="71" dur="3500" fill="hold"/>
                                        <p:tgtEl>
                                          <p:spTgt spid="26"/>
                                        </p:tgtEl>
                                        <p:attrNameLst>
                                          <p:attrName>ppt_w</p:attrName>
                                        </p:attrNameLst>
                                      </p:cBhvr>
                                      <p:tavLst>
                                        <p:tav tm="0" fmla="#ppt_w*sin(2.5*pi*$)">
                                          <p:val>
                                            <p:fltVal val="0"/>
                                          </p:val>
                                        </p:tav>
                                        <p:tav tm="100000">
                                          <p:val>
                                            <p:fltVal val="1"/>
                                          </p:val>
                                        </p:tav>
                                      </p:tavLst>
                                    </p:anim>
                                    <p:anim calcmode="lin" valueType="num">
                                      <p:cBhvr>
                                        <p:cTn id="72" dur="3500" fill="hold"/>
                                        <p:tgtEl>
                                          <p:spTgt spid="26"/>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000"/>
                                        <p:tgtEl>
                                          <p:spTgt spid="26"/>
                                        </p:tgtEl>
                                        <p:attrNameLst>
                                          <p:attrName>ppt_x</p:attrName>
                                        </p:attrNameLst>
                                      </p:cBhvr>
                                      <p:tavLst>
                                        <p:tav tm="0">
                                          <p:val>
                                            <p:strVal val="ppt_x"/>
                                          </p:val>
                                        </p:tav>
                                        <p:tav tm="100000">
                                          <p:val>
                                            <p:strVal val="1+ppt_w/2"/>
                                          </p:val>
                                        </p:tav>
                                      </p:tavLst>
                                    </p:anim>
                                    <p:anim calcmode="lin" valueType="num">
                                      <p:cBhvr additive="base">
                                        <p:cTn id="75" dur="4000"/>
                                        <p:tgtEl>
                                          <p:spTgt spid="26"/>
                                        </p:tgtEl>
                                        <p:attrNameLst>
                                          <p:attrName>ppt_y</p:attrName>
                                        </p:attrNameLst>
                                      </p:cBhvr>
                                      <p:tavLst>
                                        <p:tav tm="0">
                                          <p:val>
                                            <p:strVal val="ppt_y"/>
                                          </p:val>
                                        </p:tav>
                                        <p:tav tm="100000">
                                          <p:val>
                                            <p:strVal val="ppt_y"/>
                                          </p:val>
                                        </p:tav>
                                      </p:tavLst>
                                    </p:anim>
                                    <p:set>
                                      <p:cBhvr>
                                        <p:cTn id="76" dur="1" fill="hold">
                                          <p:stCondLst>
                                            <p:cond delay="3999"/>
                                          </p:stCondLst>
                                        </p:cTn>
                                        <p:tgtEl>
                                          <p:spTgt spid="26"/>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3500" fill="hold"/>
                                        <p:tgtEl>
                                          <p:spTgt spid="8"/>
                                        </p:tgtEl>
                                        <p:attrNameLst>
                                          <p:attrName>ppt_x</p:attrName>
                                        </p:attrNameLst>
                                      </p:cBhvr>
                                      <p:tavLst>
                                        <p:tav tm="0">
                                          <p:val>
                                            <p:strVal val="#ppt_x"/>
                                          </p:val>
                                        </p:tav>
                                        <p:tav tm="100000">
                                          <p:val>
                                            <p:strVal val="#ppt_x"/>
                                          </p:val>
                                        </p:tav>
                                      </p:tavLst>
                                    </p:anim>
                                    <p:anim calcmode="lin" valueType="num">
                                      <p:cBhvr additive="base">
                                        <p:cTn id="80" dur="3500" fill="hold"/>
                                        <p:tgtEl>
                                          <p:spTgt spid="8"/>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3500" fill="hold"/>
                                        <p:tgtEl>
                                          <p:spTgt spid="8"/>
                                        </p:tgtEl>
                                        <p:attrNameLst>
                                          <p:attrName>ppt_w</p:attrName>
                                        </p:attrNameLst>
                                      </p:cBhvr>
                                      <p:tavLst>
                                        <p:tav tm="0">
                                          <p:val>
                                            <p:strVal val="#ppt_w"/>
                                          </p:val>
                                        </p:tav>
                                        <p:tav tm="100000">
                                          <p:val>
                                            <p:strVal val="#ppt_w"/>
                                          </p:val>
                                        </p:tav>
                                      </p:tavLst>
                                    </p:anim>
                                    <p:anim calcmode="lin" valueType="num">
                                      <p:cBhvr>
                                        <p:cTn id="84" dur="3500" fill="hold"/>
                                        <p:tgtEl>
                                          <p:spTgt spid="8"/>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ppt_x"/>
                                          </p:val>
                                        </p:tav>
                                      </p:tavLst>
                                    </p:anim>
                                    <p:anim calcmode="lin" valueType="num">
                                      <p:cBhvr additive="base">
                                        <p:cTn id="87" dur="4000"/>
                                        <p:tgtEl>
                                          <p:spTgt spid="8"/>
                                        </p:tgtEl>
                                        <p:attrNameLst>
                                          <p:attrName>ppt_y</p:attrName>
                                        </p:attrNameLst>
                                      </p:cBhvr>
                                      <p:tavLst>
                                        <p:tav tm="0">
                                          <p:val>
                                            <p:strVal val="ppt_y"/>
                                          </p:val>
                                        </p:tav>
                                        <p:tav tm="100000">
                                          <p:val>
                                            <p:strVal val="1+ppt_h/2"/>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3500" fill="hold"/>
                                        <p:tgtEl>
                                          <p:spTgt spid="7"/>
                                        </p:tgtEl>
                                        <p:attrNameLst>
                                          <p:attrName>ppt_x</p:attrName>
                                        </p:attrNameLst>
                                      </p:cBhvr>
                                      <p:tavLst>
                                        <p:tav tm="0">
                                          <p:val>
                                            <p:strVal val="#ppt_x"/>
                                          </p:val>
                                        </p:tav>
                                        <p:tav tm="100000">
                                          <p:val>
                                            <p:strVal val="#ppt_x"/>
                                          </p:val>
                                        </p:tav>
                                      </p:tavLst>
                                    </p:anim>
                                    <p:anim calcmode="lin" valueType="num">
                                      <p:cBhvr additive="base">
                                        <p:cTn id="92" dur="3500" fill="hold"/>
                                        <p:tgtEl>
                                          <p:spTgt spid="7"/>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p:cTn id="95" dur="3500" fill="hold"/>
                                        <p:tgtEl>
                                          <p:spTgt spid="7"/>
                                        </p:tgtEl>
                                        <p:attrNameLst>
                                          <p:attrName>ppt_w</p:attrName>
                                        </p:attrNameLst>
                                      </p:cBhvr>
                                      <p:tavLst>
                                        <p:tav tm="0">
                                          <p:val>
                                            <p:strVal val="#ppt_w"/>
                                          </p:val>
                                        </p:tav>
                                        <p:tav tm="100000">
                                          <p:val>
                                            <p:strVal val="#ppt_w"/>
                                          </p:val>
                                        </p:tav>
                                      </p:tavLst>
                                    </p:anim>
                                    <p:anim calcmode="lin" valueType="num">
                                      <p:cBhvr>
                                        <p:cTn id="96" dur="3500" fill="hold"/>
                                        <p:tgtEl>
                                          <p:spTgt spid="7"/>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000"/>
                                        <p:tgtEl>
                                          <p:spTgt spid="7"/>
                                        </p:tgtEl>
                                        <p:attrNameLst>
                                          <p:attrName>ppt_x</p:attrName>
                                        </p:attrNameLst>
                                      </p:cBhvr>
                                      <p:tavLst>
                                        <p:tav tm="0">
                                          <p:val>
                                            <p:strVal val="ppt_x"/>
                                          </p:val>
                                        </p:tav>
                                        <p:tav tm="100000">
                                          <p:val>
                                            <p:strVal val="ppt_x"/>
                                          </p:val>
                                        </p:tav>
                                      </p:tavLst>
                                    </p:anim>
                                    <p:anim calcmode="lin" valueType="num">
                                      <p:cBhvr additive="base">
                                        <p:cTn id="99" dur="4000"/>
                                        <p:tgtEl>
                                          <p:spTgt spid="7"/>
                                        </p:tgtEl>
                                        <p:attrNameLst>
                                          <p:attrName>ppt_y</p:attrName>
                                        </p:attrNameLst>
                                      </p:cBhvr>
                                      <p:tavLst>
                                        <p:tav tm="0">
                                          <p:val>
                                            <p:strVal val="ppt_y"/>
                                          </p:val>
                                        </p:tav>
                                        <p:tav tm="100000">
                                          <p:val>
                                            <p:strVal val="1+ppt_h/2"/>
                                          </p:val>
                                        </p:tav>
                                      </p:tavLst>
                                    </p:anim>
                                    <p:set>
                                      <p:cBhvr>
                                        <p:cTn id="100" dur="1" fill="hold">
                                          <p:stCondLst>
                                            <p:cond delay="3999"/>
                                          </p:stCondLst>
                                        </p:cTn>
                                        <p:tgtEl>
                                          <p:spTgt spid="7"/>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additive="base">
                                        <p:cTn id="103" dur="3500" fill="hold"/>
                                        <p:tgtEl>
                                          <p:spTgt spid="9"/>
                                        </p:tgtEl>
                                        <p:attrNameLst>
                                          <p:attrName>ppt_x</p:attrName>
                                        </p:attrNameLst>
                                      </p:cBhvr>
                                      <p:tavLst>
                                        <p:tav tm="0">
                                          <p:val>
                                            <p:strVal val="#ppt_x"/>
                                          </p:val>
                                        </p:tav>
                                        <p:tav tm="100000">
                                          <p:val>
                                            <p:strVal val="#ppt_x"/>
                                          </p:val>
                                        </p:tav>
                                      </p:tavLst>
                                    </p:anim>
                                    <p:anim calcmode="lin" valueType="num">
                                      <p:cBhvr additive="base">
                                        <p:cTn id="104" dur="3500" fill="hold"/>
                                        <p:tgtEl>
                                          <p:spTgt spid="9"/>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3500" fill="hold"/>
                                        <p:tgtEl>
                                          <p:spTgt spid="9"/>
                                        </p:tgtEl>
                                        <p:attrNameLst>
                                          <p:attrName>ppt_w</p:attrName>
                                        </p:attrNameLst>
                                      </p:cBhvr>
                                      <p:tavLst>
                                        <p:tav tm="0">
                                          <p:val>
                                            <p:strVal val="#ppt_w"/>
                                          </p:val>
                                        </p:tav>
                                        <p:tav tm="100000">
                                          <p:val>
                                            <p:strVal val="#ppt_w"/>
                                          </p:val>
                                        </p:tav>
                                      </p:tavLst>
                                    </p:anim>
                                    <p:anim calcmode="lin" valueType="num">
                                      <p:cBhvr>
                                        <p:cTn id="108" dur="3500" fill="hold"/>
                                        <p:tgtEl>
                                          <p:spTgt spid="9"/>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000"/>
                                        <p:tgtEl>
                                          <p:spTgt spid="9"/>
                                        </p:tgtEl>
                                        <p:attrNameLst>
                                          <p:attrName>ppt_x</p:attrName>
                                        </p:attrNameLst>
                                      </p:cBhvr>
                                      <p:tavLst>
                                        <p:tav tm="0">
                                          <p:val>
                                            <p:strVal val="ppt_x"/>
                                          </p:val>
                                        </p:tav>
                                        <p:tav tm="100000">
                                          <p:val>
                                            <p:strVal val="ppt_x"/>
                                          </p:val>
                                        </p:tav>
                                      </p:tavLst>
                                    </p:anim>
                                    <p:anim calcmode="lin" valueType="num">
                                      <p:cBhvr additive="base">
                                        <p:cTn id="111" dur="4000"/>
                                        <p:tgtEl>
                                          <p:spTgt spid="9"/>
                                        </p:tgtEl>
                                        <p:attrNameLst>
                                          <p:attrName>ppt_y</p:attrName>
                                        </p:attrNameLst>
                                      </p:cBhvr>
                                      <p:tavLst>
                                        <p:tav tm="0">
                                          <p:val>
                                            <p:strVal val="ppt_y"/>
                                          </p:val>
                                        </p:tav>
                                        <p:tav tm="100000">
                                          <p:val>
                                            <p:strVal val="1+ppt_h/2"/>
                                          </p:val>
                                        </p:tav>
                                      </p:tavLst>
                                    </p:anim>
                                    <p:set>
                                      <p:cBhvr>
                                        <p:cTn id="112" dur="1" fill="hold">
                                          <p:stCondLst>
                                            <p:cond delay="3999"/>
                                          </p:stCondLst>
                                        </p:cTn>
                                        <p:tgtEl>
                                          <p:spTgt spid="9"/>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6"/>
                                        </p:tgtEl>
                                        <p:attrNameLst>
                                          <p:attrName>style.visibility</p:attrName>
                                        </p:attrNameLst>
                                      </p:cBhvr>
                                      <p:to>
                                        <p:strVal val="visible"/>
                                      </p:to>
                                    </p:set>
                                    <p:anim calcmode="lin" valueType="num">
                                      <p:cBhvr additive="base">
                                        <p:cTn id="115" dur="3500" fill="hold"/>
                                        <p:tgtEl>
                                          <p:spTgt spid="6"/>
                                        </p:tgtEl>
                                        <p:attrNameLst>
                                          <p:attrName>ppt_x</p:attrName>
                                        </p:attrNameLst>
                                      </p:cBhvr>
                                      <p:tavLst>
                                        <p:tav tm="0">
                                          <p:val>
                                            <p:strVal val="#ppt_x"/>
                                          </p:val>
                                        </p:tav>
                                        <p:tav tm="100000">
                                          <p:val>
                                            <p:strVal val="#ppt_x"/>
                                          </p:val>
                                        </p:tav>
                                      </p:tavLst>
                                    </p:anim>
                                    <p:anim calcmode="lin" valueType="num">
                                      <p:cBhvr additive="base">
                                        <p:cTn id="116" dur="3500" fill="hold"/>
                                        <p:tgtEl>
                                          <p:spTgt spid="6"/>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3500" fill="hold"/>
                                        <p:tgtEl>
                                          <p:spTgt spid="6"/>
                                        </p:tgtEl>
                                        <p:attrNameLst>
                                          <p:attrName>ppt_w</p:attrName>
                                        </p:attrNameLst>
                                      </p:cBhvr>
                                      <p:tavLst>
                                        <p:tav tm="0">
                                          <p:val>
                                            <p:strVal val="#ppt_w"/>
                                          </p:val>
                                        </p:tav>
                                        <p:tav tm="100000">
                                          <p:val>
                                            <p:strVal val="#ppt_w"/>
                                          </p:val>
                                        </p:tav>
                                      </p:tavLst>
                                    </p:anim>
                                    <p:anim calcmode="lin" valueType="num">
                                      <p:cBhvr>
                                        <p:cTn id="120" dur="3500" fill="hold"/>
                                        <p:tgtEl>
                                          <p:spTgt spid="6"/>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000"/>
                                        <p:tgtEl>
                                          <p:spTgt spid="6"/>
                                        </p:tgtEl>
                                        <p:attrNameLst>
                                          <p:attrName>ppt_x</p:attrName>
                                        </p:attrNameLst>
                                      </p:cBhvr>
                                      <p:tavLst>
                                        <p:tav tm="0">
                                          <p:val>
                                            <p:strVal val="ppt_x"/>
                                          </p:val>
                                        </p:tav>
                                        <p:tav tm="100000">
                                          <p:val>
                                            <p:strVal val="ppt_x"/>
                                          </p:val>
                                        </p:tav>
                                      </p:tavLst>
                                    </p:anim>
                                    <p:anim calcmode="lin" valueType="num">
                                      <p:cBhvr additive="base">
                                        <p:cTn id="123" dur="4000"/>
                                        <p:tgtEl>
                                          <p:spTgt spid="6"/>
                                        </p:tgtEl>
                                        <p:attrNameLst>
                                          <p:attrName>ppt_y</p:attrName>
                                        </p:attrNameLst>
                                      </p:cBhvr>
                                      <p:tavLst>
                                        <p:tav tm="0">
                                          <p:val>
                                            <p:strVal val="ppt_y"/>
                                          </p:val>
                                        </p:tav>
                                        <p:tav tm="100000">
                                          <p:val>
                                            <p:strVal val="1+ppt_h/2"/>
                                          </p:val>
                                        </p:tav>
                                      </p:tavLst>
                                    </p:anim>
                                    <p:set>
                                      <p:cBhvr>
                                        <p:cTn id="124" dur="1" fill="hold">
                                          <p:stCondLst>
                                            <p:cond delay="3999"/>
                                          </p:stCondLst>
                                        </p:cTn>
                                        <p:tgtEl>
                                          <p:spTgt spid="6"/>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500" fill="hold"/>
                                        <p:tgtEl>
                                          <p:spTgt spid="5"/>
                                        </p:tgtEl>
                                        <p:attrNameLst>
                                          <p:attrName>ppt_x</p:attrName>
                                        </p:attrNameLst>
                                      </p:cBhvr>
                                      <p:tavLst>
                                        <p:tav tm="0">
                                          <p:val>
                                            <p:strVal val="#ppt_x"/>
                                          </p:val>
                                        </p:tav>
                                        <p:tav tm="100000">
                                          <p:val>
                                            <p:strVal val="#ppt_x"/>
                                          </p:val>
                                        </p:tav>
                                      </p:tavLst>
                                    </p:anim>
                                    <p:anim calcmode="lin" valueType="num">
                                      <p:cBhvr additive="base">
                                        <p:cTn id="128" dur="3500" fill="hold"/>
                                        <p:tgtEl>
                                          <p:spTgt spid="5"/>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p:cTn id="131" dur="3500" fill="hold"/>
                                        <p:tgtEl>
                                          <p:spTgt spid="5"/>
                                        </p:tgtEl>
                                        <p:attrNameLst>
                                          <p:attrName>ppt_w</p:attrName>
                                        </p:attrNameLst>
                                      </p:cBhvr>
                                      <p:tavLst>
                                        <p:tav tm="0">
                                          <p:val>
                                            <p:strVal val="#ppt_w"/>
                                          </p:val>
                                        </p:tav>
                                        <p:tav tm="100000">
                                          <p:val>
                                            <p:strVal val="#ppt_w"/>
                                          </p:val>
                                        </p:tav>
                                      </p:tavLst>
                                    </p:anim>
                                    <p:anim calcmode="lin" valueType="num">
                                      <p:cBhvr>
                                        <p:cTn id="132" dur="3500" fill="hold"/>
                                        <p:tgtEl>
                                          <p:spTgt spid="5"/>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000"/>
                                        <p:tgtEl>
                                          <p:spTgt spid="5"/>
                                        </p:tgtEl>
                                        <p:attrNameLst>
                                          <p:attrName>ppt_x</p:attrName>
                                        </p:attrNameLst>
                                      </p:cBhvr>
                                      <p:tavLst>
                                        <p:tav tm="0">
                                          <p:val>
                                            <p:strVal val="ppt_x"/>
                                          </p:val>
                                        </p:tav>
                                        <p:tav tm="100000">
                                          <p:val>
                                            <p:strVal val="ppt_x"/>
                                          </p:val>
                                        </p:tav>
                                      </p:tavLst>
                                    </p:anim>
                                    <p:anim calcmode="lin" valueType="num">
                                      <p:cBhvr additive="base">
                                        <p:cTn id="135" dur="4000"/>
                                        <p:tgtEl>
                                          <p:spTgt spid="5"/>
                                        </p:tgtEl>
                                        <p:attrNameLst>
                                          <p:attrName>ppt_y</p:attrName>
                                        </p:attrNameLst>
                                      </p:cBhvr>
                                      <p:tavLst>
                                        <p:tav tm="0">
                                          <p:val>
                                            <p:strVal val="ppt_y"/>
                                          </p:val>
                                        </p:tav>
                                        <p:tav tm="100000">
                                          <p:val>
                                            <p:strVal val="1+ppt_h/2"/>
                                          </p:val>
                                        </p:tav>
                                      </p:tavLst>
                                    </p:anim>
                                    <p:set>
                                      <p:cBhvr>
                                        <p:cTn id="136" dur="1" fill="hold">
                                          <p:stCondLst>
                                            <p:cond delay="3999"/>
                                          </p:stCondLst>
                                        </p:cTn>
                                        <p:tgtEl>
                                          <p:spTgt spid="5"/>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500" fill="hold"/>
                                        <p:tgtEl>
                                          <p:spTgt spid="4"/>
                                        </p:tgtEl>
                                        <p:attrNameLst>
                                          <p:attrName>ppt_x</p:attrName>
                                        </p:attrNameLst>
                                      </p:cBhvr>
                                      <p:tavLst>
                                        <p:tav tm="0">
                                          <p:val>
                                            <p:strVal val="#ppt_x"/>
                                          </p:val>
                                        </p:tav>
                                        <p:tav tm="100000">
                                          <p:val>
                                            <p:strVal val="#ppt_x"/>
                                          </p:val>
                                        </p:tav>
                                      </p:tavLst>
                                    </p:anim>
                                    <p:anim calcmode="lin" valueType="num">
                                      <p:cBhvr additive="base">
                                        <p:cTn id="140" dur="3500" fill="hold"/>
                                        <p:tgtEl>
                                          <p:spTgt spid="4"/>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500" fill="hold"/>
                                        <p:tgtEl>
                                          <p:spTgt spid="4"/>
                                        </p:tgtEl>
                                        <p:attrNameLst>
                                          <p:attrName>ppt_w</p:attrName>
                                        </p:attrNameLst>
                                      </p:cBhvr>
                                      <p:tavLst>
                                        <p:tav tm="0">
                                          <p:val>
                                            <p:strVal val="#ppt_w"/>
                                          </p:val>
                                        </p:tav>
                                        <p:tav tm="100000">
                                          <p:val>
                                            <p:strVal val="#ppt_w"/>
                                          </p:val>
                                        </p:tav>
                                      </p:tavLst>
                                    </p:anim>
                                    <p:anim calcmode="lin" valueType="num">
                                      <p:cBhvr>
                                        <p:cTn id="144" dur="3500" fill="hold"/>
                                        <p:tgtEl>
                                          <p:spTgt spid="4"/>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000"/>
                                        <p:tgtEl>
                                          <p:spTgt spid="4"/>
                                        </p:tgtEl>
                                        <p:attrNameLst>
                                          <p:attrName>ppt_x</p:attrName>
                                        </p:attrNameLst>
                                      </p:cBhvr>
                                      <p:tavLst>
                                        <p:tav tm="0">
                                          <p:val>
                                            <p:strVal val="ppt_x"/>
                                          </p:val>
                                        </p:tav>
                                        <p:tav tm="100000">
                                          <p:val>
                                            <p:strVal val="ppt_x"/>
                                          </p:val>
                                        </p:tav>
                                      </p:tavLst>
                                    </p:anim>
                                    <p:anim calcmode="lin" valueType="num">
                                      <p:cBhvr additive="base">
                                        <p:cTn id="147" dur="4000"/>
                                        <p:tgtEl>
                                          <p:spTgt spid="4"/>
                                        </p:tgtEl>
                                        <p:attrNameLst>
                                          <p:attrName>ppt_y</p:attrName>
                                        </p:attrNameLst>
                                      </p:cBhvr>
                                      <p:tavLst>
                                        <p:tav tm="0">
                                          <p:val>
                                            <p:strVal val="ppt_y"/>
                                          </p:val>
                                        </p:tav>
                                        <p:tav tm="100000">
                                          <p:val>
                                            <p:strVal val="1+ppt_h/2"/>
                                          </p:val>
                                        </p:tav>
                                      </p:tavLst>
                                    </p:anim>
                                    <p:set>
                                      <p:cBhvr>
                                        <p:cTn id="148" dur="1" fill="hold">
                                          <p:stCondLst>
                                            <p:cond delay="3999"/>
                                          </p:stCondLst>
                                        </p:cTn>
                                        <p:tgtEl>
                                          <p:spTgt spid="4"/>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3500" fill="hold"/>
                                        <p:tgtEl>
                                          <p:spTgt spid="20"/>
                                        </p:tgtEl>
                                        <p:attrNameLst>
                                          <p:attrName>ppt_x</p:attrName>
                                        </p:attrNameLst>
                                      </p:cBhvr>
                                      <p:tavLst>
                                        <p:tav tm="0">
                                          <p:val>
                                            <p:strVal val="1+#ppt_w/2"/>
                                          </p:val>
                                        </p:tav>
                                        <p:tav tm="100000">
                                          <p:val>
                                            <p:strVal val="#ppt_x"/>
                                          </p:val>
                                        </p:tav>
                                      </p:tavLst>
                                    </p:anim>
                                    <p:anim calcmode="lin" valueType="num">
                                      <p:cBhvr additive="base">
                                        <p:cTn id="152" dur="3500" fill="hold"/>
                                        <p:tgtEl>
                                          <p:spTgt spid="20"/>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0"/>
                                        </p:tgtEl>
                                        <p:attrNameLst>
                                          <p:attrName>style.visibility</p:attrName>
                                        </p:attrNameLst>
                                      </p:cBhvr>
                                      <p:to>
                                        <p:strVal val="visible"/>
                                      </p:to>
                                    </p:set>
                                    <p:anim calcmode="lin" valueType="num">
                                      <p:cBhvr>
                                        <p:cTn id="155" dur="3500" fill="hold"/>
                                        <p:tgtEl>
                                          <p:spTgt spid="20"/>
                                        </p:tgtEl>
                                        <p:attrNameLst>
                                          <p:attrName>ppt_w</p:attrName>
                                        </p:attrNameLst>
                                      </p:cBhvr>
                                      <p:tavLst>
                                        <p:tav tm="0" fmla="#ppt_w*sin(2.5*pi*$)">
                                          <p:val>
                                            <p:fltVal val="0"/>
                                          </p:val>
                                        </p:tav>
                                        <p:tav tm="100000">
                                          <p:val>
                                            <p:fltVal val="1"/>
                                          </p:val>
                                        </p:tav>
                                      </p:tavLst>
                                    </p:anim>
                                    <p:anim calcmode="lin" valueType="num">
                                      <p:cBhvr>
                                        <p:cTn id="156" dur="3500" fill="hold"/>
                                        <p:tgtEl>
                                          <p:spTgt spid="20"/>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000"/>
                                        <p:tgtEl>
                                          <p:spTgt spid="20"/>
                                        </p:tgtEl>
                                        <p:attrNameLst>
                                          <p:attrName>ppt_x</p:attrName>
                                        </p:attrNameLst>
                                      </p:cBhvr>
                                      <p:tavLst>
                                        <p:tav tm="0">
                                          <p:val>
                                            <p:strVal val="ppt_x"/>
                                          </p:val>
                                        </p:tav>
                                        <p:tav tm="100000">
                                          <p:val>
                                            <p:strVal val="0-ppt_w/2"/>
                                          </p:val>
                                        </p:tav>
                                      </p:tavLst>
                                    </p:anim>
                                    <p:anim calcmode="lin" valueType="num">
                                      <p:cBhvr additive="base">
                                        <p:cTn id="159" dur="4000"/>
                                        <p:tgtEl>
                                          <p:spTgt spid="20"/>
                                        </p:tgtEl>
                                        <p:attrNameLst>
                                          <p:attrName>ppt_y</p:attrName>
                                        </p:attrNameLst>
                                      </p:cBhvr>
                                      <p:tavLst>
                                        <p:tav tm="0">
                                          <p:val>
                                            <p:strVal val="ppt_y"/>
                                          </p:val>
                                        </p:tav>
                                        <p:tav tm="100000">
                                          <p:val>
                                            <p:strVal val="ppt_y"/>
                                          </p:val>
                                        </p:tav>
                                      </p:tavLst>
                                    </p:anim>
                                    <p:set>
                                      <p:cBhvr>
                                        <p:cTn id="160" dur="1" fill="hold">
                                          <p:stCondLst>
                                            <p:cond delay="3999"/>
                                          </p:stCondLst>
                                        </p:cTn>
                                        <p:tgtEl>
                                          <p:spTgt spid="20"/>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additive="base">
                                        <p:cTn id="163" dur="3500" fill="hold"/>
                                        <p:tgtEl>
                                          <p:spTgt spid="19"/>
                                        </p:tgtEl>
                                        <p:attrNameLst>
                                          <p:attrName>ppt_x</p:attrName>
                                        </p:attrNameLst>
                                      </p:cBhvr>
                                      <p:tavLst>
                                        <p:tav tm="0">
                                          <p:val>
                                            <p:strVal val="1+#ppt_w/2"/>
                                          </p:val>
                                        </p:tav>
                                        <p:tav tm="100000">
                                          <p:val>
                                            <p:strVal val="#ppt_x"/>
                                          </p:val>
                                        </p:tav>
                                      </p:tavLst>
                                    </p:anim>
                                    <p:anim calcmode="lin" valueType="num">
                                      <p:cBhvr additive="base">
                                        <p:cTn id="164" dur="3500" fill="hold"/>
                                        <p:tgtEl>
                                          <p:spTgt spid="19"/>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3500" fill="hold"/>
                                        <p:tgtEl>
                                          <p:spTgt spid="19"/>
                                        </p:tgtEl>
                                        <p:attrNameLst>
                                          <p:attrName>ppt_w</p:attrName>
                                        </p:attrNameLst>
                                      </p:cBhvr>
                                      <p:tavLst>
                                        <p:tav tm="0" fmla="#ppt_w*sin(2.5*pi*$)">
                                          <p:val>
                                            <p:fltVal val="0"/>
                                          </p:val>
                                        </p:tav>
                                        <p:tav tm="100000">
                                          <p:val>
                                            <p:fltVal val="1"/>
                                          </p:val>
                                        </p:tav>
                                      </p:tavLst>
                                    </p:anim>
                                    <p:anim calcmode="lin" valueType="num">
                                      <p:cBhvr>
                                        <p:cTn id="168" dur="3500" fill="hold"/>
                                        <p:tgtEl>
                                          <p:spTgt spid="19"/>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000"/>
                                        <p:tgtEl>
                                          <p:spTgt spid="19"/>
                                        </p:tgtEl>
                                        <p:attrNameLst>
                                          <p:attrName>ppt_x</p:attrName>
                                        </p:attrNameLst>
                                      </p:cBhvr>
                                      <p:tavLst>
                                        <p:tav tm="0">
                                          <p:val>
                                            <p:strVal val="ppt_x"/>
                                          </p:val>
                                        </p:tav>
                                        <p:tav tm="100000">
                                          <p:val>
                                            <p:strVal val="0-ppt_w/2"/>
                                          </p:val>
                                        </p:tav>
                                      </p:tavLst>
                                    </p:anim>
                                    <p:anim calcmode="lin" valueType="num">
                                      <p:cBhvr additive="base">
                                        <p:cTn id="171" dur="4000"/>
                                        <p:tgtEl>
                                          <p:spTgt spid="19"/>
                                        </p:tgtEl>
                                        <p:attrNameLst>
                                          <p:attrName>ppt_y</p:attrName>
                                        </p:attrNameLst>
                                      </p:cBhvr>
                                      <p:tavLst>
                                        <p:tav tm="0">
                                          <p:val>
                                            <p:strVal val="ppt_y"/>
                                          </p:val>
                                        </p:tav>
                                        <p:tav tm="100000">
                                          <p:val>
                                            <p:strVal val="ppt_y"/>
                                          </p:val>
                                        </p:tav>
                                      </p:tavLst>
                                    </p:anim>
                                    <p:set>
                                      <p:cBhvr>
                                        <p:cTn id="172" dur="1" fill="hold">
                                          <p:stCondLst>
                                            <p:cond delay="3999"/>
                                          </p:stCondLst>
                                        </p:cTn>
                                        <p:tgtEl>
                                          <p:spTgt spid="19"/>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1"/>
                                        </p:tgtEl>
                                        <p:attrNameLst>
                                          <p:attrName>style.visibility</p:attrName>
                                        </p:attrNameLst>
                                      </p:cBhvr>
                                      <p:to>
                                        <p:strVal val="visible"/>
                                      </p:to>
                                    </p:set>
                                    <p:anim calcmode="lin" valueType="num">
                                      <p:cBhvr additive="base">
                                        <p:cTn id="175" dur="3500" fill="hold"/>
                                        <p:tgtEl>
                                          <p:spTgt spid="21"/>
                                        </p:tgtEl>
                                        <p:attrNameLst>
                                          <p:attrName>ppt_x</p:attrName>
                                        </p:attrNameLst>
                                      </p:cBhvr>
                                      <p:tavLst>
                                        <p:tav tm="0">
                                          <p:val>
                                            <p:strVal val="1+#ppt_w/2"/>
                                          </p:val>
                                        </p:tav>
                                        <p:tav tm="100000">
                                          <p:val>
                                            <p:strVal val="#ppt_x"/>
                                          </p:val>
                                        </p:tav>
                                      </p:tavLst>
                                    </p:anim>
                                    <p:anim calcmode="lin" valueType="num">
                                      <p:cBhvr additive="base">
                                        <p:cTn id="176" dur="3500" fill="hold"/>
                                        <p:tgtEl>
                                          <p:spTgt spid="21"/>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1"/>
                                        </p:tgtEl>
                                        <p:attrNameLst>
                                          <p:attrName>style.visibility</p:attrName>
                                        </p:attrNameLst>
                                      </p:cBhvr>
                                      <p:to>
                                        <p:strVal val="visible"/>
                                      </p:to>
                                    </p:set>
                                    <p:anim calcmode="lin" valueType="num">
                                      <p:cBhvr>
                                        <p:cTn id="179" dur="3500" fill="hold"/>
                                        <p:tgtEl>
                                          <p:spTgt spid="21"/>
                                        </p:tgtEl>
                                        <p:attrNameLst>
                                          <p:attrName>ppt_w</p:attrName>
                                        </p:attrNameLst>
                                      </p:cBhvr>
                                      <p:tavLst>
                                        <p:tav tm="0" fmla="#ppt_w*sin(2.5*pi*$)">
                                          <p:val>
                                            <p:fltVal val="0"/>
                                          </p:val>
                                        </p:tav>
                                        <p:tav tm="100000">
                                          <p:val>
                                            <p:fltVal val="1"/>
                                          </p:val>
                                        </p:tav>
                                      </p:tavLst>
                                    </p:anim>
                                    <p:anim calcmode="lin" valueType="num">
                                      <p:cBhvr>
                                        <p:cTn id="180" dur="3500" fill="hold"/>
                                        <p:tgtEl>
                                          <p:spTgt spid="21"/>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000"/>
                                        <p:tgtEl>
                                          <p:spTgt spid="21"/>
                                        </p:tgtEl>
                                        <p:attrNameLst>
                                          <p:attrName>ppt_x</p:attrName>
                                        </p:attrNameLst>
                                      </p:cBhvr>
                                      <p:tavLst>
                                        <p:tav tm="0">
                                          <p:val>
                                            <p:strVal val="ppt_x"/>
                                          </p:val>
                                        </p:tav>
                                        <p:tav tm="100000">
                                          <p:val>
                                            <p:strVal val="0-ppt_w/2"/>
                                          </p:val>
                                        </p:tav>
                                      </p:tavLst>
                                    </p:anim>
                                    <p:anim calcmode="lin" valueType="num">
                                      <p:cBhvr additive="base">
                                        <p:cTn id="183" dur="4000"/>
                                        <p:tgtEl>
                                          <p:spTgt spid="21"/>
                                        </p:tgtEl>
                                        <p:attrNameLst>
                                          <p:attrName>ppt_y</p:attrName>
                                        </p:attrNameLst>
                                      </p:cBhvr>
                                      <p:tavLst>
                                        <p:tav tm="0">
                                          <p:val>
                                            <p:strVal val="ppt_y"/>
                                          </p:val>
                                        </p:tav>
                                        <p:tav tm="100000">
                                          <p:val>
                                            <p:strVal val="ppt_y"/>
                                          </p:val>
                                        </p:tav>
                                      </p:tavLst>
                                    </p:anim>
                                    <p:set>
                                      <p:cBhvr>
                                        <p:cTn id="184" dur="1" fill="hold">
                                          <p:stCondLst>
                                            <p:cond delay="3999"/>
                                          </p:stCondLst>
                                        </p:cTn>
                                        <p:tgtEl>
                                          <p:spTgt spid="21"/>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7"/>
                                        </p:tgtEl>
                                        <p:attrNameLst>
                                          <p:attrName>style.visibility</p:attrName>
                                        </p:attrNameLst>
                                      </p:cBhvr>
                                      <p:to>
                                        <p:strVal val="visible"/>
                                      </p:to>
                                    </p:set>
                                    <p:anim calcmode="lin" valueType="num">
                                      <p:cBhvr additive="base">
                                        <p:cTn id="187" dur="3500" fill="hold"/>
                                        <p:tgtEl>
                                          <p:spTgt spid="17"/>
                                        </p:tgtEl>
                                        <p:attrNameLst>
                                          <p:attrName>ppt_x</p:attrName>
                                        </p:attrNameLst>
                                      </p:cBhvr>
                                      <p:tavLst>
                                        <p:tav tm="0">
                                          <p:val>
                                            <p:strVal val="1+#ppt_w/2"/>
                                          </p:val>
                                        </p:tav>
                                        <p:tav tm="100000">
                                          <p:val>
                                            <p:strVal val="#ppt_x"/>
                                          </p:val>
                                        </p:tav>
                                      </p:tavLst>
                                    </p:anim>
                                    <p:anim calcmode="lin" valueType="num">
                                      <p:cBhvr additive="base">
                                        <p:cTn id="188" dur="3500" fill="hold"/>
                                        <p:tgtEl>
                                          <p:spTgt spid="17"/>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7"/>
                                        </p:tgtEl>
                                        <p:attrNameLst>
                                          <p:attrName>style.visibility</p:attrName>
                                        </p:attrNameLst>
                                      </p:cBhvr>
                                      <p:to>
                                        <p:strVal val="visible"/>
                                      </p:to>
                                    </p:set>
                                    <p:anim calcmode="lin" valueType="num">
                                      <p:cBhvr>
                                        <p:cTn id="191" dur="3500" fill="hold"/>
                                        <p:tgtEl>
                                          <p:spTgt spid="17"/>
                                        </p:tgtEl>
                                        <p:attrNameLst>
                                          <p:attrName>ppt_w</p:attrName>
                                        </p:attrNameLst>
                                      </p:cBhvr>
                                      <p:tavLst>
                                        <p:tav tm="0" fmla="#ppt_w*sin(2.5*pi*$)">
                                          <p:val>
                                            <p:fltVal val="0"/>
                                          </p:val>
                                        </p:tav>
                                        <p:tav tm="100000">
                                          <p:val>
                                            <p:fltVal val="1"/>
                                          </p:val>
                                        </p:tav>
                                      </p:tavLst>
                                    </p:anim>
                                    <p:anim calcmode="lin" valueType="num">
                                      <p:cBhvr>
                                        <p:cTn id="192" dur="3500" fill="hold"/>
                                        <p:tgtEl>
                                          <p:spTgt spid="17"/>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0-ppt_w/2"/>
                                          </p:val>
                                        </p:tav>
                                      </p:tavLst>
                                    </p:anim>
                                    <p:anim calcmode="lin" valueType="num">
                                      <p:cBhvr additive="base">
                                        <p:cTn id="195" dur="4000"/>
                                        <p:tgtEl>
                                          <p:spTgt spid="17"/>
                                        </p:tgtEl>
                                        <p:attrNameLst>
                                          <p:attrName>ppt_y</p:attrName>
                                        </p:attrNameLst>
                                      </p:cBhvr>
                                      <p:tavLst>
                                        <p:tav tm="0">
                                          <p:val>
                                            <p:strVal val="ppt_y"/>
                                          </p:val>
                                        </p:tav>
                                        <p:tav tm="100000">
                                          <p:val>
                                            <p:strVal val="ppt_y"/>
                                          </p:val>
                                        </p:tav>
                                      </p:tavLst>
                                    </p:anim>
                                    <p:set>
                                      <p:cBhvr>
                                        <p:cTn id="196" dur="1" fill="hold">
                                          <p:stCondLst>
                                            <p:cond delay="3999"/>
                                          </p:stCondLst>
                                        </p:cTn>
                                        <p:tgtEl>
                                          <p:spTgt spid="17"/>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6"/>
                                        </p:tgtEl>
                                        <p:attrNameLst>
                                          <p:attrName>style.visibility</p:attrName>
                                        </p:attrNameLst>
                                      </p:cBhvr>
                                      <p:to>
                                        <p:strVal val="visible"/>
                                      </p:to>
                                    </p:set>
                                    <p:anim calcmode="lin" valueType="num">
                                      <p:cBhvr additive="base">
                                        <p:cTn id="199" dur="3500" fill="hold"/>
                                        <p:tgtEl>
                                          <p:spTgt spid="16"/>
                                        </p:tgtEl>
                                        <p:attrNameLst>
                                          <p:attrName>ppt_x</p:attrName>
                                        </p:attrNameLst>
                                      </p:cBhvr>
                                      <p:tavLst>
                                        <p:tav tm="0">
                                          <p:val>
                                            <p:strVal val="1+#ppt_w/2"/>
                                          </p:val>
                                        </p:tav>
                                        <p:tav tm="100000">
                                          <p:val>
                                            <p:strVal val="#ppt_x"/>
                                          </p:val>
                                        </p:tav>
                                      </p:tavLst>
                                    </p:anim>
                                    <p:anim calcmode="lin" valueType="num">
                                      <p:cBhvr additive="base">
                                        <p:cTn id="200" dur="3500" fill="hold"/>
                                        <p:tgtEl>
                                          <p:spTgt spid="16"/>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6"/>
                                        </p:tgtEl>
                                        <p:attrNameLst>
                                          <p:attrName>style.visibility</p:attrName>
                                        </p:attrNameLst>
                                      </p:cBhvr>
                                      <p:to>
                                        <p:strVal val="visible"/>
                                      </p:to>
                                    </p:set>
                                    <p:anim calcmode="lin" valueType="num">
                                      <p:cBhvr>
                                        <p:cTn id="203" dur="3500" fill="hold"/>
                                        <p:tgtEl>
                                          <p:spTgt spid="16"/>
                                        </p:tgtEl>
                                        <p:attrNameLst>
                                          <p:attrName>ppt_w</p:attrName>
                                        </p:attrNameLst>
                                      </p:cBhvr>
                                      <p:tavLst>
                                        <p:tav tm="0" fmla="#ppt_w*sin(2.5*pi*$)">
                                          <p:val>
                                            <p:fltVal val="0"/>
                                          </p:val>
                                        </p:tav>
                                        <p:tav tm="100000">
                                          <p:val>
                                            <p:fltVal val="1"/>
                                          </p:val>
                                        </p:tav>
                                      </p:tavLst>
                                    </p:anim>
                                    <p:anim calcmode="lin" valueType="num">
                                      <p:cBhvr>
                                        <p:cTn id="204" dur="3500" fill="hold"/>
                                        <p:tgtEl>
                                          <p:spTgt spid="16"/>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000"/>
                                        <p:tgtEl>
                                          <p:spTgt spid="16"/>
                                        </p:tgtEl>
                                        <p:attrNameLst>
                                          <p:attrName>ppt_x</p:attrName>
                                        </p:attrNameLst>
                                      </p:cBhvr>
                                      <p:tavLst>
                                        <p:tav tm="0">
                                          <p:val>
                                            <p:strVal val="ppt_x"/>
                                          </p:val>
                                        </p:tav>
                                        <p:tav tm="100000">
                                          <p:val>
                                            <p:strVal val="0-ppt_w/2"/>
                                          </p:val>
                                        </p:tav>
                                      </p:tavLst>
                                    </p:anim>
                                    <p:anim calcmode="lin" valueType="num">
                                      <p:cBhvr additive="base">
                                        <p:cTn id="207" dur="4000"/>
                                        <p:tgtEl>
                                          <p:spTgt spid="16"/>
                                        </p:tgtEl>
                                        <p:attrNameLst>
                                          <p:attrName>ppt_y</p:attrName>
                                        </p:attrNameLst>
                                      </p:cBhvr>
                                      <p:tavLst>
                                        <p:tav tm="0">
                                          <p:val>
                                            <p:strVal val="ppt_y"/>
                                          </p:val>
                                        </p:tav>
                                        <p:tav tm="100000">
                                          <p:val>
                                            <p:strVal val="ppt_y"/>
                                          </p:val>
                                        </p:tav>
                                      </p:tavLst>
                                    </p:anim>
                                    <p:set>
                                      <p:cBhvr>
                                        <p:cTn id="208" dur="1" fill="hold">
                                          <p:stCondLst>
                                            <p:cond delay="3999"/>
                                          </p:stCondLst>
                                        </p:cTn>
                                        <p:tgtEl>
                                          <p:spTgt spid="16"/>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8"/>
                                        </p:tgtEl>
                                        <p:attrNameLst>
                                          <p:attrName>style.visibility</p:attrName>
                                        </p:attrNameLst>
                                      </p:cBhvr>
                                      <p:to>
                                        <p:strVal val="visible"/>
                                      </p:to>
                                    </p:set>
                                    <p:anim calcmode="lin" valueType="num">
                                      <p:cBhvr additive="base">
                                        <p:cTn id="211" dur="3500" fill="hold"/>
                                        <p:tgtEl>
                                          <p:spTgt spid="18"/>
                                        </p:tgtEl>
                                        <p:attrNameLst>
                                          <p:attrName>ppt_x</p:attrName>
                                        </p:attrNameLst>
                                      </p:cBhvr>
                                      <p:tavLst>
                                        <p:tav tm="0">
                                          <p:val>
                                            <p:strVal val="1+#ppt_w/2"/>
                                          </p:val>
                                        </p:tav>
                                        <p:tav tm="100000">
                                          <p:val>
                                            <p:strVal val="#ppt_x"/>
                                          </p:val>
                                        </p:tav>
                                      </p:tavLst>
                                    </p:anim>
                                    <p:anim calcmode="lin" valueType="num">
                                      <p:cBhvr additive="base">
                                        <p:cTn id="212" dur="3500" fill="hold"/>
                                        <p:tgtEl>
                                          <p:spTgt spid="18"/>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8"/>
                                        </p:tgtEl>
                                        <p:attrNameLst>
                                          <p:attrName>style.visibility</p:attrName>
                                        </p:attrNameLst>
                                      </p:cBhvr>
                                      <p:to>
                                        <p:strVal val="visible"/>
                                      </p:to>
                                    </p:set>
                                    <p:anim calcmode="lin" valueType="num">
                                      <p:cBhvr>
                                        <p:cTn id="215" dur="3500" fill="hold"/>
                                        <p:tgtEl>
                                          <p:spTgt spid="18"/>
                                        </p:tgtEl>
                                        <p:attrNameLst>
                                          <p:attrName>ppt_w</p:attrName>
                                        </p:attrNameLst>
                                      </p:cBhvr>
                                      <p:tavLst>
                                        <p:tav tm="0" fmla="#ppt_w*sin(2.5*pi*$)">
                                          <p:val>
                                            <p:fltVal val="0"/>
                                          </p:val>
                                        </p:tav>
                                        <p:tav tm="100000">
                                          <p:val>
                                            <p:fltVal val="1"/>
                                          </p:val>
                                        </p:tav>
                                      </p:tavLst>
                                    </p:anim>
                                    <p:anim calcmode="lin" valueType="num">
                                      <p:cBhvr>
                                        <p:cTn id="216" dur="3500" fill="hold"/>
                                        <p:tgtEl>
                                          <p:spTgt spid="18"/>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000"/>
                                        <p:tgtEl>
                                          <p:spTgt spid="18"/>
                                        </p:tgtEl>
                                        <p:attrNameLst>
                                          <p:attrName>ppt_x</p:attrName>
                                        </p:attrNameLst>
                                      </p:cBhvr>
                                      <p:tavLst>
                                        <p:tav tm="0">
                                          <p:val>
                                            <p:strVal val="ppt_x"/>
                                          </p:val>
                                        </p:tav>
                                        <p:tav tm="100000">
                                          <p:val>
                                            <p:strVal val="0-ppt_w/2"/>
                                          </p:val>
                                        </p:tav>
                                      </p:tavLst>
                                    </p:anim>
                                    <p:anim calcmode="lin" valueType="num">
                                      <p:cBhvr additive="base">
                                        <p:cTn id="219" dur="4000"/>
                                        <p:tgtEl>
                                          <p:spTgt spid="18"/>
                                        </p:tgtEl>
                                        <p:attrNameLst>
                                          <p:attrName>ppt_y</p:attrName>
                                        </p:attrNameLst>
                                      </p:cBhvr>
                                      <p:tavLst>
                                        <p:tav tm="0">
                                          <p:val>
                                            <p:strVal val="ppt_y"/>
                                          </p:val>
                                        </p:tav>
                                        <p:tav tm="100000">
                                          <p:val>
                                            <p:strVal val="ppt_y"/>
                                          </p:val>
                                        </p:tav>
                                      </p:tavLst>
                                    </p:anim>
                                    <p:set>
                                      <p:cBhvr>
                                        <p:cTn id="220" dur="1" fill="hold">
                                          <p:stCondLst>
                                            <p:cond delay="3999"/>
                                          </p:stCondLst>
                                        </p:cTn>
                                        <p:tgtEl>
                                          <p:spTgt spid="18"/>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3500" fill="hold"/>
                                        <p:tgtEl>
                                          <p:spTgt spid="15"/>
                                        </p:tgtEl>
                                        <p:attrNameLst>
                                          <p:attrName>ppt_x</p:attrName>
                                        </p:attrNameLst>
                                      </p:cBhvr>
                                      <p:tavLst>
                                        <p:tav tm="0">
                                          <p:val>
                                            <p:strVal val="#ppt_x"/>
                                          </p:val>
                                        </p:tav>
                                        <p:tav tm="100000">
                                          <p:val>
                                            <p:strVal val="#ppt_x"/>
                                          </p:val>
                                        </p:tav>
                                      </p:tavLst>
                                    </p:anim>
                                    <p:anim calcmode="lin" valueType="num">
                                      <p:cBhvr additive="base">
                                        <p:cTn id="224" dur="35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3500" fill="hold"/>
                                        <p:tgtEl>
                                          <p:spTgt spid="15"/>
                                        </p:tgtEl>
                                        <p:attrNameLst>
                                          <p:attrName>ppt_w</p:attrName>
                                        </p:attrNameLst>
                                      </p:cBhvr>
                                      <p:tavLst>
                                        <p:tav tm="0">
                                          <p:val>
                                            <p:strVal val="#ppt_w"/>
                                          </p:val>
                                        </p:tav>
                                        <p:tav tm="100000">
                                          <p:val>
                                            <p:strVal val="#ppt_w"/>
                                          </p:val>
                                        </p:tav>
                                      </p:tavLst>
                                    </p:anim>
                                    <p:anim calcmode="lin" valueType="num">
                                      <p:cBhvr>
                                        <p:cTn id="228" dur="35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000"/>
                                        <p:tgtEl>
                                          <p:spTgt spid="15"/>
                                        </p:tgtEl>
                                        <p:attrNameLst>
                                          <p:attrName>ppt_x</p:attrName>
                                        </p:attrNameLst>
                                      </p:cBhvr>
                                      <p:tavLst>
                                        <p:tav tm="0">
                                          <p:val>
                                            <p:strVal val="ppt_x"/>
                                          </p:val>
                                        </p:tav>
                                        <p:tav tm="100000">
                                          <p:val>
                                            <p:strVal val="ppt_x"/>
                                          </p:val>
                                        </p:tav>
                                      </p:tavLst>
                                    </p:anim>
                                    <p:anim calcmode="lin" valueType="num">
                                      <p:cBhvr additive="base">
                                        <p:cTn id="231" dur="4000"/>
                                        <p:tgtEl>
                                          <p:spTgt spid="15"/>
                                        </p:tgtEl>
                                        <p:attrNameLst>
                                          <p:attrName>ppt_y</p:attrName>
                                        </p:attrNameLst>
                                      </p:cBhvr>
                                      <p:tavLst>
                                        <p:tav tm="0">
                                          <p:val>
                                            <p:strVal val="ppt_y"/>
                                          </p:val>
                                        </p:tav>
                                        <p:tav tm="100000">
                                          <p:val>
                                            <p:strVal val="0-ppt_h/2"/>
                                          </p:val>
                                        </p:tav>
                                      </p:tavLst>
                                    </p:anim>
                                    <p:set>
                                      <p:cBhvr>
                                        <p:cTn id="232" dur="1" fill="hold">
                                          <p:stCondLst>
                                            <p:cond delay="39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3500" fill="hold"/>
                                        <p:tgtEl>
                                          <p:spTgt spid="14"/>
                                        </p:tgtEl>
                                        <p:attrNameLst>
                                          <p:attrName>ppt_x</p:attrName>
                                        </p:attrNameLst>
                                      </p:cBhvr>
                                      <p:tavLst>
                                        <p:tav tm="0">
                                          <p:val>
                                            <p:strVal val="#ppt_x"/>
                                          </p:val>
                                        </p:tav>
                                        <p:tav tm="100000">
                                          <p:val>
                                            <p:strVal val="#ppt_x"/>
                                          </p:val>
                                        </p:tav>
                                      </p:tavLst>
                                    </p:anim>
                                    <p:anim calcmode="lin" valueType="num">
                                      <p:cBhvr additive="base">
                                        <p:cTn id="236" dur="35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3500" fill="hold"/>
                                        <p:tgtEl>
                                          <p:spTgt spid="14"/>
                                        </p:tgtEl>
                                        <p:attrNameLst>
                                          <p:attrName>ppt_w</p:attrName>
                                        </p:attrNameLst>
                                      </p:cBhvr>
                                      <p:tavLst>
                                        <p:tav tm="0">
                                          <p:val>
                                            <p:strVal val="#ppt_w"/>
                                          </p:val>
                                        </p:tav>
                                        <p:tav tm="100000">
                                          <p:val>
                                            <p:strVal val="#ppt_w"/>
                                          </p:val>
                                        </p:tav>
                                      </p:tavLst>
                                    </p:anim>
                                    <p:anim calcmode="lin" valueType="num">
                                      <p:cBhvr>
                                        <p:cTn id="240" dur="35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000"/>
                                        <p:tgtEl>
                                          <p:spTgt spid="14"/>
                                        </p:tgtEl>
                                        <p:attrNameLst>
                                          <p:attrName>ppt_x</p:attrName>
                                        </p:attrNameLst>
                                      </p:cBhvr>
                                      <p:tavLst>
                                        <p:tav tm="0">
                                          <p:val>
                                            <p:strVal val="ppt_x"/>
                                          </p:val>
                                        </p:tav>
                                        <p:tav tm="100000">
                                          <p:val>
                                            <p:strVal val="ppt_x"/>
                                          </p:val>
                                        </p:tav>
                                      </p:tavLst>
                                    </p:anim>
                                    <p:anim calcmode="lin" valueType="num">
                                      <p:cBhvr additive="base">
                                        <p:cTn id="243" dur="4000"/>
                                        <p:tgtEl>
                                          <p:spTgt spid="14"/>
                                        </p:tgtEl>
                                        <p:attrNameLst>
                                          <p:attrName>ppt_y</p:attrName>
                                        </p:attrNameLst>
                                      </p:cBhvr>
                                      <p:tavLst>
                                        <p:tav tm="0">
                                          <p:val>
                                            <p:strVal val="ppt_y"/>
                                          </p:val>
                                        </p:tav>
                                        <p:tav tm="100000">
                                          <p:val>
                                            <p:strVal val="0-ppt_h/2"/>
                                          </p:val>
                                        </p:tav>
                                      </p:tavLst>
                                    </p:anim>
                                    <p:set>
                                      <p:cBhvr>
                                        <p:cTn id="244" dur="1" fill="hold">
                                          <p:stCondLst>
                                            <p:cond delay="39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3500" fill="hold"/>
                                        <p:tgtEl>
                                          <p:spTgt spid="13"/>
                                        </p:tgtEl>
                                        <p:attrNameLst>
                                          <p:attrName>ppt_x</p:attrName>
                                        </p:attrNameLst>
                                      </p:cBhvr>
                                      <p:tavLst>
                                        <p:tav tm="0">
                                          <p:val>
                                            <p:strVal val="#ppt_x"/>
                                          </p:val>
                                        </p:tav>
                                        <p:tav tm="100000">
                                          <p:val>
                                            <p:strVal val="#ppt_x"/>
                                          </p:val>
                                        </p:tav>
                                      </p:tavLst>
                                    </p:anim>
                                    <p:anim calcmode="lin" valueType="num">
                                      <p:cBhvr additive="base">
                                        <p:cTn id="248" dur="35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3500" fill="hold"/>
                                        <p:tgtEl>
                                          <p:spTgt spid="13"/>
                                        </p:tgtEl>
                                        <p:attrNameLst>
                                          <p:attrName>ppt_w</p:attrName>
                                        </p:attrNameLst>
                                      </p:cBhvr>
                                      <p:tavLst>
                                        <p:tav tm="0">
                                          <p:val>
                                            <p:strVal val="#ppt_w"/>
                                          </p:val>
                                        </p:tav>
                                        <p:tav tm="100000">
                                          <p:val>
                                            <p:strVal val="#ppt_w"/>
                                          </p:val>
                                        </p:tav>
                                      </p:tavLst>
                                    </p:anim>
                                    <p:anim calcmode="lin" valueType="num">
                                      <p:cBhvr>
                                        <p:cTn id="252" dur="35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000"/>
                                        <p:tgtEl>
                                          <p:spTgt spid="13"/>
                                        </p:tgtEl>
                                        <p:attrNameLst>
                                          <p:attrName>ppt_x</p:attrName>
                                        </p:attrNameLst>
                                      </p:cBhvr>
                                      <p:tavLst>
                                        <p:tav tm="0">
                                          <p:val>
                                            <p:strVal val="ppt_x"/>
                                          </p:val>
                                        </p:tav>
                                        <p:tav tm="100000">
                                          <p:val>
                                            <p:strVal val="ppt_x"/>
                                          </p:val>
                                        </p:tav>
                                      </p:tavLst>
                                    </p:anim>
                                    <p:anim calcmode="lin" valueType="num">
                                      <p:cBhvr additive="base">
                                        <p:cTn id="255" dur="4000"/>
                                        <p:tgtEl>
                                          <p:spTgt spid="13"/>
                                        </p:tgtEl>
                                        <p:attrNameLst>
                                          <p:attrName>ppt_y</p:attrName>
                                        </p:attrNameLst>
                                      </p:cBhvr>
                                      <p:tavLst>
                                        <p:tav tm="0">
                                          <p:val>
                                            <p:strVal val="ppt_y"/>
                                          </p:val>
                                        </p:tav>
                                        <p:tav tm="100000">
                                          <p:val>
                                            <p:strVal val="0-ppt_h/2"/>
                                          </p:val>
                                        </p:tav>
                                      </p:tavLst>
                                    </p:anim>
                                    <p:set>
                                      <p:cBhvr>
                                        <p:cTn id="256" dur="1" fill="hold">
                                          <p:stCondLst>
                                            <p:cond delay="39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3500" fill="hold"/>
                                        <p:tgtEl>
                                          <p:spTgt spid="12"/>
                                        </p:tgtEl>
                                        <p:attrNameLst>
                                          <p:attrName>ppt_x</p:attrName>
                                        </p:attrNameLst>
                                      </p:cBhvr>
                                      <p:tavLst>
                                        <p:tav tm="0">
                                          <p:val>
                                            <p:strVal val="#ppt_x"/>
                                          </p:val>
                                        </p:tav>
                                        <p:tav tm="100000">
                                          <p:val>
                                            <p:strVal val="#ppt_x"/>
                                          </p:val>
                                        </p:tav>
                                      </p:tavLst>
                                    </p:anim>
                                    <p:anim calcmode="lin" valueType="num">
                                      <p:cBhvr additive="base">
                                        <p:cTn id="260" dur="35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3500" fill="hold"/>
                                        <p:tgtEl>
                                          <p:spTgt spid="12"/>
                                        </p:tgtEl>
                                        <p:attrNameLst>
                                          <p:attrName>ppt_w</p:attrName>
                                        </p:attrNameLst>
                                      </p:cBhvr>
                                      <p:tavLst>
                                        <p:tav tm="0">
                                          <p:val>
                                            <p:strVal val="#ppt_w"/>
                                          </p:val>
                                        </p:tav>
                                        <p:tav tm="100000">
                                          <p:val>
                                            <p:strVal val="#ppt_w"/>
                                          </p:val>
                                        </p:tav>
                                      </p:tavLst>
                                    </p:anim>
                                    <p:anim calcmode="lin" valueType="num">
                                      <p:cBhvr>
                                        <p:cTn id="264" dur="35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000"/>
                                        <p:tgtEl>
                                          <p:spTgt spid="12"/>
                                        </p:tgtEl>
                                        <p:attrNameLst>
                                          <p:attrName>ppt_x</p:attrName>
                                        </p:attrNameLst>
                                      </p:cBhvr>
                                      <p:tavLst>
                                        <p:tav tm="0">
                                          <p:val>
                                            <p:strVal val="ppt_x"/>
                                          </p:val>
                                        </p:tav>
                                        <p:tav tm="100000">
                                          <p:val>
                                            <p:strVal val="ppt_x"/>
                                          </p:val>
                                        </p:tav>
                                      </p:tavLst>
                                    </p:anim>
                                    <p:anim calcmode="lin" valueType="num">
                                      <p:cBhvr additive="base">
                                        <p:cTn id="267" dur="4000"/>
                                        <p:tgtEl>
                                          <p:spTgt spid="12"/>
                                        </p:tgtEl>
                                        <p:attrNameLst>
                                          <p:attrName>ppt_y</p:attrName>
                                        </p:attrNameLst>
                                      </p:cBhvr>
                                      <p:tavLst>
                                        <p:tav tm="0">
                                          <p:val>
                                            <p:strVal val="ppt_y"/>
                                          </p:val>
                                        </p:tav>
                                        <p:tav tm="100000">
                                          <p:val>
                                            <p:strVal val="0-ppt_h/2"/>
                                          </p:val>
                                        </p:tav>
                                      </p:tavLst>
                                    </p:anim>
                                    <p:set>
                                      <p:cBhvr>
                                        <p:cTn id="268" dur="1" fill="hold">
                                          <p:stCondLst>
                                            <p:cond delay="39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3500" fill="hold"/>
                                        <p:tgtEl>
                                          <p:spTgt spid="10"/>
                                        </p:tgtEl>
                                        <p:attrNameLst>
                                          <p:attrName>ppt_x</p:attrName>
                                        </p:attrNameLst>
                                      </p:cBhvr>
                                      <p:tavLst>
                                        <p:tav tm="0">
                                          <p:val>
                                            <p:strVal val="#ppt_x"/>
                                          </p:val>
                                        </p:tav>
                                        <p:tav tm="100000">
                                          <p:val>
                                            <p:strVal val="#ppt_x"/>
                                          </p:val>
                                        </p:tav>
                                      </p:tavLst>
                                    </p:anim>
                                    <p:anim calcmode="lin" valueType="num">
                                      <p:cBhvr additive="base">
                                        <p:cTn id="272" dur="35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3500" fill="hold"/>
                                        <p:tgtEl>
                                          <p:spTgt spid="10"/>
                                        </p:tgtEl>
                                        <p:attrNameLst>
                                          <p:attrName>ppt_w</p:attrName>
                                        </p:attrNameLst>
                                      </p:cBhvr>
                                      <p:tavLst>
                                        <p:tav tm="0">
                                          <p:val>
                                            <p:strVal val="#ppt_w"/>
                                          </p:val>
                                        </p:tav>
                                        <p:tav tm="100000">
                                          <p:val>
                                            <p:strVal val="#ppt_w"/>
                                          </p:val>
                                        </p:tav>
                                      </p:tavLst>
                                    </p:anim>
                                    <p:anim calcmode="lin" valueType="num">
                                      <p:cBhvr>
                                        <p:cTn id="276" dur="35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000"/>
                                        <p:tgtEl>
                                          <p:spTgt spid="10"/>
                                        </p:tgtEl>
                                        <p:attrNameLst>
                                          <p:attrName>ppt_x</p:attrName>
                                        </p:attrNameLst>
                                      </p:cBhvr>
                                      <p:tavLst>
                                        <p:tav tm="0">
                                          <p:val>
                                            <p:strVal val="ppt_x"/>
                                          </p:val>
                                        </p:tav>
                                        <p:tav tm="100000">
                                          <p:val>
                                            <p:strVal val="ppt_x"/>
                                          </p:val>
                                        </p:tav>
                                      </p:tavLst>
                                    </p:anim>
                                    <p:anim calcmode="lin" valueType="num">
                                      <p:cBhvr additive="base">
                                        <p:cTn id="279" dur="4000"/>
                                        <p:tgtEl>
                                          <p:spTgt spid="10"/>
                                        </p:tgtEl>
                                        <p:attrNameLst>
                                          <p:attrName>ppt_y</p:attrName>
                                        </p:attrNameLst>
                                      </p:cBhvr>
                                      <p:tavLst>
                                        <p:tav tm="0">
                                          <p:val>
                                            <p:strVal val="ppt_y"/>
                                          </p:val>
                                        </p:tav>
                                        <p:tav tm="100000">
                                          <p:val>
                                            <p:strVal val="0-ppt_h/2"/>
                                          </p:val>
                                        </p:tav>
                                      </p:tavLst>
                                    </p:anim>
                                    <p:set>
                                      <p:cBhvr>
                                        <p:cTn id="280" dur="1" fill="hold">
                                          <p:stCondLst>
                                            <p:cond delay="39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3500" fill="hold"/>
                                        <p:tgtEl>
                                          <p:spTgt spid="11"/>
                                        </p:tgtEl>
                                        <p:attrNameLst>
                                          <p:attrName>ppt_x</p:attrName>
                                        </p:attrNameLst>
                                      </p:cBhvr>
                                      <p:tavLst>
                                        <p:tav tm="0">
                                          <p:val>
                                            <p:strVal val="#ppt_x"/>
                                          </p:val>
                                        </p:tav>
                                        <p:tav tm="100000">
                                          <p:val>
                                            <p:strVal val="#ppt_x"/>
                                          </p:val>
                                        </p:tav>
                                      </p:tavLst>
                                    </p:anim>
                                    <p:anim calcmode="lin" valueType="num">
                                      <p:cBhvr additive="base">
                                        <p:cTn id="284" dur="35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3500" fill="hold"/>
                                        <p:tgtEl>
                                          <p:spTgt spid="11"/>
                                        </p:tgtEl>
                                        <p:attrNameLst>
                                          <p:attrName>ppt_w</p:attrName>
                                        </p:attrNameLst>
                                      </p:cBhvr>
                                      <p:tavLst>
                                        <p:tav tm="0">
                                          <p:val>
                                            <p:strVal val="#ppt_w"/>
                                          </p:val>
                                        </p:tav>
                                        <p:tav tm="100000">
                                          <p:val>
                                            <p:strVal val="#ppt_w"/>
                                          </p:val>
                                        </p:tav>
                                      </p:tavLst>
                                    </p:anim>
                                    <p:anim calcmode="lin" valueType="num">
                                      <p:cBhvr>
                                        <p:cTn id="288" dur="35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000"/>
                                        <p:tgtEl>
                                          <p:spTgt spid="11"/>
                                        </p:tgtEl>
                                        <p:attrNameLst>
                                          <p:attrName>ppt_x</p:attrName>
                                        </p:attrNameLst>
                                      </p:cBhvr>
                                      <p:tavLst>
                                        <p:tav tm="0">
                                          <p:val>
                                            <p:strVal val="ppt_x"/>
                                          </p:val>
                                        </p:tav>
                                        <p:tav tm="100000">
                                          <p:val>
                                            <p:strVal val="ppt_x"/>
                                          </p:val>
                                        </p:tav>
                                      </p:tavLst>
                                    </p:anim>
                                    <p:anim calcmode="lin" valueType="num">
                                      <p:cBhvr additive="base">
                                        <p:cTn id="291" dur="4000"/>
                                        <p:tgtEl>
                                          <p:spTgt spid="11"/>
                                        </p:tgtEl>
                                        <p:attrNameLst>
                                          <p:attrName>ppt_y</p:attrName>
                                        </p:attrNameLst>
                                      </p:cBhvr>
                                      <p:tavLst>
                                        <p:tav tm="0">
                                          <p:val>
                                            <p:strVal val="ppt_y"/>
                                          </p:val>
                                        </p:tav>
                                        <p:tav tm="100000">
                                          <p:val>
                                            <p:strVal val="0-ppt_h/2"/>
                                          </p:val>
                                        </p:tav>
                                      </p:tavLst>
                                    </p:anim>
                                    <p:set>
                                      <p:cBhvr>
                                        <p:cTn id="292" dur="1" fill="hold">
                                          <p:stCondLst>
                                            <p:cond delay="39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 calcmode="lin" valueType="num">
                                      <p:cBhvr>
                                        <p:cTn id="295" dur="4000" fill="hold"/>
                                        <p:tgtEl>
                                          <p:spTgt spid="2"/>
                                        </p:tgtEl>
                                        <p:attrNameLst>
                                          <p:attrName>ppt_w</p:attrName>
                                        </p:attrNameLst>
                                      </p:cBhvr>
                                      <p:tavLst>
                                        <p:tav tm="0">
                                          <p:val>
                                            <p:strVal val="2/3*#ppt_w"/>
                                          </p:val>
                                        </p:tav>
                                        <p:tav tm="100000">
                                          <p:val>
                                            <p:strVal val="#ppt_w"/>
                                          </p:val>
                                        </p:tav>
                                      </p:tavLst>
                                    </p:anim>
                                    <p:anim calcmode="lin" valueType="num">
                                      <p:cBhvr>
                                        <p:cTn id="296" dur="4000" fill="hold"/>
                                        <p:tgtEl>
                                          <p:spTgt spid="2"/>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2"/>
                                        </p:tgtEl>
                                        <p:attrNameLst>
                                          <p:attrName>style.visibility</p:attrName>
                                        </p:attrNameLst>
                                      </p:cBhvr>
                                      <p:to>
                                        <p:strVal val="visible"/>
                                      </p:to>
                                    </p:set>
                                    <p:animEffect transition="in" filter="box(out)">
                                      <p:cBhvr>
                                        <p:cTn id="299" dur="4000"/>
                                        <p:tgtEl>
                                          <p:spTgt spid="2"/>
                                        </p:tgtEl>
                                      </p:cBhvr>
                                    </p:animEffect>
                                  </p:childTnLst>
                                </p:cTn>
                              </p:par>
                              <p:par>
                                <p:cTn id="300" presetID="9" presetClass="emph" presetSubtype="0" grpId="0" nodeType="withEffect">
                                  <p:stCondLst>
                                    <p:cond delay="0"/>
                                  </p:stCondLst>
                                  <p:childTnLst>
                                    <p:set>
                                      <p:cBhvr rctx="PPT">
                                        <p:cTn id="301" dur="indefinite"/>
                                        <p:tgtEl>
                                          <p:spTgt spid="28"/>
                                        </p:tgtEl>
                                        <p:attrNameLst>
                                          <p:attrName>style.opacity</p:attrName>
                                        </p:attrNameLst>
                                      </p:cBhvr>
                                      <p:to>
                                        <p:strVal val="0"/>
                                      </p:to>
                                    </p:set>
                                    <p:animEffect filter="image" prLst="opacity: 0">
                                      <p:cBhvr rctx="IE">
                                        <p:cTn id="302"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82"/>
            <a:ext cx="9144000" cy="5135518"/>
          </a:xfrm>
          <a:prstGeom prst="rect">
            <a:avLst/>
          </a:prstGeom>
          <a:noFill/>
          <a:ln>
            <a:noFill/>
          </a:ln>
        </p:spPr>
      </p:pic>
      <p:sp>
        <p:nvSpPr>
          <p:cNvPr id="3" name="2 Rectángulo"/>
          <p:cNvSpPr/>
          <p:nvPr/>
        </p:nvSpPr>
        <p:spPr>
          <a:xfrm>
            <a:off x="864000" y="771550"/>
            <a:ext cx="5040560" cy="3447098"/>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Reduce </a:t>
            </a:r>
            <a:r>
              <a:rPr lang="es-ES" dirty="0">
                <a:solidFill>
                  <a:srgbClr val="500000"/>
                </a:solidFill>
                <a:latin typeface="Hobo Std" pitchFamily="34" charset="0"/>
              </a:rPr>
              <a:t>el riesgo de padecer problemas cardíacos</a:t>
            </a:r>
          </a:p>
          <a:p>
            <a:pPr algn="ctr"/>
            <a:r>
              <a:rPr lang="es-ES" sz="1400" dirty="0" smtClean="0">
                <a:solidFill>
                  <a:srgbClr val="500000"/>
                </a:solidFill>
                <a:latin typeface="Hobo Std" pitchFamily="34" charset="0"/>
              </a:rPr>
              <a:t>Si </a:t>
            </a:r>
            <a:r>
              <a:rPr lang="es-ES" sz="1400" dirty="0">
                <a:solidFill>
                  <a:srgbClr val="500000"/>
                </a:solidFill>
                <a:latin typeface="Hobo Std" pitchFamily="34" charset="0"/>
              </a:rPr>
              <a:t>en tu familia hay casos de enfermedades cardiovasculares o eres un paciente de riesgo (obesidad, colesterol elevado, presión arterial alta), no dudes en consumir más canela. Esta especia tiene la capacidad de reducir el riesgo de padecer estos problemas en el corazón, que pueden hasta causar la muerte. En las personas que sufren diabetes del tipo II, un gramo de canela al día tiene efectos muy buenos sobre el azúcar en sangre.</a:t>
            </a:r>
          </a:p>
          <a:p>
            <a:pPr algn="ctr"/>
            <a:r>
              <a:rPr lang="es-ES" sz="1400" dirty="0" smtClean="0">
                <a:solidFill>
                  <a:srgbClr val="500000"/>
                </a:solidFill>
                <a:latin typeface="Hobo Std" pitchFamily="34" charset="0"/>
              </a:rPr>
              <a:t>Además</a:t>
            </a:r>
            <a:r>
              <a:rPr lang="es-ES" sz="1400" dirty="0">
                <a:solidFill>
                  <a:srgbClr val="500000"/>
                </a:solidFill>
                <a:latin typeface="Hobo Std" pitchFamily="34" charset="0"/>
              </a:rPr>
              <a:t>, sirve para reducir los niveles de colesterol “malo” y los triglicéridos. Algunos estudios indican que aumenta la cantidad de colesterol “bueno” y que también reduce la hipertensión. Todo ello ayuda a tener </a:t>
            </a:r>
            <a:r>
              <a:rPr lang="es-ES" sz="1400" dirty="0" smtClean="0">
                <a:solidFill>
                  <a:srgbClr val="500000"/>
                </a:solidFill>
                <a:latin typeface="Hobo Std" pitchFamily="34" charset="0"/>
              </a:rPr>
              <a:t>un</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corazón más saludable.</a:t>
            </a:r>
          </a:p>
        </p:txBody>
      </p:sp>
    </p:spTree>
    <p:extLst>
      <p:ext uri="{BB962C8B-B14F-4D97-AF65-F5344CB8AC3E}">
        <p14:creationId xmlns:p14="http://schemas.microsoft.com/office/powerpoint/2010/main" val="4079986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rotWithShape="1">
          <a:blip r:embed="rId2">
            <a:lum/>
            <a:extLst>
              <a:ext uri="{28A0092B-C50C-407E-A947-70E740481C1C}">
                <a14:useLocalDpi xmlns:a14="http://schemas.microsoft.com/office/drawing/2010/main" val="0"/>
              </a:ext>
            </a:extLst>
          </a:blip>
          <a:srcRect r="788"/>
          <a:stretch/>
        </p:blipFill>
        <p:spPr>
          <a:xfrm>
            <a:off x="10368" y="0"/>
            <a:ext cx="9148560" cy="5143500"/>
          </a:xfrm>
          <a:prstGeom prst="rect">
            <a:avLst/>
          </a:prstGeom>
          <a:noFill/>
          <a:ln>
            <a:noFill/>
          </a:ln>
        </p:spPr>
      </p:pic>
      <p:sp>
        <p:nvSpPr>
          <p:cNvPr id="4"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10800000">
            <a:off x="7161133" y="3404759"/>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chemeClr val="accent6">
                  <a:lumMod val="75000"/>
                  <a:alpha val="74000"/>
                </a:schemeClr>
              </a:gs>
              <a:gs pos="60000">
                <a:srgbClr val="7030A0">
                  <a:lumMod val="40000"/>
                  <a:alpha val="0"/>
                </a:srgbClr>
              </a:gs>
              <a:gs pos="55000">
                <a:srgbClr val="7D893A">
                  <a:alpha val="0"/>
                </a:srgbClr>
              </a:gs>
              <a:gs pos="46000">
                <a:srgbClr val="9C9331">
                  <a:alpha val="0"/>
                </a:srgbClr>
              </a:gs>
              <a:gs pos="50000">
                <a:srgbClr val="FFC000">
                  <a:alpha val="60000"/>
                  <a:lumMod val="35000"/>
                  <a:lumOff val="65000"/>
                </a:srgbClr>
              </a:gs>
              <a:gs pos="69000">
                <a:srgbClr val="CAF656">
                  <a:alpha val="0"/>
                </a:srgbClr>
              </a:gs>
              <a:gs pos="78000">
                <a:srgbClr val="FD5003">
                  <a:alpha val="0"/>
                </a:srgbClr>
              </a:gs>
              <a:gs pos="28000">
                <a:schemeClr val="accent1">
                  <a:tint val="44500"/>
                  <a:satMod val="160000"/>
                  <a:alpha val="0"/>
                </a:schemeClr>
              </a:gs>
              <a:gs pos="64000">
                <a:schemeClr val="accent6">
                  <a:lumMod val="40000"/>
                  <a:lumOff val="60000"/>
                  <a:alpha val="71000"/>
                </a:schemeClr>
              </a:gs>
              <a:gs pos="40000">
                <a:srgbClr val="835A30">
                  <a:alpha val="0"/>
                </a:srgbClr>
              </a:gs>
            </a:gsLst>
            <a:path path="circle">
              <a:fillToRect t="100000" r="100000"/>
            </a:path>
          </a:gradFill>
          <a:ln w="9525">
            <a:solidFill>
              <a:srgbClr val="6D2D09"/>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Rectángulo"/>
          <p:cNvSpPr/>
          <p:nvPr/>
        </p:nvSpPr>
        <p:spPr>
          <a:xfrm flipH="1">
            <a:off x="6360" y="-308570"/>
            <a:ext cx="9137640" cy="5688632"/>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9143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6000" fill="hold"/>
                                        <p:tgtEl>
                                          <p:spTgt spid="4"/>
                                        </p:tgtEl>
                                        <p:attrNameLst>
                                          <p:attrName>ppt_x</p:attrName>
                                        </p:attrNameLst>
                                      </p:cBhvr>
                                      <p:tavLst>
                                        <p:tav tm="0">
                                          <p:val>
                                            <p:strVal val="1+#ppt_w/2"/>
                                          </p:val>
                                        </p:tav>
                                        <p:tav tm="100000">
                                          <p:val>
                                            <p:strVal val="#ppt_x"/>
                                          </p:val>
                                        </p:tav>
                                      </p:tavLst>
                                    </p:anim>
                                    <p:anim calcmode="lin" valueType="num">
                                      <p:cBhvr additive="base">
                                        <p:cTn id="8" dur="6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6000" fill="hold"/>
                                        <p:tgtEl>
                                          <p:spTgt spid="4"/>
                                        </p:tgtEl>
                                        <p:attrNameLst>
                                          <p:attrName>ppt_w</p:attrName>
                                        </p:attrNameLst>
                                      </p:cBhvr>
                                      <p:tavLst>
                                        <p:tav tm="0" fmla="#ppt_w*sin(2.5*pi*$)">
                                          <p:val>
                                            <p:fltVal val="0"/>
                                          </p:val>
                                        </p:tav>
                                        <p:tav tm="100000">
                                          <p:val>
                                            <p:fltVal val="1"/>
                                          </p:val>
                                        </p:tav>
                                      </p:tavLst>
                                    </p:anim>
                                    <p:anim calcmode="lin" valueType="num">
                                      <p:cBhvr>
                                        <p:cTn id="12" dur="6000" fill="hold"/>
                                        <p:tgtEl>
                                          <p:spTgt spid="4"/>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6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6000"/>
                                        <p:tgtEl>
                                          <p:spTgt spid="4"/>
                                        </p:tgtEl>
                                        <p:attrNameLst>
                                          <p:attrName>ppt_x</p:attrName>
                                        </p:attrNameLst>
                                      </p:cBhvr>
                                      <p:tavLst>
                                        <p:tav tm="0">
                                          <p:val>
                                            <p:strVal val="ppt_x"/>
                                          </p:val>
                                        </p:tav>
                                        <p:tav tm="100000">
                                          <p:val>
                                            <p:strVal val="1+ppt_w/2"/>
                                          </p:val>
                                        </p:tav>
                                      </p:tavLst>
                                    </p:anim>
                                    <p:anim calcmode="lin" valueType="num">
                                      <p:cBhvr additive="base">
                                        <p:cTn id="17" dur="6000"/>
                                        <p:tgtEl>
                                          <p:spTgt spid="4"/>
                                        </p:tgtEl>
                                        <p:attrNameLst>
                                          <p:attrName>ppt_y</p:attrName>
                                        </p:attrNameLst>
                                      </p:cBhvr>
                                      <p:tavLst>
                                        <p:tav tm="0">
                                          <p:val>
                                            <p:strVal val="ppt_y"/>
                                          </p:val>
                                        </p:tav>
                                        <p:tav tm="100000">
                                          <p:val>
                                            <p:strVal val="1+ppt_h/2"/>
                                          </p:val>
                                        </p:tav>
                                      </p:tavLst>
                                    </p:anim>
                                    <p:set>
                                      <p:cBhvr>
                                        <p:cTn id="18" dur="1" fill="hold">
                                          <p:stCondLst>
                                            <p:cond delay="5999"/>
                                          </p:stCondLst>
                                        </p:cTn>
                                        <p:tgtEl>
                                          <p:spTgt spid="4"/>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1+#ppt_w/2"/>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fmla="#ppt_w*sin(2.5*pi*$)">
                                          <p:val>
                                            <p:fltVal val="0"/>
                                          </p:val>
                                        </p:tav>
                                        <p:tav tm="100000">
                                          <p:val>
                                            <p:fltVal val="1"/>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5000" fill="hold"/>
                                        <p:tgtEl>
                                          <p:spTgt spid="5"/>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1+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000" fill="hold"/>
                                        <p:tgtEl>
                                          <p:spTgt spid="6"/>
                                        </p:tgtEl>
                                        <p:attrNameLst>
                                          <p:attrName>ppt_x</p:attrName>
                                        </p:attrNameLst>
                                      </p:cBhvr>
                                      <p:tavLst>
                                        <p:tav tm="0">
                                          <p:val>
                                            <p:strVal val="1+#ppt_w/2"/>
                                          </p:val>
                                        </p:tav>
                                        <p:tav tm="100000">
                                          <p:val>
                                            <p:strVal val="#ppt_x"/>
                                          </p:val>
                                        </p:tav>
                                      </p:tavLst>
                                    </p:anim>
                                    <p:anim calcmode="lin" valueType="num">
                                      <p:cBhvr additive="base">
                                        <p:cTn id="36" dur="4000" fill="hold"/>
                                        <p:tgtEl>
                                          <p:spTgt spid="6"/>
                                        </p:tgtEl>
                                        <p:attrNameLst>
                                          <p:attrName>ppt_y</p:attrName>
                                        </p:attrNameLst>
                                      </p:cBhvr>
                                      <p:tavLst>
                                        <p:tav tm="0">
                                          <p:val>
                                            <p:strVal val="1+#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4000" fill="hold"/>
                                        <p:tgtEl>
                                          <p:spTgt spid="6"/>
                                        </p:tgtEl>
                                        <p:attrNameLst>
                                          <p:attrName>ppt_w</p:attrName>
                                        </p:attrNameLst>
                                      </p:cBhvr>
                                      <p:tavLst>
                                        <p:tav tm="0" fmla="#ppt_w*sin(2.5*pi*$)">
                                          <p:val>
                                            <p:fltVal val="0"/>
                                          </p:val>
                                        </p:tav>
                                        <p:tav tm="100000">
                                          <p:val>
                                            <p:fltVal val="1"/>
                                          </p:val>
                                        </p:tav>
                                      </p:tavLst>
                                    </p:anim>
                                    <p:anim calcmode="lin" valueType="num">
                                      <p:cBhvr>
                                        <p:cTn id="40" dur="4000" fill="hold"/>
                                        <p:tgtEl>
                                          <p:spTgt spid="6"/>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4000" fill="hold"/>
                                        <p:tgtEl>
                                          <p:spTgt spid="6"/>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000"/>
                                        <p:tgtEl>
                                          <p:spTgt spid="6"/>
                                        </p:tgtEl>
                                        <p:attrNameLst>
                                          <p:attrName>ppt_x</p:attrName>
                                        </p:attrNameLst>
                                      </p:cBhvr>
                                      <p:tavLst>
                                        <p:tav tm="0">
                                          <p:val>
                                            <p:strVal val="ppt_x"/>
                                          </p:val>
                                        </p:tav>
                                        <p:tav tm="100000">
                                          <p:val>
                                            <p:strVal val="1+ppt_w/2"/>
                                          </p:val>
                                        </p:tav>
                                      </p:tavLst>
                                    </p:anim>
                                    <p:anim calcmode="lin" valueType="num">
                                      <p:cBhvr additive="base">
                                        <p:cTn id="45" dur="4000"/>
                                        <p:tgtEl>
                                          <p:spTgt spid="6"/>
                                        </p:tgtEl>
                                        <p:attrNameLst>
                                          <p:attrName>ppt_y</p:attrName>
                                        </p:attrNameLst>
                                      </p:cBhvr>
                                      <p:tavLst>
                                        <p:tav tm="0">
                                          <p:val>
                                            <p:strVal val="ppt_y"/>
                                          </p:val>
                                        </p:tav>
                                        <p:tav tm="100000">
                                          <p:val>
                                            <p:strVal val="1+ppt_h/2"/>
                                          </p:val>
                                        </p:tav>
                                      </p:tavLst>
                                    </p:anim>
                                    <p:set>
                                      <p:cBhvr>
                                        <p:cTn id="46" dur="1" fill="hold">
                                          <p:stCondLst>
                                            <p:cond delay="3999"/>
                                          </p:stCondLst>
                                        </p:cTn>
                                        <p:tgtEl>
                                          <p:spTgt spid="6"/>
                                        </p:tgtEl>
                                        <p:attrNameLst>
                                          <p:attrName>style.visibility</p:attrName>
                                        </p:attrNameLst>
                                      </p:cBhvr>
                                      <p:to>
                                        <p:strVal val="hidden"/>
                                      </p:to>
                                    </p:set>
                                  </p:childTnLst>
                                </p:cTn>
                              </p:par>
                              <p:par>
                                <p:cTn id="47" presetID="2" presetClass="entr" presetSubtype="3"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6000" fill="hold"/>
                                        <p:tgtEl>
                                          <p:spTgt spid="12"/>
                                        </p:tgtEl>
                                        <p:attrNameLst>
                                          <p:attrName>ppt_x</p:attrName>
                                        </p:attrNameLst>
                                      </p:cBhvr>
                                      <p:tavLst>
                                        <p:tav tm="0">
                                          <p:val>
                                            <p:strVal val="1+#ppt_w/2"/>
                                          </p:val>
                                        </p:tav>
                                        <p:tav tm="100000">
                                          <p:val>
                                            <p:strVal val="#ppt_x"/>
                                          </p:val>
                                        </p:tav>
                                      </p:tavLst>
                                    </p:anim>
                                    <p:anim calcmode="lin" valueType="num">
                                      <p:cBhvr additive="base">
                                        <p:cTn id="50" dur="6000" fill="hold"/>
                                        <p:tgtEl>
                                          <p:spTgt spid="12"/>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6000" fill="hold"/>
                                        <p:tgtEl>
                                          <p:spTgt spid="12"/>
                                        </p:tgtEl>
                                        <p:attrNameLst>
                                          <p:attrName>ppt_w</p:attrName>
                                        </p:attrNameLst>
                                      </p:cBhvr>
                                      <p:tavLst>
                                        <p:tav tm="0" fmla="#ppt_w*sin(2.5*pi*$)">
                                          <p:val>
                                            <p:fltVal val="0"/>
                                          </p:val>
                                        </p:tav>
                                        <p:tav tm="100000">
                                          <p:val>
                                            <p:fltVal val="1"/>
                                          </p:val>
                                        </p:tav>
                                      </p:tavLst>
                                    </p:anim>
                                    <p:anim calcmode="lin" valueType="num">
                                      <p:cBhvr>
                                        <p:cTn id="54" dur="6000" fill="hold"/>
                                        <p:tgtEl>
                                          <p:spTgt spid="12"/>
                                        </p:tgtEl>
                                        <p:attrNameLst>
                                          <p:attrName>ppt_h</p:attrName>
                                        </p:attrNameLst>
                                      </p:cBhvr>
                                      <p:tavLst>
                                        <p:tav tm="0">
                                          <p:val>
                                            <p:strVal val="#ppt_h"/>
                                          </p:val>
                                        </p:tav>
                                        <p:tav tm="100000">
                                          <p:val>
                                            <p:strVal val="#ppt_h"/>
                                          </p:val>
                                        </p:tav>
                                      </p:tavLst>
                                    </p:anim>
                                  </p:childTnLst>
                                </p:cTn>
                              </p:par>
                              <p:par>
                                <p:cTn id="55" presetID="8" presetClass="emph" presetSubtype="0" fill="hold" grpId="2" nodeType="withEffect">
                                  <p:stCondLst>
                                    <p:cond delay="0"/>
                                  </p:stCondLst>
                                  <p:childTnLst>
                                    <p:animRot by="21600000">
                                      <p:cBhvr>
                                        <p:cTn id="56" dur="6000" fill="hold"/>
                                        <p:tgtEl>
                                          <p:spTgt spid="12"/>
                                        </p:tgtEl>
                                        <p:attrNameLst>
                                          <p:attrName>r</p:attrName>
                                        </p:attrNameLst>
                                      </p:cBhvr>
                                    </p:animRot>
                                  </p:childTnLst>
                                </p:cTn>
                              </p:par>
                              <p:par>
                                <p:cTn id="57" presetID="2" presetClass="exit" presetSubtype="3" fill="hold" grpId="3" nodeType="withEffect">
                                  <p:stCondLst>
                                    <p:cond delay="0"/>
                                  </p:stCondLst>
                                  <p:childTnLst>
                                    <p:anim calcmode="lin" valueType="num">
                                      <p:cBhvr additive="base">
                                        <p:cTn id="58" dur="6000"/>
                                        <p:tgtEl>
                                          <p:spTgt spid="12"/>
                                        </p:tgtEl>
                                        <p:attrNameLst>
                                          <p:attrName>ppt_x</p:attrName>
                                        </p:attrNameLst>
                                      </p:cBhvr>
                                      <p:tavLst>
                                        <p:tav tm="0">
                                          <p:val>
                                            <p:strVal val="ppt_x"/>
                                          </p:val>
                                        </p:tav>
                                        <p:tav tm="100000">
                                          <p:val>
                                            <p:strVal val="1+ppt_w/2"/>
                                          </p:val>
                                        </p:tav>
                                      </p:tavLst>
                                    </p:anim>
                                    <p:anim calcmode="lin" valueType="num">
                                      <p:cBhvr additive="base">
                                        <p:cTn id="59" dur="6000"/>
                                        <p:tgtEl>
                                          <p:spTgt spid="12"/>
                                        </p:tgtEl>
                                        <p:attrNameLst>
                                          <p:attrName>ppt_y</p:attrName>
                                        </p:attrNameLst>
                                      </p:cBhvr>
                                      <p:tavLst>
                                        <p:tav tm="0">
                                          <p:val>
                                            <p:strVal val="ppt_y"/>
                                          </p:val>
                                        </p:tav>
                                        <p:tav tm="100000">
                                          <p:val>
                                            <p:strVal val="0-ppt_h/2"/>
                                          </p:val>
                                        </p:tav>
                                      </p:tavLst>
                                    </p:anim>
                                    <p:set>
                                      <p:cBhvr>
                                        <p:cTn id="60" dur="1" fill="hold">
                                          <p:stCondLst>
                                            <p:cond delay="5999"/>
                                          </p:stCondLst>
                                        </p:cTn>
                                        <p:tgtEl>
                                          <p:spTgt spid="12"/>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0" fill="hold"/>
                                        <p:tgtEl>
                                          <p:spTgt spid="13"/>
                                        </p:tgtEl>
                                        <p:attrNameLst>
                                          <p:attrName>ppt_x</p:attrName>
                                        </p:attrNameLst>
                                      </p:cBhvr>
                                      <p:tavLst>
                                        <p:tav tm="0">
                                          <p:val>
                                            <p:strVal val="1+#ppt_w/2"/>
                                          </p:val>
                                        </p:tav>
                                        <p:tav tm="100000">
                                          <p:val>
                                            <p:strVal val="#ppt_x"/>
                                          </p:val>
                                        </p:tav>
                                      </p:tavLst>
                                    </p:anim>
                                    <p:anim calcmode="lin" valueType="num">
                                      <p:cBhvr additive="base">
                                        <p:cTn id="64" dur="5000" fill="hold"/>
                                        <p:tgtEl>
                                          <p:spTgt spid="13"/>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5000" fill="hold"/>
                                        <p:tgtEl>
                                          <p:spTgt spid="13"/>
                                        </p:tgtEl>
                                        <p:attrNameLst>
                                          <p:attrName>ppt_w</p:attrName>
                                        </p:attrNameLst>
                                      </p:cBhvr>
                                      <p:tavLst>
                                        <p:tav tm="0" fmla="#ppt_w*sin(2.5*pi*$)">
                                          <p:val>
                                            <p:fltVal val="0"/>
                                          </p:val>
                                        </p:tav>
                                        <p:tav tm="100000">
                                          <p:val>
                                            <p:fltVal val="1"/>
                                          </p:val>
                                        </p:tav>
                                      </p:tavLst>
                                    </p:anim>
                                    <p:anim calcmode="lin" valueType="num">
                                      <p:cBhvr>
                                        <p:cTn id="68" dur="5000" fill="hold"/>
                                        <p:tgtEl>
                                          <p:spTgt spid="13"/>
                                        </p:tgtEl>
                                        <p:attrNameLst>
                                          <p:attrName>ppt_h</p:attrName>
                                        </p:attrNameLst>
                                      </p:cBhvr>
                                      <p:tavLst>
                                        <p:tav tm="0">
                                          <p:val>
                                            <p:strVal val="#ppt_h"/>
                                          </p:val>
                                        </p:tav>
                                        <p:tav tm="100000">
                                          <p:val>
                                            <p:strVal val="#ppt_h"/>
                                          </p:val>
                                        </p:tav>
                                      </p:tavLst>
                                    </p:anim>
                                  </p:childTnLst>
                                </p:cTn>
                              </p:par>
                              <p:par>
                                <p:cTn id="69" presetID="8" presetClass="emph" presetSubtype="0" fill="hold" grpId="2" nodeType="withEffect">
                                  <p:stCondLst>
                                    <p:cond delay="0"/>
                                  </p:stCondLst>
                                  <p:childTnLst>
                                    <p:animRot by="21600000">
                                      <p:cBhvr>
                                        <p:cTn id="70" dur="5000" fill="hold"/>
                                        <p:tgtEl>
                                          <p:spTgt spid="13"/>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5000"/>
                                        <p:tgtEl>
                                          <p:spTgt spid="13"/>
                                        </p:tgtEl>
                                        <p:attrNameLst>
                                          <p:attrName>ppt_x</p:attrName>
                                        </p:attrNameLst>
                                      </p:cBhvr>
                                      <p:tavLst>
                                        <p:tav tm="0">
                                          <p:val>
                                            <p:strVal val="ppt_x"/>
                                          </p:val>
                                        </p:tav>
                                        <p:tav tm="100000">
                                          <p:val>
                                            <p:strVal val="1+ppt_w/2"/>
                                          </p:val>
                                        </p:tav>
                                      </p:tavLst>
                                    </p:anim>
                                    <p:anim calcmode="lin" valueType="num">
                                      <p:cBhvr additive="base">
                                        <p:cTn id="73" dur="5000"/>
                                        <p:tgtEl>
                                          <p:spTgt spid="13"/>
                                        </p:tgtEl>
                                        <p:attrNameLst>
                                          <p:attrName>ppt_y</p:attrName>
                                        </p:attrNameLst>
                                      </p:cBhvr>
                                      <p:tavLst>
                                        <p:tav tm="0">
                                          <p:val>
                                            <p:strVal val="ppt_y"/>
                                          </p:val>
                                        </p:tav>
                                        <p:tav tm="100000">
                                          <p:val>
                                            <p:strVal val="0-ppt_h/2"/>
                                          </p:val>
                                        </p:tav>
                                      </p:tavLst>
                                    </p:anim>
                                    <p:set>
                                      <p:cBhvr>
                                        <p:cTn id="74" dur="1" fill="hold">
                                          <p:stCondLst>
                                            <p:cond delay="4999"/>
                                          </p:stCondLst>
                                        </p:cTn>
                                        <p:tgtEl>
                                          <p:spTgt spid="13"/>
                                        </p:tgtEl>
                                        <p:attrNameLst>
                                          <p:attrName>style.visibility</p:attrName>
                                        </p:attrNameLst>
                                      </p:cBhvr>
                                      <p:to>
                                        <p:strVal val="hidden"/>
                                      </p:to>
                                    </p:set>
                                  </p:childTnLst>
                                </p:cTn>
                              </p:par>
                              <p:par>
                                <p:cTn id="75" presetID="2" presetClass="entr" presetSubtype="3"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4000" fill="hold"/>
                                        <p:tgtEl>
                                          <p:spTgt spid="14"/>
                                        </p:tgtEl>
                                        <p:attrNameLst>
                                          <p:attrName>ppt_x</p:attrName>
                                        </p:attrNameLst>
                                      </p:cBhvr>
                                      <p:tavLst>
                                        <p:tav tm="0">
                                          <p:val>
                                            <p:strVal val="1+#ppt_w/2"/>
                                          </p:val>
                                        </p:tav>
                                        <p:tav tm="100000">
                                          <p:val>
                                            <p:strVal val="#ppt_x"/>
                                          </p:val>
                                        </p:tav>
                                      </p:tavLst>
                                    </p:anim>
                                    <p:anim calcmode="lin" valueType="num">
                                      <p:cBhvr additive="base">
                                        <p:cTn id="78" dur="4000" fill="hold"/>
                                        <p:tgtEl>
                                          <p:spTgt spid="14"/>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4000" fill="hold"/>
                                        <p:tgtEl>
                                          <p:spTgt spid="14"/>
                                        </p:tgtEl>
                                        <p:attrNameLst>
                                          <p:attrName>ppt_w</p:attrName>
                                        </p:attrNameLst>
                                      </p:cBhvr>
                                      <p:tavLst>
                                        <p:tav tm="0" fmla="#ppt_w*sin(2.5*pi*$)">
                                          <p:val>
                                            <p:fltVal val="0"/>
                                          </p:val>
                                        </p:tav>
                                        <p:tav tm="100000">
                                          <p:val>
                                            <p:fltVal val="1"/>
                                          </p:val>
                                        </p:tav>
                                      </p:tavLst>
                                    </p:anim>
                                    <p:anim calcmode="lin" valueType="num">
                                      <p:cBhvr>
                                        <p:cTn id="82" dur="4000" fill="hold"/>
                                        <p:tgtEl>
                                          <p:spTgt spid="14"/>
                                        </p:tgtEl>
                                        <p:attrNameLst>
                                          <p:attrName>ppt_h</p:attrName>
                                        </p:attrNameLst>
                                      </p:cBhvr>
                                      <p:tavLst>
                                        <p:tav tm="0">
                                          <p:val>
                                            <p:strVal val="#ppt_h"/>
                                          </p:val>
                                        </p:tav>
                                        <p:tav tm="100000">
                                          <p:val>
                                            <p:strVal val="#ppt_h"/>
                                          </p:val>
                                        </p:tav>
                                      </p:tavLst>
                                    </p:anim>
                                  </p:childTnLst>
                                </p:cTn>
                              </p:par>
                              <p:par>
                                <p:cTn id="83" presetID="8" presetClass="emph" presetSubtype="0" fill="hold" grpId="2" nodeType="withEffect">
                                  <p:stCondLst>
                                    <p:cond delay="0"/>
                                  </p:stCondLst>
                                  <p:childTnLst>
                                    <p:animRot by="21600000">
                                      <p:cBhvr>
                                        <p:cTn id="84" dur="4000" fill="hold"/>
                                        <p:tgtEl>
                                          <p:spTgt spid="14"/>
                                        </p:tgtEl>
                                        <p:attrNameLst>
                                          <p:attrName>r</p:attrName>
                                        </p:attrNameLst>
                                      </p:cBhvr>
                                    </p:animRot>
                                  </p:childTnLst>
                                </p:cTn>
                              </p:par>
                              <p:par>
                                <p:cTn id="85" presetID="2" presetClass="exit" presetSubtype="3" fill="hold" grpId="3" nodeType="withEffect">
                                  <p:stCondLst>
                                    <p:cond delay="0"/>
                                  </p:stCondLst>
                                  <p:childTnLst>
                                    <p:anim calcmode="lin" valueType="num">
                                      <p:cBhvr additive="base">
                                        <p:cTn id="86" dur="4000"/>
                                        <p:tgtEl>
                                          <p:spTgt spid="14"/>
                                        </p:tgtEl>
                                        <p:attrNameLst>
                                          <p:attrName>ppt_x</p:attrName>
                                        </p:attrNameLst>
                                      </p:cBhvr>
                                      <p:tavLst>
                                        <p:tav tm="0">
                                          <p:val>
                                            <p:strVal val="ppt_x"/>
                                          </p:val>
                                        </p:tav>
                                        <p:tav tm="100000">
                                          <p:val>
                                            <p:strVal val="1+ppt_w/2"/>
                                          </p:val>
                                        </p:tav>
                                      </p:tavLst>
                                    </p:anim>
                                    <p:anim calcmode="lin" valueType="num">
                                      <p:cBhvr additive="base">
                                        <p:cTn id="87" dur="4000"/>
                                        <p:tgtEl>
                                          <p:spTgt spid="14"/>
                                        </p:tgtEl>
                                        <p:attrNameLst>
                                          <p:attrName>ppt_y</p:attrName>
                                        </p:attrNameLst>
                                      </p:cBhvr>
                                      <p:tavLst>
                                        <p:tav tm="0">
                                          <p:val>
                                            <p:strVal val="ppt_y"/>
                                          </p:val>
                                        </p:tav>
                                        <p:tav tm="100000">
                                          <p:val>
                                            <p:strVal val="0-ppt_h/2"/>
                                          </p:val>
                                        </p:tav>
                                      </p:tavLst>
                                    </p:anim>
                                    <p:set>
                                      <p:cBhvr>
                                        <p:cTn id="88" dur="1" fill="hold">
                                          <p:stCondLst>
                                            <p:cond delay="3999"/>
                                          </p:stCondLst>
                                        </p:cTn>
                                        <p:tgtEl>
                                          <p:spTgt spid="14"/>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4000" fill="hold"/>
                                        <p:tgtEl>
                                          <p:spTgt spid="8"/>
                                        </p:tgtEl>
                                        <p:attrNameLst>
                                          <p:attrName>ppt_x</p:attrName>
                                        </p:attrNameLst>
                                      </p:cBhvr>
                                      <p:tavLst>
                                        <p:tav tm="0">
                                          <p:val>
                                            <p:strVal val="0-#ppt_w/2"/>
                                          </p:val>
                                        </p:tav>
                                        <p:tav tm="100000">
                                          <p:val>
                                            <p:strVal val="#ppt_x"/>
                                          </p:val>
                                        </p:tav>
                                      </p:tavLst>
                                    </p:anim>
                                    <p:anim calcmode="lin" valueType="num">
                                      <p:cBhvr additive="base">
                                        <p:cTn id="92" dur="4000" fill="hold"/>
                                        <p:tgtEl>
                                          <p:spTgt spid="8"/>
                                        </p:tgtEl>
                                        <p:attrNameLst>
                                          <p:attrName>ppt_y</p:attrName>
                                        </p:attrNameLst>
                                      </p:cBhvr>
                                      <p:tavLst>
                                        <p:tav tm="0">
                                          <p:val>
                                            <p:strVal val="1+#ppt_h/2"/>
                                          </p:val>
                                        </p:tav>
                                        <p:tav tm="100000">
                                          <p:val>
                                            <p:strVal val="#ppt_y"/>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4000" fill="hold"/>
                                        <p:tgtEl>
                                          <p:spTgt spid="8"/>
                                        </p:tgtEl>
                                        <p:attrNameLst>
                                          <p:attrName>ppt_w</p:attrName>
                                        </p:attrNameLst>
                                      </p:cBhvr>
                                      <p:tavLst>
                                        <p:tav tm="0" fmla="#ppt_w*sin(2.5*pi*$)">
                                          <p:val>
                                            <p:fltVal val="0"/>
                                          </p:val>
                                        </p:tav>
                                        <p:tav tm="100000">
                                          <p:val>
                                            <p:fltVal val="1"/>
                                          </p:val>
                                        </p:tav>
                                      </p:tavLst>
                                    </p:anim>
                                    <p:anim calcmode="lin" valueType="num">
                                      <p:cBhvr>
                                        <p:cTn id="96" dur="4000" fill="hold"/>
                                        <p:tgtEl>
                                          <p:spTgt spid="8"/>
                                        </p:tgtEl>
                                        <p:attrNameLst>
                                          <p:attrName>ppt_h</p:attrName>
                                        </p:attrNameLst>
                                      </p:cBhvr>
                                      <p:tavLst>
                                        <p:tav tm="0">
                                          <p:val>
                                            <p:strVal val="#ppt_h"/>
                                          </p:val>
                                        </p:tav>
                                        <p:tav tm="100000">
                                          <p:val>
                                            <p:strVal val="#ppt_h"/>
                                          </p:val>
                                        </p:tav>
                                      </p:tavLst>
                                    </p:anim>
                                  </p:childTnLst>
                                </p:cTn>
                              </p:par>
                              <p:par>
                                <p:cTn id="97" presetID="8" presetClass="emph" presetSubtype="0" fill="hold" grpId="2" nodeType="withEffect">
                                  <p:stCondLst>
                                    <p:cond delay="0"/>
                                  </p:stCondLst>
                                  <p:childTnLst>
                                    <p:animRot by="21600000">
                                      <p:cBhvr>
                                        <p:cTn id="98" dur="4000" fill="hold"/>
                                        <p:tgtEl>
                                          <p:spTgt spid="8"/>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000"/>
                                        <p:tgtEl>
                                          <p:spTgt spid="8"/>
                                        </p:tgtEl>
                                        <p:attrNameLst>
                                          <p:attrName>ppt_x</p:attrName>
                                        </p:attrNameLst>
                                      </p:cBhvr>
                                      <p:tavLst>
                                        <p:tav tm="0">
                                          <p:val>
                                            <p:strVal val="ppt_x"/>
                                          </p:val>
                                        </p:tav>
                                        <p:tav tm="100000">
                                          <p:val>
                                            <p:strVal val="0-ppt_w/2"/>
                                          </p:val>
                                        </p:tav>
                                      </p:tavLst>
                                    </p:anim>
                                    <p:anim calcmode="lin" valueType="num">
                                      <p:cBhvr additive="base">
                                        <p:cTn id="101" dur="4000"/>
                                        <p:tgtEl>
                                          <p:spTgt spid="8"/>
                                        </p:tgtEl>
                                        <p:attrNameLst>
                                          <p:attrName>ppt_y</p:attrName>
                                        </p:attrNameLst>
                                      </p:cBhvr>
                                      <p:tavLst>
                                        <p:tav tm="0">
                                          <p:val>
                                            <p:strVal val="ppt_y"/>
                                          </p:val>
                                        </p:tav>
                                        <p:tav tm="100000">
                                          <p:val>
                                            <p:strVal val="1+ppt_h/2"/>
                                          </p:val>
                                        </p:tav>
                                      </p:tavLst>
                                    </p:anim>
                                    <p:set>
                                      <p:cBhvr>
                                        <p:cTn id="102" dur="1" fill="hold">
                                          <p:stCondLst>
                                            <p:cond delay="3999"/>
                                          </p:stCondLst>
                                        </p:cTn>
                                        <p:tgtEl>
                                          <p:spTgt spid="8"/>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5000" fill="hold"/>
                                        <p:tgtEl>
                                          <p:spTgt spid="7"/>
                                        </p:tgtEl>
                                        <p:attrNameLst>
                                          <p:attrName>ppt_x</p:attrName>
                                        </p:attrNameLst>
                                      </p:cBhvr>
                                      <p:tavLst>
                                        <p:tav tm="0">
                                          <p:val>
                                            <p:strVal val="0-#ppt_w/2"/>
                                          </p:val>
                                        </p:tav>
                                        <p:tav tm="100000">
                                          <p:val>
                                            <p:strVal val="#ppt_x"/>
                                          </p:val>
                                        </p:tav>
                                      </p:tavLst>
                                    </p:anim>
                                    <p:anim calcmode="lin" valueType="num">
                                      <p:cBhvr additive="base">
                                        <p:cTn id="106" dur="5000" fill="hold"/>
                                        <p:tgtEl>
                                          <p:spTgt spid="7"/>
                                        </p:tgtEl>
                                        <p:attrNameLst>
                                          <p:attrName>ppt_y</p:attrName>
                                        </p:attrNameLst>
                                      </p:cBhvr>
                                      <p:tavLst>
                                        <p:tav tm="0">
                                          <p:val>
                                            <p:strVal val="1+#ppt_h/2"/>
                                          </p:val>
                                        </p:tav>
                                        <p:tav tm="100000">
                                          <p:val>
                                            <p:strVal val="#ppt_y"/>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5000" fill="hold"/>
                                        <p:tgtEl>
                                          <p:spTgt spid="7"/>
                                        </p:tgtEl>
                                        <p:attrNameLst>
                                          <p:attrName>ppt_w</p:attrName>
                                        </p:attrNameLst>
                                      </p:cBhvr>
                                      <p:tavLst>
                                        <p:tav tm="0" fmla="#ppt_w*sin(2.5*pi*$)">
                                          <p:val>
                                            <p:fltVal val="0"/>
                                          </p:val>
                                        </p:tav>
                                        <p:tav tm="100000">
                                          <p:val>
                                            <p:fltVal val="1"/>
                                          </p:val>
                                        </p:tav>
                                      </p:tavLst>
                                    </p:anim>
                                    <p:anim calcmode="lin" valueType="num">
                                      <p:cBhvr>
                                        <p:cTn id="110" dur="5000" fill="hold"/>
                                        <p:tgtEl>
                                          <p:spTgt spid="7"/>
                                        </p:tgtEl>
                                        <p:attrNameLst>
                                          <p:attrName>ppt_h</p:attrName>
                                        </p:attrNameLst>
                                      </p:cBhvr>
                                      <p:tavLst>
                                        <p:tav tm="0">
                                          <p:val>
                                            <p:strVal val="#ppt_h"/>
                                          </p:val>
                                        </p:tav>
                                        <p:tav tm="100000">
                                          <p:val>
                                            <p:strVal val="#ppt_h"/>
                                          </p:val>
                                        </p:tav>
                                      </p:tavLst>
                                    </p:anim>
                                  </p:childTnLst>
                                </p:cTn>
                              </p:par>
                              <p:par>
                                <p:cTn id="111" presetID="8" presetClass="emph" presetSubtype="0" fill="hold" grpId="2" nodeType="withEffect">
                                  <p:stCondLst>
                                    <p:cond delay="0"/>
                                  </p:stCondLst>
                                  <p:childTnLst>
                                    <p:animRot by="21600000">
                                      <p:cBhvr>
                                        <p:cTn id="112" dur="5000" fill="hold"/>
                                        <p:tgtEl>
                                          <p:spTgt spid="7"/>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0-ppt_w/2"/>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11"/>
                                        </p:tgtEl>
                                        <p:attrNameLst>
                                          <p:attrName>style.visibility</p:attrName>
                                        </p:attrNameLst>
                                      </p:cBhvr>
                                      <p:to>
                                        <p:strVal val="visible"/>
                                      </p:to>
                                    </p:set>
                                    <p:anim calcmode="lin" valueType="num">
                                      <p:cBhvr additive="base">
                                        <p:cTn id="119" dur="4000" fill="hold"/>
                                        <p:tgtEl>
                                          <p:spTgt spid="11"/>
                                        </p:tgtEl>
                                        <p:attrNameLst>
                                          <p:attrName>ppt_x</p:attrName>
                                        </p:attrNameLst>
                                      </p:cBhvr>
                                      <p:tavLst>
                                        <p:tav tm="0">
                                          <p:val>
                                            <p:strVal val="0-#ppt_w/2"/>
                                          </p:val>
                                        </p:tav>
                                        <p:tav tm="100000">
                                          <p:val>
                                            <p:strVal val="#ppt_x"/>
                                          </p:val>
                                        </p:tav>
                                      </p:tavLst>
                                    </p:anim>
                                    <p:anim calcmode="lin" valueType="num">
                                      <p:cBhvr additive="base">
                                        <p:cTn id="120" dur="4000" fill="hold"/>
                                        <p:tgtEl>
                                          <p:spTgt spid="11"/>
                                        </p:tgtEl>
                                        <p:attrNameLst>
                                          <p:attrName>ppt_y</p:attrName>
                                        </p:attrNameLst>
                                      </p:cBhvr>
                                      <p:tavLst>
                                        <p:tav tm="0">
                                          <p:val>
                                            <p:strVal val="0-#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1"/>
                                        </p:tgtEl>
                                        <p:attrNameLst>
                                          <p:attrName>style.visibility</p:attrName>
                                        </p:attrNameLst>
                                      </p:cBhvr>
                                      <p:to>
                                        <p:strVal val="visible"/>
                                      </p:to>
                                    </p:set>
                                    <p:anim calcmode="lin" valueType="num">
                                      <p:cBhvr>
                                        <p:cTn id="123" dur="4000" fill="hold"/>
                                        <p:tgtEl>
                                          <p:spTgt spid="11"/>
                                        </p:tgtEl>
                                        <p:attrNameLst>
                                          <p:attrName>ppt_w</p:attrName>
                                        </p:attrNameLst>
                                      </p:cBhvr>
                                      <p:tavLst>
                                        <p:tav tm="0" fmla="#ppt_w*sin(2.5*pi*$)">
                                          <p:val>
                                            <p:fltVal val="0"/>
                                          </p:val>
                                        </p:tav>
                                        <p:tav tm="100000">
                                          <p:val>
                                            <p:fltVal val="1"/>
                                          </p:val>
                                        </p:tav>
                                      </p:tavLst>
                                    </p:anim>
                                    <p:anim calcmode="lin" valueType="num">
                                      <p:cBhvr>
                                        <p:cTn id="124" dur="4000" fill="hold"/>
                                        <p:tgtEl>
                                          <p:spTgt spid="11"/>
                                        </p:tgtEl>
                                        <p:attrNameLst>
                                          <p:attrName>ppt_h</p:attrName>
                                        </p:attrNameLst>
                                      </p:cBhvr>
                                      <p:tavLst>
                                        <p:tav tm="0">
                                          <p:val>
                                            <p:strVal val="#ppt_h"/>
                                          </p:val>
                                        </p:tav>
                                        <p:tav tm="100000">
                                          <p:val>
                                            <p:strVal val="#ppt_h"/>
                                          </p:val>
                                        </p:tav>
                                      </p:tavLst>
                                    </p:anim>
                                  </p:childTnLst>
                                </p:cTn>
                              </p:par>
                              <p:par>
                                <p:cTn id="125" presetID="8" presetClass="emph" presetSubtype="0" repeatCount="indefinite" fill="hold" grpId="2" nodeType="withEffect">
                                  <p:stCondLst>
                                    <p:cond delay="0"/>
                                  </p:stCondLst>
                                  <p:childTnLst>
                                    <p:animRot by="-21600000">
                                      <p:cBhvr>
                                        <p:cTn id="126" dur="4000" fill="hold"/>
                                        <p:tgtEl>
                                          <p:spTgt spid="11"/>
                                        </p:tgtEl>
                                        <p:attrNameLst>
                                          <p:attrName>r</p:attrName>
                                        </p:attrNameLst>
                                      </p:cBhvr>
                                    </p:animRot>
                                  </p:childTnLst>
                                </p:cTn>
                              </p:par>
                              <p:par>
                                <p:cTn id="127" presetID="2" presetClass="exit" presetSubtype="9" fill="hold" grpId="3" nodeType="withEffect">
                                  <p:stCondLst>
                                    <p:cond delay="0"/>
                                  </p:stCondLst>
                                  <p:childTnLst>
                                    <p:anim calcmode="lin" valueType="num">
                                      <p:cBhvr additive="base">
                                        <p:cTn id="128" dur="4000"/>
                                        <p:tgtEl>
                                          <p:spTgt spid="11"/>
                                        </p:tgtEl>
                                        <p:attrNameLst>
                                          <p:attrName>ppt_x</p:attrName>
                                        </p:attrNameLst>
                                      </p:cBhvr>
                                      <p:tavLst>
                                        <p:tav tm="0">
                                          <p:val>
                                            <p:strVal val="ppt_x"/>
                                          </p:val>
                                        </p:tav>
                                        <p:tav tm="100000">
                                          <p:val>
                                            <p:strVal val="0-ppt_w/2"/>
                                          </p:val>
                                        </p:tav>
                                      </p:tavLst>
                                    </p:anim>
                                    <p:anim calcmode="lin" valueType="num">
                                      <p:cBhvr additive="base">
                                        <p:cTn id="129" dur="4000"/>
                                        <p:tgtEl>
                                          <p:spTgt spid="11"/>
                                        </p:tgtEl>
                                        <p:attrNameLst>
                                          <p:attrName>ppt_y</p:attrName>
                                        </p:attrNameLst>
                                      </p:cBhvr>
                                      <p:tavLst>
                                        <p:tav tm="0">
                                          <p:val>
                                            <p:strVal val="ppt_y"/>
                                          </p:val>
                                        </p:tav>
                                        <p:tav tm="100000">
                                          <p:val>
                                            <p:strVal val="0-ppt_h/2"/>
                                          </p:val>
                                        </p:tav>
                                      </p:tavLst>
                                    </p:anim>
                                    <p:set>
                                      <p:cBhvr>
                                        <p:cTn id="130" dur="1" fill="hold">
                                          <p:stCondLst>
                                            <p:cond delay="3999"/>
                                          </p:stCondLst>
                                        </p:cTn>
                                        <p:tgtEl>
                                          <p:spTgt spid="11"/>
                                        </p:tgtEl>
                                        <p:attrNameLst>
                                          <p:attrName>style.visibility</p:attrName>
                                        </p:attrNameLst>
                                      </p:cBhvr>
                                      <p:to>
                                        <p:strVal val="hidden"/>
                                      </p:to>
                                    </p:set>
                                  </p:childTnLst>
                                </p:cTn>
                              </p:par>
                              <p:par>
                                <p:cTn id="131" presetID="2" presetClass="entr" presetSubtype="9" fill="hold" grpId="0"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additive="base">
                                        <p:cTn id="133" dur="5000" fill="hold"/>
                                        <p:tgtEl>
                                          <p:spTgt spid="10"/>
                                        </p:tgtEl>
                                        <p:attrNameLst>
                                          <p:attrName>ppt_x</p:attrName>
                                        </p:attrNameLst>
                                      </p:cBhvr>
                                      <p:tavLst>
                                        <p:tav tm="0">
                                          <p:val>
                                            <p:strVal val="0-#ppt_w/2"/>
                                          </p:val>
                                        </p:tav>
                                        <p:tav tm="100000">
                                          <p:val>
                                            <p:strVal val="#ppt_x"/>
                                          </p:val>
                                        </p:tav>
                                      </p:tavLst>
                                    </p:anim>
                                    <p:anim calcmode="lin" valueType="num">
                                      <p:cBhvr additive="base">
                                        <p:cTn id="134" dur="5000" fill="hold"/>
                                        <p:tgtEl>
                                          <p:spTgt spid="10"/>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0"/>
                                        </p:tgtEl>
                                        <p:attrNameLst>
                                          <p:attrName>style.visibility</p:attrName>
                                        </p:attrNameLst>
                                      </p:cBhvr>
                                      <p:to>
                                        <p:strVal val="visible"/>
                                      </p:to>
                                    </p:set>
                                    <p:anim calcmode="lin" valueType="num">
                                      <p:cBhvr>
                                        <p:cTn id="137" dur="5000" fill="hold"/>
                                        <p:tgtEl>
                                          <p:spTgt spid="10"/>
                                        </p:tgtEl>
                                        <p:attrNameLst>
                                          <p:attrName>ppt_w</p:attrName>
                                        </p:attrNameLst>
                                      </p:cBhvr>
                                      <p:tavLst>
                                        <p:tav tm="0" fmla="#ppt_w*sin(2.5*pi*$)">
                                          <p:val>
                                            <p:fltVal val="0"/>
                                          </p:val>
                                        </p:tav>
                                        <p:tav tm="100000">
                                          <p:val>
                                            <p:fltVal val="1"/>
                                          </p:val>
                                        </p:tav>
                                      </p:tavLst>
                                    </p:anim>
                                    <p:anim calcmode="lin" valueType="num">
                                      <p:cBhvr>
                                        <p:cTn id="138" dur="5000" fill="hold"/>
                                        <p:tgtEl>
                                          <p:spTgt spid="10"/>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grpId="2" nodeType="withEffect">
                                  <p:stCondLst>
                                    <p:cond delay="0"/>
                                  </p:stCondLst>
                                  <p:childTnLst>
                                    <p:animRot by="-21600000">
                                      <p:cBhvr>
                                        <p:cTn id="140" dur="5000" fill="hold"/>
                                        <p:tgtEl>
                                          <p:spTgt spid="10"/>
                                        </p:tgtEl>
                                        <p:attrNameLst>
                                          <p:attrName>r</p:attrName>
                                        </p:attrNameLst>
                                      </p:cBhvr>
                                    </p:animRot>
                                  </p:childTnLst>
                                </p:cTn>
                              </p:par>
                              <p:par>
                                <p:cTn id="141" presetID="2" presetClass="exit" presetSubtype="9" fill="hold" grpId="3" nodeType="withEffect">
                                  <p:stCondLst>
                                    <p:cond delay="0"/>
                                  </p:stCondLst>
                                  <p:childTnLst>
                                    <p:anim calcmode="lin" valueType="num">
                                      <p:cBhvr additive="base">
                                        <p:cTn id="142" dur="5000"/>
                                        <p:tgtEl>
                                          <p:spTgt spid="10"/>
                                        </p:tgtEl>
                                        <p:attrNameLst>
                                          <p:attrName>ppt_x</p:attrName>
                                        </p:attrNameLst>
                                      </p:cBhvr>
                                      <p:tavLst>
                                        <p:tav tm="0">
                                          <p:val>
                                            <p:strVal val="ppt_x"/>
                                          </p:val>
                                        </p:tav>
                                        <p:tav tm="100000">
                                          <p:val>
                                            <p:strVal val="0-ppt_w/2"/>
                                          </p:val>
                                        </p:tav>
                                      </p:tavLst>
                                    </p:anim>
                                    <p:anim calcmode="lin" valueType="num">
                                      <p:cBhvr additive="base">
                                        <p:cTn id="143" dur="5000"/>
                                        <p:tgtEl>
                                          <p:spTgt spid="10"/>
                                        </p:tgtEl>
                                        <p:attrNameLst>
                                          <p:attrName>ppt_y</p:attrName>
                                        </p:attrNameLst>
                                      </p:cBhvr>
                                      <p:tavLst>
                                        <p:tav tm="0">
                                          <p:val>
                                            <p:strVal val="ppt_y"/>
                                          </p:val>
                                        </p:tav>
                                        <p:tav tm="100000">
                                          <p:val>
                                            <p:strVal val="0-ppt_h/2"/>
                                          </p:val>
                                        </p:tav>
                                      </p:tavLst>
                                    </p:anim>
                                    <p:set>
                                      <p:cBhvr>
                                        <p:cTn id="144" dur="1" fill="hold">
                                          <p:stCondLst>
                                            <p:cond delay="4999"/>
                                          </p:stCondLst>
                                        </p:cTn>
                                        <p:tgtEl>
                                          <p:spTgt spid="10"/>
                                        </p:tgtEl>
                                        <p:attrNameLst>
                                          <p:attrName>style.visibility</p:attrName>
                                        </p:attrNameLst>
                                      </p:cBhvr>
                                      <p:to>
                                        <p:strVal val="hidden"/>
                                      </p:to>
                                    </p:set>
                                  </p:childTnLst>
                                </p:cTn>
                              </p:par>
                              <p:par>
                                <p:cTn id="145" presetID="2" presetClass="entr" presetSubtype="9" fill="hold" grpId="0" nodeType="withEffect">
                                  <p:stCondLst>
                                    <p:cond delay="0"/>
                                  </p:stCondLst>
                                  <p:childTnLst>
                                    <p:set>
                                      <p:cBhvr>
                                        <p:cTn id="146" dur="1" fill="hold">
                                          <p:stCondLst>
                                            <p:cond delay="0"/>
                                          </p:stCondLst>
                                        </p:cTn>
                                        <p:tgtEl>
                                          <p:spTgt spid="9"/>
                                        </p:tgtEl>
                                        <p:attrNameLst>
                                          <p:attrName>style.visibility</p:attrName>
                                        </p:attrNameLst>
                                      </p:cBhvr>
                                      <p:to>
                                        <p:strVal val="visible"/>
                                      </p:to>
                                    </p:set>
                                    <p:anim calcmode="lin" valueType="num">
                                      <p:cBhvr additive="base">
                                        <p:cTn id="147" dur="6000" fill="hold"/>
                                        <p:tgtEl>
                                          <p:spTgt spid="9"/>
                                        </p:tgtEl>
                                        <p:attrNameLst>
                                          <p:attrName>ppt_x</p:attrName>
                                        </p:attrNameLst>
                                      </p:cBhvr>
                                      <p:tavLst>
                                        <p:tav tm="0">
                                          <p:val>
                                            <p:strVal val="0-#ppt_w/2"/>
                                          </p:val>
                                        </p:tav>
                                        <p:tav tm="100000">
                                          <p:val>
                                            <p:strVal val="#ppt_x"/>
                                          </p:val>
                                        </p:tav>
                                      </p:tavLst>
                                    </p:anim>
                                    <p:anim calcmode="lin" valueType="num">
                                      <p:cBhvr additive="base">
                                        <p:cTn id="148" dur="6000" fill="hold"/>
                                        <p:tgtEl>
                                          <p:spTgt spid="9"/>
                                        </p:tgtEl>
                                        <p:attrNameLst>
                                          <p:attrName>ppt_y</p:attrName>
                                        </p:attrNameLst>
                                      </p:cBhvr>
                                      <p:tavLst>
                                        <p:tav tm="0">
                                          <p:val>
                                            <p:strVal val="0-#ppt_h/2"/>
                                          </p:val>
                                        </p:tav>
                                        <p:tav tm="100000">
                                          <p:val>
                                            <p:strVal val="#ppt_y"/>
                                          </p:val>
                                        </p:tav>
                                      </p:tavLst>
                                    </p:anim>
                                  </p:childTnLst>
                                </p:cTn>
                              </p:par>
                              <p:par>
                                <p:cTn id="149" presetID="19" presetClass="entr" presetSubtype="10"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 calcmode="lin" valueType="num">
                                      <p:cBhvr>
                                        <p:cTn id="151" dur="6000" fill="hold"/>
                                        <p:tgtEl>
                                          <p:spTgt spid="9"/>
                                        </p:tgtEl>
                                        <p:attrNameLst>
                                          <p:attrName>ppt_w</p:attrName>
                                        </p:attrNameLst>
                                      </p:cBhvr>
                                      <p:tavLst>
                                        <p:tav tm="0" fmla="#ppt_w*sin(2.5*pi*$)">
                                          <p:val>
                                            <p:fltVal val="0"/>
                                          </p:val>
                                        </p:tav>
                                        <p:tav tm="100000">
                                          <p:val>
                                            <p:fltVal val="1"/>
                                          </p:val>
                                        </p:tav>
                                      </p:tavLst>
                                    </p:anim>
                                    <p:anim calcmode="lin" valueType="num">
                                      <p:cBhvr>
                                        <p:cTn id="152" dur="6000" fill="hold"/>
                                        <p:tgtEl>
                                          <p:spTgt spid="9"/>
                                        </p:tgtEl>
                                        <p:attrNameLst>
                                          <p:attrName>ppt_h</p:attrName>
                                        </p:attrNameLst>
                                      </p:cBhvr>
                                      <p:tavLst>
                                        <p:tav tm="0">
                                          <p:val>
                                            <p:strVal val="#ppt_h"/>
                                          </p:val>
                                        </p:tav>
                                        <p:tav tm="100000">
                                          <p:val>
                                            <p:strVal val="#ppt_h"/>
                                          </p:val>
                                        </p:tav>
                                      </p:tavLst>
                                    </p:anim>
                                  </p:childTnLst>
                                </p:cTn>
                              </p:par>
                              <p:par>
                                <p:cTn id="153" presetID="8" presetClass="emph" presetSubtype="0" repeatCount="indefinite" fill="hold" grpId="2" nodeType="withEffect">
                                  <p:stCondLst>
                                    <p:cond delay="0"/>
                                  </p:stCondLst>
                                  <p:childTnLst>
                                    <p:animRot by="-21600000">
                                      <p:cBhvr>
                                        <p:cTn id="154" dur="6000" fill="hold"/>
                                        <p:tgtEl>
                                          <p:spTgt spid="9"/>
                                        </p:tgtEl>
                                        <p:attrNameLst>
                                          <p:attrName>r</p:attrName>
                                        </p:attrNameLst>
                                      </p:cBhvr>
                                    </p:animRot>
                                  </p:childTnLst>
                                </p:cTn>
                              </p:par>
                              <p:par>
                                <p:cTn id="155" presetID="2" presetClass="exit" presetSubtype="9" fill="hold" grpId="3" nodeType="withEffect">
                                  <p:stCondLst>
                                    <p:cond delay="0"/>
                                  </p:stCondLst>
                                  <p:childTnLst>
                                    <p:anim calcmode="lin" valueType="num">
                                      <p:cBhvr additive="base">
                                        <p:cTn id="156" dur="6000"/>
                                        <p:tgtEl>
                                          <p:spTgt spid="9"/>
                                        </p:tgtEl>
                                        <p:attrNameLst>
                                          <p:attrName>ppt_x</p:attrName>
                                        </p:attrNameLst>
                                      </p:cBhvr>
                                      <p:tavLst>
                                        <p:tav tm="0">
                                          <p:val>
                                            <p:strVal val="ppt_x"/>
                                          </p:val>
                                        </p:tav>
                                        <p:tav tm="100000">
                                          <p:val>
                                            <p:strVal val="0-ppt_w/2"/>
                                          </p:val>
                                        </p:tav>
                                      </p:tavLst>
                                    </p:anim>
                                    <p:anim calcmode="lin" valueType="num">
                                      <p:cBhvr additive="base">
                                        <p:cTn id="157" dur="6000"/>
                                        <p:tgtEl>
                                          <p:spTgt spid="9"/>
                                        </p:tgtEl>
                                        <p:attrNameLst>
                                          <p:attrName>ppt_y</p:attrName>
                                        </p:attrNameLst>
                                      </p:cBhvr>
                                      <p:tavLst>
                                        <p:tav tm="0">
                                          <p:val>
                                            <p:strVal val="ppt_y"/>
                                          </p:val>
                                        </p:tav>
                                        <p:tav tm="100000">
                                          <p:val>
                                            <p:strVal val="0-ppt_h/2"/>
                                          </p:val>
                                        </p:tav>
                                      </p:tavLst>
                                    </p:anim>
                                    <p:set>
                                      <p:cBhvr>
                                        <p:cTn id="158" dur="1" fill="hold">
                                          <p:stCondLst>
                                            <p:cond delay="5999"/>
                                          </p:stCondLst>
                                        </p:cTn>
                                        <p:tgtEl>
                                          <p:spTgt spid="9"/>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6000" fill="hold"/>
                                        <p:tgtEl>
                                          <p:spTgt spid="15"/>
                                        </p:tgtEl>
                                        <p:attrNameLst>
                                          <p:attrName>ppt_x</p:attrName>
                                        </p:attrNameLst>
                                      </p:cBhvr>
                                      <p:tavLst>
                                        <p:tav tm="0">
                                          <p:val>
                                            <p:strVal val="0-#ppt_w/2"/>
                                          </p:val>
                                        </p:tav>
                                        <p:tav tm="100000">
                                          <p:val>
                                            <p:strVal val="#ppt_x"/>
                                          </p:val>
                                        </p:tav>
                                      </p:tavLst>
                                    </p:anim>
                                    <p:anim calcmode="lin" valueType="num">
                                      <p:cBhvr additive="base">
                                        <p:cTn id="162" dur="6000" fill="hold"/>
                                        <p:tgtEl>
                                          <p:spTgt spid="15"/>
                                        </p:tgtEl>
                                        <p:attrNameLst>
                                          <p:attrName>ppt_y</p:attrName>
                                        </p:attrNameLst>
                                      </p:cBhvr>
                                      <p:tavLst>
                                        <p:tav tm="0">
                                          <p:val>
                                            <p:strVal val="1+#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 calcmode="lin" valueType="num">
                                      <p:cBhvr>
                                        <p:cTn id="165" dur="6000" fill="hold"/>
                                        <p:tgtEl>
                                          <p:spTgt spid="15"/>
                                        </p:tgtEl>
                                        <p:attrNameLst>
                                          <p:attrName>ppt_w</p:attrName>
                                        </p:attrNameLst>
                                      </p:cBhvr>
                                      <p:tavLst>
                                        <p:tav tm="0" fmla="#ppt_w*sin(2.5*pi*$)">
                                          <p:val>
                                            <p:fltVal val="0"/>
                                          </p:val>
                                        </p:tav>
                                        <p:tav tm="100000">
                                          <p:val>
                                            <p:fltVal val="1"/>
                                          </p:val>
                                        </p:tav>
                                      </p:tavLst>
                                    </p:anim>
                                    <p:anim calcmode="lin" valueType="num">
                                      <p:cBhvr>
                                        <p:cTn id="166" dur="6000" fill="hold"/>
                                        <p:tgtEl>
                                          <p:spTgt spid="15"/>
                                        </p:tgtEl>
                                        <p:attrNameLst>
                                          <p:attrName>ppt_h</p:attrName>
                                        </p:attrNameLst>
                                      </p:cBhvr>
                                      <p:tavLst>
                                        <p:tav tm="0">
                                          <p:val>
                                            <p:strVal val="#ppt_h"/>
                                          </p:val>
                                        </p:tav>
                                        <p:tav tm="100000">
                                          <p:val>
                                            <p:strVal val="#ppt_h"/>
                                          </p:val>
                                        </p:tav>
                                      </p:tavLst>
                                    </p:anim>
                                  </p:childTnLst>
                                </p:cTn>
                              </p:par>
                              <p:par>
                                <p:cTn id="167" presetID="8" presetClass="emph" presetSubtype="0" fill="hold" grpId="2" nodeType="withEffect">
                                  <p:stCondLst>
                                    <p:cond delay="0"/>
                                  </p:stCondLst>
                                  <p:childTnLst>
                                    <p:animRot by="21600000">
                                      <p:cBhvr>
                                        <p:cTn id="168" dur="6000" fill="hold"/>
                                        <p:tgtEl>
                                          <p:spTgt spid="15"/>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6000"/>
                                        <p:tgtEl>
                                          <p:spTgt spid="15"/>
                                        </p:tgtEl>
                                        <p:attrNameLst>
                                          <p:attrName>ppt_x</p:attrName>
                                        </p:attrNameLst>
                                      </p:cBhvr>
                                      <p:tavLst>
                                        <p:tav tm="0">
                                          <p:val>
                                            <p:strVal val="ppt_x"/>
                                          </p:val>
                                        </p:tav>
                                        <p:tav tm="100000">
                                          <p:val>
                                            <p:strVal val="0-ppt_w/2"/>
                                          </p:val>
                                        </p:tav>
                                      </p:tavLst>
                                    </p:anim>
                                    <p:anim calcmode="lin" valueType="num">
                                      <p:cBhvr additive="base">
                                        <p:cTn id="171" dur="6000"/>
                                        <p:tgtEl>
                                          <p:spTgt spid="15"/>
                                        </p:tgtEl>
                                        <p:attrNameLst>
                                          <p:attrName>ppt_y</p:attrName>
                                        </p:attrNameLst>
                                      </p:cBhvr>
                                      <p:tavLst>
                                        <p:tav tm="0">
                                          <p:val>
                                            <p:strVal val="ppt_y"/>
                                          </p:val>
                                        </p:tav>
                                        <p:tav tm="100000">
                                          <p:val>
                                            <p:strVal val="1+ppt_h/2"/>
                                          </p:val>
                                        </p:tav>
                                      </p:tavLst>
                                    </p:anim>
                                    <p:set>
                                      <p:cBhvr>
                                        <p:cTn id="172" dur="1" fill="hold">
                                          <p:stCondLst>
                                            <p:cond delay="5999"/>
                                          </p:stCondLst>
                                        </p:cTn>
                                        <p:tgtEl>
                                          <p:spTgt spid="15"/>
                                        </p:tgtEl>
                                        <p:attrNameLst>
                                          <p:attrName>style.visibility</p:attrName>
                                        </p:attrNameLst>
                                      </p:cBhvr>
                                      <p:to>
                                        <p:strVal val="hidden"/>
                                      </p:to>
                                    </p:set>
                                  </p:childTnLst>
                                </p:cTn>
                              </p:par>
                              <p:par>
                                <p:cTn id="173" presetID="23" presetClass="entr" presetSubtype="272" fill="hold" nodeType="withEffect">
                                  <p:stCondLst>
                                    <p:cond delay="1000"/>
                                  </p:stCondLst>
                                  <p:childTnLst>
                                    <p:set>
                                      <p:cBhvr>
                                        <p:cTn id="174" dur="1" fill="hold">
                                          <p:stCondLst>
                                            <p:cond delay="0"/>
                                          </p:stCondLst>
                                        </p:cTn>
                                        <p:tgtEl>
                                          <p:spTgt spid="2"/>
                                        </p:tgtEl>
                                        <p:attrNameLst>
                                          <p:attrName>style.visibility</p:attrName>
                                        </p:attrNameLst>
                                      </p:cBhvr>
                                      <p:to>
                                        <p:strVal val="visible"/>
                                      </p:to>
                                    </p:set>
                                    <p:anim calcmode="lin" valueType="num">
                                      <p:cBhvr>
                                        <p:cTn id="175" dur="4000" fill="hold"/>
                                        <p:tgtEl>
                                          <p:spTgt spid="2"/>
                                        </p:tgtEl>
                                        <p:attrNameLst>
                                          <p:attrName>ppt_w</p:attrName>
                                        </p:attrNameLst>
                                      </p:cBhvr>
                                      <p:tavLst>
                                        <p:tav tm="0">
                                          <p:val>
                                            <p:strVal val="2/3*#ppt_w"/>
                                          </p:val>
                                        </p:tav>
                                        <p:tav tm="100000">
                                          <p:val>
                                            <p:strVal val="#ppt_w"/>
                                          </p:val>
                                        </p:tav>
                                      </p:tavLst>
                                    </p:anim>
                                    <p:anim calcmode="lin" valueType="num">
                                      <p:cBhvr>
                                        <p:cTn id="176" dur="4000" fill="hold"/>
                                        <p:tgtEl>
                                          <p:spTgt spid="2"/>
                                        </p:tgtEl>
                                        <p:attrNameLst>
                                          <p:attrName>ppt_h</p:attrName>
                                        </p:attrNameLst>
                                      </p:cBhvr>
                                      <p:tavLst>
                                        <p:tav tm="0">
                                          <p:val>
                                            <p:strVal val="2/3*#ppt_h"/>
                                          </p:val>
                                        </p:tav>
                                        <p:tav tm="100000">
                                          <p:val>
                                            <p:strVal val="#ppt_h"/>
                                          </p:val>
                                        </p:tav>
                                      </p:tavLst>
                                    </p:anim>
                                  </p:childTnLst>
                                </p:cTn>
                              </p:par>
                              <p:par>
                                <p:cTn id="177" presetID="8" presetClass="entr" presetSubtype="32" fill="hold" nodeType="withEffect">
                                  <p:stCondLst>
                                    <p:cond delay="1000"/>
                                  </p:stCondLst>
                                  <p:childTnLst>
                                    <p:set>
                                      <p:cBhvr>
                                        <p:cTn id="178" dur="1" fill="hold">
                                          <p:stCondLst>
                                            <p:cond delay="0"/>
                                          </p:stCondLst>
                                        </p:cTn>
                                        <p:tgtEl>
                                          <p:spTgt spid="2"/>
                                        </p:tgtEl>
                                        <p:attrNameLst>
                                          <p:attrName>style.visibility</p:attrName>
                                        </p:attrNameLst>
                                      </p:cBhvr>
                                      <p:to>
                                        <p:strVal val="visible"/>
                                      </p:to>
                                    </p:set>
                                    <p:animEffect transition="in" filter="diamond(out)">
                                      <p:cBhvr>
                                        <p:cTn id="179" dur="4000"/>
                                        <p:tgtEl>
                                          <p:spTgt spid="2"/>
                                        </p:tgtEl>
                                      </p:cBhvr>
                                    </p:animEffect>
                                  </p:childTnLst>
                                </p:cTn>
                              </p:par>
                              <p:par>
                                <p:cTn id="180" presetID="9" presetClass="emph" presetSubtype="0" grpId="0" nodeType="withEffect">
                                  <p:stCondLst>
                                    <p:cond delay="0"/>
                                  </p:stCondLst>
                                  <p:childTnLst>
                                    <p:set>
                                      <p:cBhvr rctx="PPT">
                                        <p:cTn id="181" dur="indefinite"/>
                                        <p:tgtEl>
                                          <p:spTgt spid="16"/>
                                        </p:tgtEl>
                                        <p:attrNameLst>
                                          <p:attrName>style.opacity</p:attrName>
                                        </p:attrNameLst>
                                      </p:cBhvr>
                                      <p:to>
                                        <p:strVal val="0"/>
                                      </p:to>
                                    </p:set>
                                    <p:animEffect filter="image" prLst="opacity: 0">
                                      <p:cBhvr rctx="IE">
                                        <p:cTn id="18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
            <a:ext cx="9144000" cy="5143494"/>
          </a:xfrm>
          <a:prstGeom prst="rect">
            <a:avLst/>
          </a:prstGeom>
          <a:noFill/>
          <a:ln>
            <a:noFill/>
          </a:ln>
        </p:spPr>
      </p:pic>
      <p:grpSp>
        <p:nvGrpSpPr>
          <p:cNvPr id="4" name="3 Grupo"/>
          <p:cNvGrpSpPr/>
          <p:nvPr/>
        </p:nvGrpSpPr>
        <p:grpSpPr>
          <a:xfrm>
            <a:off x="-1332656" y="12006"/>
            <a:ext cx="2125612" cy="613742"/>
            <a:chOff x="-1188640" y="-36000"/>
            <a:chExt cx="2125612" cy="613742"/>
          </a:xfrm>
        </p:grpSpPr>
        <p:sp>
          <p:nvSpPr>
            <p:cNvPr id="5" name="4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a:off x="-360323" y="79403"/>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 name="6 Grupo"/>
          <p:cNvGrpSpPr/>
          <p:nvPr/>
        </p:nvGrpSpPr>
        <p:grpSpPr>
          <a:xfrm>
            <a:off x="-218984" y="589902"/>
            <a:ext cx="2125612" cy="613742"/>
            <a:chOff x="-147624" y="589902"/>
            <a:chExt cx="2125612" cy="613742"/>
          </a:xfrm>
        </p:grpSpPr>
        <p:sp>
          <p:nvSpPr>
            <p:cNvPr id="8" name="7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 name="9 Grupo"/>
          <p:cNvGrpSpPr/>
          <p:nvPr/>
        </p:nvGrpSpPr>
        <p:grpSpPr>
          <a:xfrm>
            <a:off x="717950" y="1255955"/>
            <a:ext cx="2125612" cy="613742"/>
            <a:chOff x="789310" y="1255955"/>
            <a:chExt cx="2125612" cy="613742"/>
          </a:xfrm>
        </p:grpSpPr>
        <p:sp>
          <p:nvSpPr>
            <p:cNvPr id="11" name="10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Elipse"/>
            <p:cNvSpPr/>
            <p:nvPr/>
          </p:nvSpPr>
          <p:spPr>
            <a:xfrm>
              <a:off x="1617627" y="1371358"/>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 name="12 Grupo"/>
          <p:cNvGrpSpPr/>
          <p:nvPr/>
        </p:nvGrpSpPr>
        <p:grpSpPr>
          <a:xfrm>
            <a:off x="1726956" y="1922008"/>
            <a:ext cx="2125612" cy="613742"/>
            <a:chOff x="1798316" y="1922008"/>
            <a:chExt cx="2125612" cy="613742"/>
          </a:xfrm>
        </p:grpSpPr>
        <p:sp>
          <p:nvSpPr>
            <p:cNvPr id="14" name="13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flipH="1">
            <a:off x="8242956" y="0"/>
            <a:ext cx="2125612" cy="613742"/>
            <a:chOff x="-1188640" y="-36000"/>
            <a:chExt cx="2125612" cy="613742"/>
          </a:xfrm>
        </p:grpSpPr>
        <p:sp>
          <p:nvSpPr>
            <p:cNvPr id="17" name="16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Elipse"/>
            <p:cNvSpPr/>
            <p:nvPr/>
          </p:nvSpPr>
          <p:spPr>
            <a:xfrm>
              <a:off x="-360323" y="79403"/>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9" name="18 Grupo"/>
          <p:cNvGrpSpPr/>
          <p:nvPr/>
        </p:nvGrpSpPr>
        <p:grpSpPr>
          <a:xfrm flipH="1">
            <a:off x="7201940" y="625902"/>
            <a:ext cx="2125612" cy="613742"/>
            <a:chOff x="-147624" y="589902"/>
            <a:chExt cx="2125612" cy="613742"/>
          </a:xfrm>
        </p:grpSpPr>
        <p:sp>
          <p:nvSpPr>
            <p:cNvPr id="20" name="19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2" name="21 Grupo"/>
          <p:cNvGrpSpPr/>
          <p:nvPr/>
        </p:nvGrpSpPr>
        <p:grpSpPr>
          <a:xfrm flipH="1">
            <a:off x="6265006" y="1291955"/>
            <a:ext cx="2125612" cy="613742"/>
            <a:chOff x="789310" y="1255955"/>
            <a:chExt cx="2125612" cy="613742"/>
          </a:xfrm>
        </p:grpSpPr>
        <p:sp>
          <p:nvSpPr>
            <p:cNvPr id="23" name="22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Elipse"/>
            <p:cNvSpPr/>
            <p:nvPr/>
          </p:nvSpPr>
          <p:spPr>
            <a:xfrm>
              <a:off x="1617627" y="1371358"/>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flipH="1">
            <a:off x="5256000" y="1958008"/>
            <a:ext cx="2125612" cy="613742"/>
            <a:chOff x="1798316" y="1922008"/>
            <a:chExt cx="2125612" cy="613742"/>
          </a:xfrm>
        </p:grpSpPr>
        <p:sp>
          <p:nvSpPr>
            <p:cNvPr id="26" name="25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8" name="27 Grupo"/>
          <p:cNvGrpSpPr/>
          <p:nvPr/>
        </p:nvGrpSpPr>
        <p:grpSpPr>
          <a:xfrm flipV="1">
            <a:off x="-1260648" y="4550008"/>
            <a:ext cx="2125612" cy="613742"/>
            <a:chOff x="-1188640" y="-36000"/>
            <a:chExt cx="2125612" cy="613742"/>
          </a:xfrm>
        </p:grpSpPr>
        <p:sp>
          <p:nvSpPr>
            <p:cNvPr id="29" name="2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Elipse"/>
            <p:cNvSpPr/>
            <p:nvPr/>
          </p:nvSpPr>
          <p:spPr>
            <a:xfrm>
              <a:off x="-360323" y="79403"/>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flipV="1">
            <a:off x="-219632" y="3924106"/>
            <a:ext cx="2125612" cy="613742"/>
            <a:chOff x="-147624" y="589902"/>
            <a:chExt cx="2125612" cy="613742"/>
          </a:xfrm>
        </p:grpSpPr>
        <p:sp>
          <p:nvSpPr>
            <p:cNvPr id="32" name="31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4" name="33 Grupo"/>
          <p:cNvGrpSpPr/>
          <p:nvPr/>
        </p:nvGrpSpPr>
        <p:grpSpPr>
          <a:xfrm flipV="1">
            <a:off x="717302" y="3258053"/>
            <a:ext cx="2125612"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7" name="36 Grupo"/>
          <p:cNvGrpSpPr/>
          <p:nvPr/>
        </p:nvGrpSpPr>
        <p:grpSpPr>
          <a:xfrm flipV="1">
            <a:off x="1726308" y="2592000"/>
            <a:ext cx="2125612" cy="613742"/>
            <a:chOff x="1798316" y="1922008"/>
            <a:chExt cx="2125612" cy="613742"/>
          </a:xfrm>
        </p:grpSpPr>
        <p:sp>
          <p:nvSpPr>
            <p:cNvPr id="38" name="37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0" name="39 Grupo"/>
          <p:cNvGrpSpPr/>
          <p:nvPr/>
        </p:nvGrpSpPr>
        <p:grpSpPr>
          <a:xfrm flipH="1" flipV="1">
            <a:off x="8242308" y="4514008"/>
            <a:ext cx="2125612" cy="613742"/>
            <a:chOff x="-1188640" y="-36000"/>
            <a:chExt cx="2125612" cy="613742"/>
          </a:xfrm>
        </p:grpSpPr>
        <p:sp>
          <p:nvSpPr>
            <p:cNvPr id="41" name="40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Elipse"/>
            <p:cNvSpPr/>
            <p:nvPr/>
          </p:nvSpPr>
          <p:spPr>
            <a:xfrm>
              <a:off x="-360323" y="79403"/>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flipH="1" flipV="1">
            <a:off x="7201292" y="3888106"/>
            <a:ext cx="2125612" cy="613742"/>
            <a:chOff x="-147624" y="589902"/>
            <a:chExt cx="2125612" cy="613742"/>
          </a:xfrm>
        </p:grpSpPr>
        <p:sp>
          <p:nvSpPr>
            <p:cNvPr id="44" name="43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6" name="45 Grupo"/>
          <p:cNvGrpSpPr/>
          <p:nvPr/>
        </p:nvGrpSpPr>
        <p:grpSpPr>
          <a:xfrm flipH="1" flipV="1">
            <a:off x="6264358" y="3222053"/>
            <a:ext cx="2125612" cy="613742"/>
            <a:chOff x="789310" y="1255955"/>
            <a:chExt cx="2125612" cy="613742"/>
          </a:xfrm>
        </p:grpSpPr>
        <p:sp>
          <p:nvSpPr>
            <p:cNvPr id="47" name="46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Elipse"/>
            <p:cNvSpPr/>
            <p:nvPr/>
          </p:nvSpPr>
          <p:spPr>
            <a:xfrm>
              <a:off x="1617627" y="1371358"/>
              <a:ext cx="432431" cy="333026"/>
            </a:xfrm>
            <a:prstGeom prst="ellipse">
              <a:avLst/>
            </a:prstGeom>
            <a:solidFill>
              <a:schemeClr val="accent6">
                <a:lumMod val="75000"/>
              </a:schemeClr>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9" name="48 Grupo"/>
          <p:cNvGrpSpPr/>
          <p:nvPr/>
        </p:nvGrpSpPr>
        <p:grpSpPr>
          <a:xfrm flipH="1" flipV="1">
            <a:off x="5255352" y="2556000"/>
            <a:ext cx="2125612" cy="613742"/>
            <a:chOff x="1798316" y="1922008"/>
            <a:chExt cx="2125612" cy="613742"/>
          </a:xfrm>
        </p:grpSpPr>
        <p:sp>
          <p:nvSpPr>
            <p:cNvPr id="50" name="49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2" name="51 Rectángulo"/>
          <p:cNvSpPr/>
          <p:nvPr/>
        </p:nvSpPr>
        <p:spPr>
          <a:xfrm>
            <a:off x="-1548680" y="0"/>
            <a:ext cx="12169352" cy="5260746"/>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84236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fmla="#ppt_w*sin(2.5*pi*$)">
                                          <p:val>
                                            <p:fltVal val="0"/>
                                          </p:val>
                                        </p:tav>
                                        <p:tav tm="100000">
                                          <p:val>
                                            <p:fltVal val="1"/>
                                          </p:val>
                                        </p:tav>
                                      </p:tavLst>
                                    </p:anim>
                                    <p:anim calcmode="lin" valueType="num">
                                      <p:cBhvr>
                                        <p:cTn id="12" dur="5000" fill="hold"/>
                                        <p:tgtEl>
                                          <p:spTgt spid="4"/>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4"/>
                                        </p:tgtEl>
                                        <p:attrNameLst>
                                          <p:attrName>ppt_x</p:attrName>
                                        </p:attrNameLst>
                                      </p:cBhvr>
                                      <p:tavLst>
                                        <p:tav tm="0">
                                          <p:val>
                                            <p:strVal val="ppt_x"/>
                                          </p:val>
                                        </p:tav>
                                        <p:tav tm="100000">
                                          <p:val>
                                            <p:strVal val="1+ppt_w/2"/>
                                          </p:val>
                                        </p:tav>
                                      </p:tavLst>
                                    </p:anim>
                                    <p:anim calcmode="lin" valueType="num">
                                      <p:cBhvr additive="base">
                                        <p:cTn id="15" dur="4000"/>
                                        <p:tgtEl>
                                          <p:spTgt spid="4"/>
                                        </p:tgtEl>
                                        <p:attrNameLst>
                                          <p:attrName>ppt_y</p:attrName>
                                        </p:attrNameLst>
                                      </p:cBhvr>
                                      <p:tavLst>
                                        <p:tav tm="0">
                                          <p:val>
                                            <p:strVal val="ppt_y"/>
                                          </p:val>
                                        </p:tav>
                                        <p:tav tm="100000">
                                          <p:val>
                                            <p:strVal val="ppt_y"/>
                                          </p:val>
                                        </p:tav>
                                      </p:tavLst>
                                    </p:anim>
                                    <p:set>
                                      <p:cBhvr>
                                        <p:cTn id="16" dur="1" fill="hold">
                                          <p:stCondLst>
                                            <p:cond delay="3999"/>
                                          </p:stCondLst>
                                        </p:cTn>
                                        <p:tgtEl>
                                          <p:spTgt spid="4"/>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4000" fill="hold"/>
                                        <p:tgtEl>
                                          <p:spTgt spid="7"/>
                                        </p:tgtEl>
                                        <p:attrNameLst>
                                          <p:attrName>ppt_x</p:attrName>
                                        </p:attrNameLst>
                                      </p:cBhvr>
                                      <p:tavLst>
                                        <p:tav tm="0">
                                          <p:val>
                                            <p:strVal val="1+#ppt_w/2"/>
                                          </p:val>
                                        </p:tav>
                                        <p:tav tm="100000">
                                          <p:val>
                                            <p:strVal val="#ppt_x"/>
                                          </p:val>
                                        </p:tav>
                                      </p:tavLst>
                                    </p:anim>
                                    <p:anim calcmode="lin" valueType="num">
                                      <p:cBhvr additive="base">
                                        <p:cTn id="20" dur="4000" fill="hold"/>
                                        <p:tgtEl>
                                          <p:spTgt spid="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0" fill="hold"/>
                                        <p:tgtEl>
                                          <p:spTgt spid="7"/>
                                        </p:tgtEl>
                                        <p:attrNameLst>
                                          <p:attrName>ppt_w</p:attrName>
                                        </p:attrNameLst>
                                      </p:cBhvr>
                                      <p:tavLst>
                                        <p:tav tm="0" fmla="#ppt_w*sin(2.5*pi*$)">
                                          <p:val>
                                            <p:fltVal val="0"/>
                                          </p:val>
                                        </p:tav>
                                        <p:tav tm="100000">
                                          <p:val>
                                            <p:fltVal val="1"/>
                                          </p:val>
                                        </p:tav>
                                      </p:tavLst>
                                    </p:anim>
                                    <p:anim calcmode="lin" valueType="num">
                                      <p:cBhvr>
                                        <p:cTn id="24" dur="5000" fill="hold"/>
                                        <p:tgtEl>
                                          <p:spTgt spid="7"/>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7"/>
                                        </p:tgtEl>
                                        <p:attrNameLst>
                                          <p:attrName>ppt_x</p:attrName>
                                        </p:attrNameLst>
                                      </p:cBhvr>
                                      <p:tavLst>
                                        <p:tav tm="0">
                                          <p:val>
                                            <p:strVal val="ppt_x"/>
                                          </p:val>
                                        </p:tav>
                                        <p:tav tm="100000">
                                          <p:val>
                                            <p:strVal val="1+ppt_w/2"/>
                                          </p:val>
                                        </p:tav>
                                      </p:tavLst>
                                    </p:anim>
                                    <p:anim calcmode="lin" valueType="num">
                                      <p:cBhvr additive="base">
                                        <p:cTn id="27" dur="4000"/>
                                        <p:tgtEl>
                                          <p:spTgt spid="7"/>
                                        </p:tgtEl>
                                        <p:attrNameLst>
                                          <p:attrName>ppt_y</p:attrName>
                                        </p:attrNameLst>
                                      </p:cBhvr>
                                      <p:tavLst>
                                        <p:tav tm="0">
                                          <p:val>
                                            <p:strVal val="ppt_y"/>
                                          </p:val>
                                        </p:tav>
                                        <p:tav tm="100000">
                                          <p:val>
                                            <p:strVal val="ppt_y"/>
                                          </p:val>
                                        </p:tav>
                                      </p:tavLst>
                                    </p:anim>
                                    <p:set>
                                      <p:cBhvr>
                                        <p:cTn id="28" dur="1" fill="hold">
                                          <p:stCondLst>
                                            <p:cond delay="3999"/>
                                          </p:stCondLst>
                                        </p:cTn>
                                        <p:tgtEl>
                                          <p:spTgt spid="7"/>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4000" fill="hold"/>
                                        <p:tgtEl>
                                          <p:spTgt spid="10"/>
                                        </p:tgtEl>
                                        <p:attrNameLst>
                                          <p:attrName>ppt_x</p:attrName>
                                        </p:attrNameLst>
                                      </p:cBhvr>
                                      <p:tavLst>
                                        <p:tav tm="0">
                                          <p:val>
                                            <p:strVal val="1+#ppt_w/2"/>
                                          </p:val>
                                        </p:tav>
                                        <p:tav tm="100000">
                                          <p:val>
                                            <p:strVal val="#ppt_x"/>
                                          </p:val>
                                        </p:tav>
                                      </p:tavLst>
                                    </p:anim>
                                    <p:anim calcmode="lin" valueType="num">
                                      <p:cBhvr additive="base">
                                        <p:cTn id="32" dur="4000" fill="hold"/>
                                        <p:tgtEl>
                                          <p:spTgt spid="10"/>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0" fill="hold"/>
                                        <p:tgtEl>
                                          <p:spTgt spid="10"/>
                                        </p:tgtEl>
                                        <p:attrNameLst>
                                          <p:attrName>ppt_w</p:attrName>
                                        </p:attrNameLst>
                                      </p:cBhvr>
                                      <p:tavLst>
                                        <p:tav tm="0" fmla="#ppt_w*sin(2.5*pi*$)">
                                          <p:val>
                                            <p:fltVal val="0"/>
                                          </p:val>
                                        </p:tav>
                                        <p:tav tm="100000">
                                          <p:val>
                                            <p:fltVal val="1"/>
                                          </p:val>
                                        </p:tav>
                                      </p:tavLst>
                                    </p:anim>
                                    <p:anim calcmode="lin" valueType="num">
                                      <p:cBhvr>
                                        <p:cTn id="36" dur="5000" fill="hold"/>
                                        <p:tgtEl>
                                          <p:spTgt spid="10"/>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10"/>
                                        </p:tgtEl>
                                        <p:attrNameLst>
                                          <p:attrName>ppt_x</p:attrName>
                                        </p:attrNameLst>
                                      </p:cBhvr>
                                      <p:tavLst>
                                        <p:tav tm="0">
                                          <p:val>
                                            <p:strVal val="ppt_x"/>
                                          </p:val>
                                        </p:tav>
                                        <p:tav tm="100000">
                                          <p:val>
                                            <p:strVal val="1+ppt_w/2"/>
                                          </p:val>
                                        </p:tav>
                                      </p:tavLst>
                                    </p:anim>
                                    <p:anim calcmode="lin" valueType="num">
                                      <p:cBhvr additive="base">
                                        <p:cTn id="39" dur="4000"/>
                                        <p:tgtEl>
                                          <p:spTgt spid="10"/>
                                        </p:tgtEl>
                                        <p:attrNameLst>
                                          <p:attrName>ppt_y</p:attrName>
                                        </p:attrNameLst>
                                      </p:cBhvr>
                                      <p:tavLst>
                                        <p:tav tm="0">
                                          <p:val>
                                            <p:strVal val="ppt_y"/>
                                          </p:val>
                                        </p:tav>
                                        <p:tav tm="100000">
                                          <p:val>
                                            <p:strVal val="ppt_y"/>
                                          </p:val>
                                        </p:tav>
                                      </p:tavLst>
                                    </p:anim>
                                    <p:set>
                                      <p:cBhvr>
                                        <p:cTn id="40" dur="1" fill="hold">
                                          <p:stCondLst>
                                            <p:cond delay="3999"/>
                                          </p:stCondLst>
                                        </p:cTn>
                                        <p:tgtEl>
                                          <p:spTgt spid="10"/>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4000" fill="hold"/>
                                        <p:tgtEl>
                                          <p:spTgt spid="13"/>
                                        </p:tgtEl>
                                        <p:attrNameLst>
                                          <p:attrName>ppt_x</p:attrName>
                                        </p:attrNameLst>
                                      </p:cBhvr>
                                      <p:tavLst>
                                        <p:tav tm="0">
                                          <p:val>
                                            <p:strVal val="1+#ppt_w/2"/>
                                          </p:val>
                                        </p:tav>
                                        <p:tav tm="100000">
                                          <p:val>
                                            <p:strVal val="#ppt_x"/>
                                          </p:val>
                                        </p:tav>
                                      </p:tavLst>
                                    </p:anim>
                                    <p:anim calcmode="lin" valueType="num">
                                      <p:cBhvr additive="base">
                                        <p:cTn id="44" dur="4000" fill="hold"/>
                                        <p:tgtEl>
                                          <p:spTgt spid="13"/>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0" fill="hold"/>
                                        <p:tgtEl>
                                          <p:spTgt spid="13"/>
                                        </p:tgtEl>
                                        <p:attrNameLst>
                                          <p:attrName>ppt_w</p:attrName>
                                        </p:attrNameLst>
                                      </p:cBhvr>
                                      <p:tavLst>
                                        <p:tav tm="0" fmla="#ppt_w*sin(2.5*pi*$)">
                                          <p:val>
                                            <p:fltVal val="0"/>
                                          </p:val>
                                        </p:tav>
                                        <p:tav tm="100000">
                                          <p:val>
                                            <p:fltVal val="1"/>
                                          </p:val>
                                        </p:tav>
                                      </p:tavLst>
                                    </p:anim>
                                    <p:anim calcmode="lin" valueType="num">
                                      <p:cBhvr>
                                        <p:cTn id="48" dur="5000" fill="hold"/>
                                        <p:tgtEl>
                                          <p:spTgt spid="13"/>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3"/>
                                        </p:tgtEl>
                                        <p:attrNameLst>
                                          <p:attrName>ppt_x</p:attrName>
                                        </p:attrNameLst>
                                      </p:cBhvr>
                                      <p:tavLst>
                                        <p:tav tm="0">
                                          <p:val>
                                            <p:strVal val="ppt_x"/>
                                          </p:val>
                                        </p:tav>
                                        <p:tav tm="100000">
                                          <p:val>
                                            <p:strVal val="1+ppt_w/2"/>
                                          </p:val>
                                        </p:tav>
                                      </p:tavLst>
                                    </p:anim>
                                    <p:anim calcmode="lin" valueType="num">
                                      <p:cBhvr additive="base">
                                        <p:cTn id="51" dur="4000"/>
                                        <p:tgtEl>
                                          <p:spTgt spid="13"/>
                                        </p:tgtEl>
                                        <p:attrNameLst>
                                          <p:attrName>ppt_y</p:attrName>
                                        </p:attrNameLst>
                                      </p:cBhvr>
                                      <p:tavLst>
                                        <p:tav tm="0">
                                          <p:val>
                                            <p:strVal val="ppt_y"/>
                                          </p:val>
                                        </p:tav>
                                        <p:tav tm="100000">
                                          <p:val>
                                            <p:strVal val="ppt_y"/>
                                          </p:val>
                                        </p:tav>
                                      </p:tavLst>
                                    </p:anim>
                                    <p:set>
                                      <p:cBhvr>
                                        <p:cTn id="52" dur="1" fill="hold">
                                          <p:stCondLst>
                                            <p:cond delay="3999"/>
                                          </p:stCondLst>
                                        </p:cTn>
                                        <p:tgtEl>
                                          <p:spTgt spid="13"/>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4000" fill="hold"/>
                                        <p:tgtEl>
                                          <p:spTgt spid="37"/>
                                        </p:tgtEl>
                                        <p:attrNameLst>
                                          <p:attrName>ppt_x</p:attrName>
                                        </p:attrNameLst>
                                      </p:cBhvr>
                                      <p:tavLst>
                                        <p:tav tm="0">
                                          <p:val>
                                            <p:strVal val="1+#ppt_w/2"/>
                                          </p:val>
                                        </p:tav>
                                        <p:tav tm="100000">
                                          <p:val>
                                            <p:strVal val="#ppt_x"/>
                                          </p:val>
                                        </p:tav>
                                      </p:tavLst>
                                    </p:anim>
                                    <p:anim calcmode="lin" valueType="num">
                                      <p:cBhvr additive="base">
                                        <p:cTn id="56" dur="4000" fill="hold"/>
                                        <p:tgtEl>
                                          <p:spTgt spid="37"/>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p:cTn id="59" dur="5000" fill="hold"/>
                                        <p:tgtEl>
                                          <p:spTgt spid="37"/>
                                        </p:tgtEl>
                                        <p:attrNameLst>
                                          <p:attrName>ppt_w</p:attrName>
                                        </p:attrNameLst>
                                      </p:cBhvr>
                                      <p:tavLst>
                                        <p:tav tm="0" fmla="#ppt_w*sin(2.5*pi*$)">
                                          <p:val>
                                            <p:fltVal val="0"/>
                                          </p:val>
                                        </p:tav>
                                        <p:tav tm="100000">
                                          <p:val>
                                            <p:fltVal val="1"/>
                                          </p:val>
                                        </p:tav>
                                      </p:tavLst>
                                    </p:anim>
                                    <p:anim calcmode="lin" valueType="num">
                                      <p:cBhvr>
                                        <p:cTn id="60" dur="5000" fill="hold"/>
                                        <p:tgtEl>
                                          <p:spTgt spid="37"/>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37"/>
                                        </p:tgtEl>
                                        <p:attrNameLst>
                                          <p:attrName>ppt_x</p:attrName>
                                        </p:attrNameLst>
                                      </p:cBhvr>
                                      <p:tavLst>
                                        <p:tav tm="0">
                                          <p:val>
                                            <p:strVal val="ppt_x"/>
                                          </p:val>
                                        </p:tav>
                                        <p:tav tm="100000">
                                          <p:val>
                                            <p:strVal val="1+ppt_w/2"/>
                                          </p:val>
                                        </p:tav>
                                      </p:tavLst>
                                    </p:anim>
                                    <p:anim calcmode="lin" valueType="num">
                                      <p:cBhvr additive="base">
                                        <p:cTn id="63" dur="4000"/>
                                        <p:tgtEl>
                                          <p:spTgt spid="37"/>
                                        </p:tgtEl>
                                        <p:attrNameLst>
                                          <p:attrName>ppt_y</p:attrName>
                                        </p:attrNameLst>
                                      </p:cBhvr>
                                      <p:tavLst>
                                        <p:tav tm="0">
                                          <p:val>
                                            <p:strVal val="ppt_y"/>
                                          </p:val>
                                        </p:tav>
                                        <p:tav tm="100000">
                                          <p:val>
                                            <p:strVal val="ppt_y"/>
                                          </p:val>
                                        </p:tav>
                                      </p:tavLst>
                                    </p:anim>
                                    <p:set>
                                      <p:cBhvr>
                                        <p:cTn id="64" dur="1" fill="hold">
                                          <p:stCondLst>
                                            <p:cond delay="3999"/>
                                          </p:stCondLst>
                                        </p:cTn>
                                        <p:tgtEl>
                                          <p:spTgt spid="37"/>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4000" fill="hold"/>
                                        <p:tgtEl>
                                          <p:spTgt spid="34"/>
                                        </p:tgtEl>
                                        <p:attrNameLst>
                                          <p:attrName>ppt_x</p:attrName>
                                        </p:attrNameLst>
                                      </p:cBhvr>
                                      <p:tavLst>
                                        <p:tav tm="0">
                                          <p:val>
                                            <p:strVal val="1+#ppt_w/2"/>
                                          </p:val>
                                        </p:tav>
                                        <p:tav tm="100000">
                                          <p:val>
                                            <p:strVal val="#ppt_x"/>
                                          </p:val>
                                        </p:tav>
                                      </p:tavLst>
                                    </p:anim>
                                    <p:anim calcmode="lin" valueType="num">
                                      <p:cBhvr additive="base">
                                        <p:cTn id="68" dur="4000" fill="hold"/>
                                        <p:tgtEl>
                                          <p:spTgt spid="34"/>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34"/>
                                        </p:tgtEl>
                                        <p:attrNameLst>
                                          <p:attrName>style.visibility</p:attrName>
                                        </p:attrNameLst>
                                      </p:cBhvr>
                                      <p:to>
                                        <p:strVal val="visible"/>
                                      </p:to>
                                    </p:set>
                                    <p:anim calcmode="lin" valueType="num">
                                      <p:cBhvr>
                                        <p:cTn id="71" dur="5000" fill="hold"/>
                                        <p:tgtEl>
                                          <p:spTgt spid="34"/>
                                        </p:tgtEl>
                                        <p:attrNameLst>
                                          <p:attrName>ppt_w</p:attrName>
                                        </p:attrNameLst>
                                      </p:cBhvr>
                                      <p:tavLst>
                                        <p:tav tm="0" fmla="#ppt_w*sin(2.5*pi*$)">
                                          <p:val>
                                            <p:fltVal val="0"/>
                                          </p:val>
                                        </p:tav>
                                        <p:tav tm="100000">
                                          <p:val>
                                            <p:fltVal val="1"/>
                                          </p:val>
                                        </p:tav>
                                      </p:tavLst>
                                    </p:anim>
                                    <p:anim calcmode="lin" valueType="num">
                                      <p:cBhvr>
                                        <p:cTn id="72" dur="5000" fill="hold"/>
                                        <p:tgtEl>
                                          <p:spTgt spid="34"/>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34"/>
                                        </p:tgtEl>
                                        <p:attrNameLst>
                                          <p:attrName>ppt_x</p:attrName>
                                        </p:attrNameLst>
                                      </p:cBhvr>
                                      <p:tavLst>
                                        <p:tav tm="0">
                                          <p:val>
                                            <p:strVal val="ppt_x"/>
                                          </p:val>
                                        </p:tav>
                                        <p:tav tm="100000">
                                          <p:val>
                                            <p:strVal val="1+ppt_w/2"/>
                                          </p:val>
                                        </p:tav>
                                      </p:tavLst>
                                    </p:anim>
                                    <p:anim calcmode="lin" valueType="num">
                                      <p:cBhvr additive="base">
                                        <p:cTn id="75" dur="4000"/>
                                        <p:tgtEl>
                                          <p:spTgt spid="34"/>
                                        </p:tgtEl>
                                        <p:attrNameLst>
                                          <p:attrName>ppt_y</p:attrName>
                                        </p:attrNameLst>
                                      </p:cBhvr>
                                      <p:tavLst>
                                        <p:tav tm="0">
                                          <p:val>
                                            <p:strVal val="ppt_y"/>
                                          </p:val>
                                        </p:tav>
                                        <p:tav tm="100000">
                                          <p:val>
                                            <p:strVal val="ppt_y"/>
                                          </p:val>
                                        </p:tav>
                                      </p:tavLst>
                                    </p:anim>
                                    <p:set>
                                      <p:cBhvr>
                                        <p:cTn id="76" dur="1" fill="hold">
                                          <p:stCondLst>
                                            <p:cond delay="3999"/>
                                          </p:stCondLst>
                                        </p:cTn>
                                        <p:tgtEl>
                                          <p:spTgt spid="34"/>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31"/>
                                        </p:tgtEl>
                                        <p:attrNameLst>
                                          <p:attrName>style.visibility</p:attrName>
                                        </p:attrNameLst>
                                      </p:cBhvr>
                                      <p:to>
                                        <p:strVal val="visible"/>
                                      </p:to>
                                    </p:set>
                                    <p:anim calcmode="lin" valueType="num">
                                      <p:cBhvr additive="base">
                                        <p:cTn id="79" dur="4000" fill="hold"/>
                                        <p:tgtEl>
                                          <p:spTgt spid="31"/>
                                        </p:tgtEl>
                                        <p:attrNameLst>
                                          <p:attrName>ppt_x</p:attrName>
                                        </p:attrNameLst>
                                      </p:cBhvr>
                                      <p:tavLst>
                                        <p:tav tm="0">
                                          <p:val>
                                            <p:strVal val="1+#ppt_w/2"/>
                                          </p:val>
                                        </p:tav>
                                        <p:tav tm="100000">
                                          <p:val>
                                            <p:strVal val="#ppt_x"/>
                                          </p:val>
                                        </p:tav>
                                      </p:tavLst>
                                    </p:anim>
                                    <p:anim calcmode="lin" valueType="num">
                                      <p:cBhvr additive="base">
                                        <p:cTn id="80" dur="4000" fill="hold"/>
                                        <p:tgtEl>
                                          <p:spTgt spid="31"/>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p:cTn id="83" dur="5000" fill="hold"/>
                                        <p:tgtEl>
                                          <p:spTgt spid="31"/>
                                        </p:tgtEl>
                                        <p:attrNameLst>
                                          <p:attrName>ppt_w</p:attrName>
                                        </p:attrNameLst>
                                      </p:cBhvr>
                                      <p:tavLst>
                                        <p:tav tm="0" fmla="#ppt_w*sin(2.5*pi*$)">
                                          <p:val>
                                            <p:fltVal val="0"/>
                                          </p:val>
                                        </p:tav>
                                        <p:tav tm="100000">
                                          <p:val>
                                            <p:fltVal val="1"/>
                                          </p:val>
                                        </p:tav>
                                      </p:tavLst>
                                    </p:anim>
                                    <p:anim calcmode="lin" valueType="num">
                                      <p:cBhvr>
                                        <p:cTn id="84" dur="5000" fill="hold"/>
                                        <p:tgtEl>
                                          <p:spTgt spid="31"/>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31"/>
                                        </p:tgtEl>
                                        <p:attrNameLst>
                                          <p:attrName>ppt_x</p:attrName>
                                        </p:attrNameLst>
                                      </p:cBhvr>
                                      <p:tavLst>
                                        <p:tav tm="0">
                                          <p:val>
                                            <p:strVal val="ppt_x"/>
                                          </p:val>
                                        </p:tav>
                                        <p:tav tm="100000">
                                          <p:val>
                                            <p:strVal val="1+ppt_w/2"/>
                                          </p:val>
                                        </p:tav>
                                      </p:tavLst>
                                    </p:anim>
                                    <p:anim calcmode="lin" valueType="num">
                                      <p:cBhvr additive="base">
                                        <p:cTn id="87" dur="4000"/>
                                        <p:tgtEl>
                                          <p:spTgt spid="31"/>
                                        </p:tgtEl>
                                        <p:attrNameLst>
                                          <p:attrName>ppt_y</p:attrName>
                                        </p:attrNameLst>
                                      </p:cBhvr>
                                      <p:tavLst>
                                        <p:tav tm="0">
                                          <p:val>
                                            <p:strVal val="ppt_y"/>
                                          </p:val>
                                        </p:tav>
                                        <p:tav tm="100000">
                                          <p:val>
                                            <p:strVal val="ppt_y"/>
                                          </p:val>
                                        </p:tav>
                                      </p:tavLst>
                                    </p:anim>
                                    <p:set>
                                      <p:cBhvr>
                                        <p:cTn id="88" dur="1" fill="hold">
                                          <p:stCondLst>
                                            <p:cond delay="3999"/>
                                          </p:stCondLst>
                                        </p:cTn>
                                        <p:tgtEl>
                                          <p:spTgt spid="31"/>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4000" fill="hold"/>
                                        <p:tgtEl>
                                          <p:spTgt spid="28"/>
                                        </p:tgtEl>
                                        <p:attrNameLst>
                                          <p:attrName>ppt_x</p:attrName>
                                        </p:attrNameLst>
                                      </p:cBhvr>
                                      <p:tavLst>
                                        <p:tav tm="0">
                                          <p:val>
                                            <p:strVal val="1+#ppt_w/2"/>
                                          </p:val>
                                        </p:tav>
                                        <p:tav tm="100000">
                                          <p:val>
                                            <p:strVal val="#ppt_x"/>
                                          </p:val>
                                        </p:tav>
                                      </p:tavLst>
                                    </p:anim>
                                    <p:anim calcmode="lin" valueType="num">
                                      <p:cBhvr additive="base">
                                        <p:cTn id="92" dur="4000" fill="hold"/>
                                        <p:tgtEl>
                                          <p:spTgt spid="28"/>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p:cTn id="95" dur="5000" fill="hold"/>
                                        <p:tgtEl>
                                          <p:spTgt spid="28"/>
                                        </p:tgtEl>
                                        <p:attrNameLst>
                                          <p:attrName>ppt_w</p:attrName>
                                        </p:attrNameLst>
                                      </p:cBhvr>
                                      <p:tavLst>
                                        <p:tav tm="0" fmla="#ppt_w*sin(2.5*pi*$)">
                                          <p:val>
                                            <p:fltVal val="0"/>
                                          </p:val>
                                        </p:tav>
                                        <p:tav tm="100000">
                                          <p:val>
                                            <p:fltVal val="1"/>
                                          </p:val>
                                        </p:tav>
                                      </p:tavLst>
                                    </p:anim>
                                    <p:anim calcmode="lin" valueType="num">
                                      <p:cBhvr>
                                        <p:cTn id="96" dur="5000" fill="hold"/>
                                        <p:tgtEl>
                                          <p:spTgt spid="28"/>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8"/>
                                        </p:tgtEl>
                                        <p:attrNameLst>
                                          <p:attrName>ppt_x</p:attrName>
                                        </p:attrNameLst>
                                      </p:cBhvr>
                                      <p:tavLst>
                                        <p:tav tm="0">
                                          <p:val>
                                            <p:strVal val="ppt_x"/>
                                          </p:val>
                                        </p:tav>
                                        <p:tav tm="100000">
                                          <p:val>
                                            <p:strVal val="1+ppt_w/2"/>
                                          </p:val>
                                        </p:tav>
                                      </p:tavLst>
                                    </p:anim>
                                    <p:anim calcmode="lin" valueType="num">
                                      <p:cBhvr additive="base">
                                        <p:cTn id="99" dur="4000"/>
                                        <p:tgtEl>
                                          <p:spTgt spid="28"/>
                                        </p:tgtEl>
                                        <p:attrNameLst>
                                          <p:attrName>ppt_y</p:attrName>
                                        </p:attrNameLst>
                                      </p:cBhvr>
                                      <p:tavLst>
                                        <p:tav tm="0">
                                          <p:val>
                                            <p:strVal val="ppt_y"/>
                                          </p:val>
                                        </p:tav>
                                        <p:tav tm="100000">
                                          <p:val>
                                            <p:strVal val="ppt_y"/>
                                          </p:val>
                                        </p:tav>
                                      </p:tavLst>
                                    </p:anim>
                                    <p:set>
                                      <p:cBhvr>
                                        <p:cTn id="100" dur="1" fill="hold">
                                          <p:stCondLst>
                                            <p:cond delay="3999"/>
                                          </p:stCondLst>
                                        </p:cTn>
                                        <p:tgtEl>
                                          <p:spTgt spid="28"/>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4000" fill="hold"/>
                                        <p:tgtEl>
                                          <p:spTgt spid="16"/>
                                        </p:tgtEl>
                                        <p:attrNameLst>
                                          <p:attrName>ppt_x</p:attrName>
                                        </p:attrNameLst>
                                      </p:cBhvr>
                                      <p:tavLst>
                                        <p:tav tm="0">
                                          <p:val>
                                            <p:strVal val="0-#ppt_w/2"/>
                                          </p:val>
                                        </p:tav>
                                        <p:tav tm="100000">
                                          <p:val>
                                            <p:strVal val="#ppt_x"/>
                                          </p:val>
                                        </p:tav>
                                      </p:tavLst>
                                    </p:anim>
                                    <p:anim calcmode="lin" valueType="num">
                                      <p:cBhvr additive="base">
                                        <p:cTn id="104" dur="4000" fill="hold"/>
                                        <p:tgtEl>
                                          <p:spTgt spid="16"/>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5000" fill="hold"/>
                                        <p:tgtEl>
                                          <p:spTgt spid="16"/>
                                        </p:tgtEl>
                                        <p:attrNameLst>
                                          <p:attrName>ppt_w</p:attrName>
                                        </p:attrNameLst>
                                      </p:cBhvr>
                                      <p:tavLst>
                                        <p:tav tm="0" fmla="#ppt_w*sin(2.5*pi*$)">
                                          <p:val>
                                            <p:fltVal val="0"/>
                                          </p:val>
                                        </p:tav>
                                        <p:tav tm="100000">
                                          <p:val>
                                            <p:fltVal val="1"/>
                                          </p:val>
                                        </p:tav>
                                      </p:tavLst>
                                    </p:anim>
                                    <p:anim calcmode="lin" valueType="num">
                                      <p:cBhvr>
                                        <p:cTn id="108" dur="5000" fill="hold"/>
                                        <p:tgtEl>
                                          <p:spTgt spid="16"/>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16"/>
                                        </p:tgtEl>
                                        <p:attrNameLst>
                                          <p:attrName>ppt_x</p:attrName>
                                        </p:attrNameLst>
                                      </p:cBhvr>
                                      <p:tavLst>
                                        <p:tav tm="0">
                                          <p:val>
                                            <p:strVal val="ppt_x"/>
                                          </p:val>
                                        </p:tav>
                                        <p:tav tm="100000">
                                          <p:val>
                                            <p:strVal val="0-ppt_w/2"/>
                                          </p:val>
                                        </p:tav>
                                      </p:tavLst>
                                    </p:anim>
                                    <p:anim calcmode="lin" valueType="num">
                                      <p:cBhvr additive="base">
                                        <p:cTn id="111" dur="4000"/>
                                        <p:tgtEl>
                                          <p:spTgt spid="16"/>
                                        </p:tgtEl>
                                        <p:attrNameLst>
                                          <p:attrName>ppt_y</p:attrName>
                                        </p:attrNameLst>
                                      </p:cBhvr>
                                      <p:tavLst>
                                        <p:tav tm="0">
                                          <p:val>
                                            <p:strVal val="ppt_y"/>
                                          </p:val>
                                        </p:tav>
                                        <p:tav tm="100000">
                                          <p:val>
                                            <p:strVal val="ppt_y"/>
                                          </p:val>
                                        </p:tav>
                                      </p:tavLst>
                                    </p:anim>
                                    <p:set>
                                      <p:cBhvr>
                                        <p:cTn id="112" dur="1" fill="hold">
                                          <p:stCondLst>
                                            <p:cond delay="3999"/>
                                          </p:stCondLst>
                                        </p:cTn>
                                        <p:tgtEl>
                                          <p:spTgt spid="16"/>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40"/>
                                        </p:tgtEl>
                                        <p:attrNameLst>
                                          <p:attrName>style.visibility</p:attrName>
                                        </p:attrNameLst>
                                      </p:cBhvr>
                                      <p:to>
                                        <p:strVal val="visible"/>
                                      </p:to>
                                    </p:set>
                                    <p:anim calcmode="lin" valueType="num">
                                      <p:cBhvr additive="base">
                                        <p:cTn id="115" dur="4000" fill="hold"/>
                                        <p:tgtEl>
                                          <p:spTgt spid="40"/>
                                        </p:tgtEl>
                                        <p:attrNameLst>
                                          <p:attrName>ppt_x</p:attrName>
                                        </p:attrNameLst>
                                      </p:cBhvr>
                                      <p:tavLst>
                                        <p:tav tm="0">
                                          <p:val>
                                            <p:strVal val="0-#ppt_w/2"/>
                                          </p:val>
                                        </p:tav>
                                        <p:tav tm="100000">
                                          <p:val>
                                            <p:strVal val="#ppt_x"/>
                                          </p:val>
                                        </p:tav>
                                      </p:tavLst>
                                    </p:anim>
                                    <p:anim calcmode="lin" valueType="num">
                                      <p:cBhvr additive="base">
                                        <p:cTn id="116" dur="4000" fill="hold"/>
                                        <p:tgtEl>
                                          <p:spTgt spid="40"/>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40"/>
                                        </p:tgtEl>
                                        <p:attrNameLst>
                                          <p:attrName>style.visibility</p:attrName>
                                        </p:attrNameLst>
                                      </p:cBhvr>
                                      <p:to>
                                        <p:strVal val="visible"/>
                                      </p:to>
                                    </p:set>
                                    <p:anim calcmode="lin" valueType="num">
                                      <p:cBhvr>
                                        <p:cTn id="119" dur="5000" fill="hold"/>
                                        <p:tgtEl>
                                          <p:spTgt spid="40"/>
                                        </p:tgtEl>
                                        <p:attrNameLst>
                                          <p:attrName>ppt_w</p:attrName>
                                        </p:attrNameLst>
                                      </p:cBhvr>
                                      <p:tavLst>
                                        <p:tav tm="0" fmla="#ppt_w*sin(2.5*pi*$)">
                                          <p:val>
                                            <p:fltVal val="0"/>
                                          </p:val>
                                        </p:tav>
                                        <p:tav tm="100000">
                                          <p:val>
                                            <p:fltVal val="1"/>
                                          </p:val>
                                        </p:tav>
                                      </p:tavLst>
                                    </p:anim>
                                    <p:anim calcmode="lin" valueType="num">
                                      <p:cBhvr>
                                        <p:cTn id="120" dur="5000" fill="hold"/>
                                        <p:tgtEl>
                                          <p:spTgt spid="40"/>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40"/>
                                        </p:tgtEl>
                                        <p:attrNameLst>
                                          <p:attrName>ppt_x</p:attrName>
                                        </p:attrNameLst>
                                      </p:cBhvr>
                                      <p:tavLst>
                                        <p:tav tm="0">
                                          <p:val>
                                            <p:strVal val="ppt_x"/>
                                          </p:val>
                                        </p:tav>
                                        <p:tav tm="100000">
                                          <p:val>
                                            <p:strVal val="0-ppt_w/2"/>
                                          </p:val>
                                        </p:tav>
                                      </p:tavLst>
                                    </p:anim>
                                    <p:anim calcmode="lin" valueType="num">
                                      <p:cBhvr additive="base">
                                        <p:cTn id="123" dur="4000"/>
                                        <p:tgtEl>
                                          <p:spTgt spid="40"/>
                                        </p:tgtEl>
                                        <p:attrNameLst>
                                          <p:attrName>ppt_y</p:attrName>
                                        </p:attrNameLst>
                                      </p:cBhvr>
                                      <p:tavLst>
                                        <p:tav tm="0">
                                          <p:val>
                                            <p:strVal val="ppt_y"/>
                                          </p:val>
                                        </p:tav>
                                        <p:tav tm="100000">
                                          <p:val>
                                            <p:strVal val="ppt_y"/>
                                          </p:val>
                                        </p:tav>
                                      </p:tavLst>
                                    </p:anim>
                                    <p:set>
                                      <p:cBhvr>
                                        <p:cTn id="124" dur="1" fill="hold">
                                          <p:stCondLst>
                                            <p:cond delay="3999"/>
                                          </p:stCondLst>
                                        </p:cTn>
                                        <p:tgtEl>
                                          <p:spTgt spid="40"/>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43"/>
                                        </p:tgtEl>
                                        <p:attrNameLst>
                                          <p:attrName>style.visibility</p:attrName>
                                        </p:attrNameLst>
                                      </p:cBhvr>
                                      <p:to>
                                        <p:strVal val="visible"/>
                                      </p:to>
                                    </p:set>
                                    <p:anim calcmode="lin" valueType="num">
                                      <p:cBhvr additive="base">
                                        <p:cTn id="127" dur="4000" fill="hold"/>
                                        <p:tgtEl>
                                          <p:spTgt spid="43"/>
                                        </p:tgtEl>
                                        <p:attrNameLst>
                                          <p:attrName>ppt_x</p:attrName>
                                        </p:attrNameLst>
                                      </p:cBhvr>
                                      <p:tavLst>
                                        <p:tav tm="0">
                                          <p:val>
                                            <p:strVal val="0-#ppt_w/2"/>
                                          </p:val>
                                        </p:tav>
                                        <p:tav tm="100000">
                                          <p:val>
                                            <p:strVal val="#ppt_x"/>
                                          </p:val>
                                        </p:tav>
                                      </p:tavLst>
                                    </p:anim>
                                    <p:anim calcmode="lin" valueType="num">
                                      <p:cBhvr additive="base">
                                        <p:cTn id="128" dur="4000" fill="hold"/>
                                        <p:tgtEl>
                                          <p:spTgt spid="43"/>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43"/>
                                        </p:tgtEl>
                                        <p:attrNameLst>
                                          <p:attrName>style.visibility</p:attrName>
                                        </p:attrNameLst>
                                      </p:cBhvr>
                                      <p:to>
                                        <p:strVal val="visible"/>
                                      </p:to>
                                    </p:set>
                                    <p:anim calcmode="lin" valueType="num">
                                      <p:cBhvr>
                                        <p:cTn id="131" dur="5000" fill="hold"/>
                                        <p:tgtEl>
                                          <p:spTgt spid="43"/>
                                        </p:tgtEl>
                                        <p:attrNameLst>
                                          <p:attrName>ppt_w</p:attrName>
                                        </p:attrNameLst>
                                      </p:cBhvr>
                                      <p:tavLst>
                                        <p:tav tm="0" fmla="#ppt_w*sin(2.5*pi*$)">
                                          <p:val>
                                            <p:fltVal val="0"/>
                                          </p:val>
                                        </p:tav>
                                        <p:tav tm="100000">
                                          <p:val>
                                            <p:fltVal val="1"/>
                                          </p:val>
                                        </p:tav>
                                      </p:tavLst>
                                    </p:anim>
                                    <p:anim calcmode="lin" valueType="num">
                                      <p:cBhvr>
                                        <p:cTn id="132" dur="5000" fill="hold"/>
                                        <p:tgtEl>
                                          <p:spTgt spid="43"/>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43"/>
                                        </p:tgtEl>
                                        <p:attrNameLst>
                                          <p:attrName>ppt_x</p:attrName>
                                        </p:attrNameLst>
                                      </p:cBhvr>
                                      <p:tavLst>
                                        <p:tav tm="0">
                                          <p:val>
                                            <p:strVal val="ppt_x"/>
                                          </p:val>
                                        </p:tav>
                                        <p:tav tm="100000">
                                          <p:val>
                                            <p:strVal val="0-ppt_w/2"/>
                                          </p:val>
                                        </p:tav>
                                      </p:tavLst>
                                    </p:anim>
                                    <p:anim calcmode="lin" valueType="num">
                                      <p:cBhvr additive="base">
                                        <p:cTn id="135" dur="4000"/>
                                        <p:tgtEl>
                                          <p:spTgt spid="43"/>
                                        </p:tgtEl>
                                        <p:attrNameLst>
                                          <p:attrName>ppt_y</p:attrName>
                                        </p:attrNameLst>
                                      </p:cBhvr>
                                      <p:tavLst>
                                        <p:tav tm="0">
                                          <p:val>
                                            <p:strVal val="ppt_y"/>
                                          </p:val>
                                        </p:tav>
                                        <p:tav tm="100000">
                                          <p:val>
                                            <p:strVal val="ppt_y"/>
                                          </p:val>
                                        </p:tav>
                                      </p:tavLst>
                                    </p:anim>
                                    <p:set>
                                      <p:cBhvr>
                                        <p:cTn id="136" dur="1" fill="hold">
                                          <p:stCondLst>
                                            <p:cond delay="3999"/>
                                          </p:stCondLst>
                                        </p:cTn>
                                        <p:tgtEl>
                                          <p:spTgt spid="43"/>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46"/>
                                        </p:tgtEl>
                                        <p:attrNameLst>
                                          <p:attrName>style.visibility</p:attrName>
                                        </p:attrNameLst>
                                      </p:cBhvr>
                                      <p:to>
                                        <p:strVal val="visible"/>
                                      </p:to>
                                    </p:set>
                                    <p:anim calcmode="lin" valueType="num">
                                      <p:cBhvr additive="base">
                                        <p:cTn id="139" dur="4000" fill="hold"/>
                                        <p:tgtEl>
                                          <p:spTgt spid="46"/>
                                        </p:tgtEl>
                                        <p:attrNameLst>
                                          <p:attrName>ppt_x</p:attrName>
                                        </p:attrNameLst>
                                      </p:cBhvr>
                                      <p:tavLst>
                                        <p:tav tm="0">
                                          <p:val>
                                            <p:strVal val="0-#ppt_w/2"/>
                                          </p:val>
                                        </p:tav>
                                        <p:tav tm="100000">
                                          <p:val>
                                            <p:strVal val="#ppt_x"/>
                                          </p:val>
                                        </p:tav>
                                      </p:tavLst>
                                    </p:anim>
                                    <p:anim calcmode="lin" valueType="num">
                                      <p:cBhvr additive="base">
                                        <p:cTn id="140" dur="4000" fill="hold"/>
                                        <p:tgtEl>
                                          <p:spTgt spid="46"/>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46"/>
                                        </p:tgtEl>
                                        <p:attrNameLst>
                                          <p:attrName>style.visibility</p:attrName>
                                        </p:attrNameLst>
                                      </p:cBhvr>
                                      <p:to>
                                        <p:strVal val="visible"/>
                                      </p:to>
                                    </p:set>
                                    <p:anim calcmode="lin" valueType="num">
                                      <p:cBhvr>
                                        <p:cTn id="143" dur="5000" fill="hold"/>
                                        <p:tgtEl>
                                          <p:spTgt spid="46"/>
                                        </p:tgtEl>
                                        <p:attrNameLst>
                                          <p:attrName>ppt_w</p:attrName>
                                        </p:attrNameLst>
                                      </p:cBhvr>
                                      <p:tavLst>
                                        <p:tav tm="0" fmla="#ppt_w*sin(2.5*pi*$)">
                                          <p:val>
                                            <p:fltVal val="0"/>
                                          </p:val>
                                        </p:tav>
                                        <p:tav tm="100000">
                                          <p:val>
                                            <p:fltVal val="1"/>
                                          </p:val>
                                        </p:tav>
                                      </p:tavLst>
                                    </p:anim>
                                    <p:anim calcmode="lin" valueType="num">
                                      <p:cBhvr>
                                        <p:cTn id="144" dur="5000" fill="hold"/>
                                        <p:tgtEl>
                                          <p:spTgt spid="46"/>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46"/>
                                        </p:tgtEl>
                                        <p:attrNameLst>
                                          <p:attrName>ppt_x</p:attrName>
                                        </p:attrNameLst>
                                      </p:cBhvr>
                                      <p:tavLst>
                                        <p:tav tm="0">
                                          <p:val>
                                            <p:strVal val="ppt_x"/>
                                          </p:val>
                                        </p:tav>
                                        <p:tav tm="100000">
                                          <p:val>
                                            <p:strVal val="0-ppt_w/2"/>
                                          </p:val>
                                        </p:tav>
                                      </p:tavLst>
                                    </p:anim>
                                    <p:anim calcmode="lin" valueType="num">
                                      <p:cBhvr additive="base">
                                        <p:cTn id="147" dur="4000"/>
                                        <p:tgtEl>
                                          <p:spTgt spid="46"/>
                                        </p:tgtEl>
                                        <p:attrNameLst>
                                          <p:attrName>ppt_y</p:attrName>
                                        </p:attrNameLst>
                                      </p:cBhvr>
                                      <p:tavLst>
                                        <p:tav tm="0">
                                          <p:val>
                                            <p:strVal val="ppt_y"/>
                                          </p:val>
                                        </p:tav>
                                        <p:tav tm="100000">
                                          <p:val>
                                            <p:strVal val="ppt_y"/>
                                          </p:val>
                                        </p:tav>
                                      </p:tavLst>
                                    </p:anim>
                                    <p:set>
                                      <p:cBhvr>
                                        <p:cTn id="148" dur="1" fill="hold">
                                          <p:stCondLst>
                                            <p:cond delay="3999"/>
                                          </p:stCondLst>
                                        </p:cTn>
                                        <p:tgtEl>
                                          <p:spTgt spid="46"/>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additive="base">
                                        <p:cTn id="151" dur="4000" fill="hold"/>
                                        <p:tgtEl>
                                          <p:spTgt spid="49"/>
                                        </p:tgtEl>
                                        <p:attrNameLst>
                                          <p:attrName>ppt_x</p:attrName>
                                        </p:attrNameLst>
                                      </p:cBhvr>
                                      <p:tavLst>
                                        <p:tav tm="0">
                                          <p:val>
                                            <p:strVal val="0-#ppt_w/2"/>
                                          </p:val>
                                        </p:tav>
                                        <p:tav tm="100000">
                                          <p:val>
                                            <p:strVal val="#ppt_x"/>
                                          </p:val>
                                        </p:tav>
                                      </p:tavLst>
                                    </p:anim>
                                    <p:anim calcmode="lin" valueType="num">
                                      <p:cBhvr additive="base">
                                        <p:cTn id="152" dur="4000" fill="hold"/>
                                        <p:tgtEl>
                                          <p:spTgt spid="49"/>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49"/>
                                        </p:tgtEl>
                                        <p:attrNameLst>
                                          <p:attrName>style.visibility</p:attrName>
                                        </p:attrNameLst>
                                      </p:cBhvr>
                                      <p:to>
                                        <p:strVal val="visible"/>
                                      </p:to>
                                    </p:set>
                                    <p:anim calcmode="lin" valueType="num">
                                      <p:cBhvr>
                                        <p:cTn id="155" dur="5000" fill="hold"/>
                                        <p:tgtEl>
                                          <p:spTgt spid="49"/>
                                        </p:tgtEl>
                                        <p:attrNameLst>
                                          <p:attrName>ppt_w</p:attrName>
                                        </p:attrNameLst>
                                      </p:cBhvr>
                                      <p:tavLst>
                                        <p:tav tm="0" fmla="#ppt_w*sin(2.5*pi*$)">
                                          <p:val>
                                            <p:fltVal val="0"/>
                                          </p:val>
                                        </p:tav>
                                        <p:tav tm="100000">
                                          <p:val>
                                            <p:fltVal val="1"/>
                                          </p:val>
                                        </p:tav>
                                      </p:tavLst>
                                    </p:anim>
                                    <p:anim calcmode="lin" valueType="num">
                                      <p:cBhvr>
                                        <p:cTn id="156" dur="5000" fill="hold"/>
                                        <p:tgtEl>
                                          <p:spTgt spid="49"/>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49"/>
                                        </p:tgtEl>
                                        <p:attrNameLst>
                                          <p:attrName>ppt_x</p:attrName>
                                        </p:attrNameLst>
                                      </p:cBhvr>
                                      <p:tavLst>
                                        <p:tav tm="0">
                                          <p:val>
                                            <p:strVal val="ppt_x"/>
                                          </p:val>
                                        </p:tav>
                                        <p:tav tm="100000">
                                          <p:val>
                                            <p:strVal val="0-ppt_w/2"/>
                                          </p:val>
                                        </p:tav>
                                      </p:tavLst>
                                    </p:anim>
                                    <p:anim calcmode="lin" valueType="num">
                                      <p:cBhvr additive="base">
                                        <p:cTn id="159" dur="4000"/>
                                        <p:tgtEl>
                                          <p:spTgt spid="49"/>
                                        </p:tgtEl>
                                        <p:attrNameLst>
                                          <p:attrName>ppt_y</p:attrName>
                                        </p:attrNameLst>
                                      </p:cBhvr>
                                      <p:tavLst>
                                        <p:tav tm="0">
                                          <p:val>
                                            <p:strVal val="ppt_y"/>
                                          </p:val>
                                        </p:tav>
                                        <p:tav tm="100000">
                                          <p:val>
                                            <p:strVal val="ppt_y"/>
                                          </p:val>
                                        </p:tav>
                                      </p:tavLst>
                                    </p:anim>
                                    <p:set>
                                      <p:cBhvr>
                                        <p:cTn id="160" dur="1" fill="hold">
                                          <p:stCondLst>
                                            <p:cond delay="3999"/>
                                          </p:stCondLst>
                                        </p:cTn>
                                        <p:tgtEl>
                                          <p:spTgt spid="49"/>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additive="base">
                                        <p:cTn id="163" dur="4000" fill="hold"/>
                                        <p:tgtEl>
                                          <p:spTgt spid="25"/>
                                        </p:tgtEl>
                                        <p:attrNameLst>
                                          <p:attrName>ppt_x</p:attrName>
                                        </p:attrNameLst>
                                      </p:cBhvr>
                                      <p:tavLst>
                                        <p:tav tm="0">
                                          <p:val>
                                            <p:strVal val="0-#ppt_w/2"/>
                                          </p:val>
                                        </p:tav>
                                        <p:tav tm="100000">
                                          <p:val>
                                            <p:strVal val="#ppt_x"/>
                                          </p:val>
                                        </p:tav>
                                      </p:tavLst>
                                    </p:anim>
                                    <p:anim calcmode="lin" valueType="num">
                                      <p:cBhvr additive="base">
                                        <p:cTn id="164" dur="4000" fill="hold"/>
                                        <p:tgtEl>
                                          <p:spTgt spid="25"/>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p:cTn id="167" dur="5000" fill="hold"/>
                                        <p:tgtEl>
                                          <p:spTgt spid="25"/>
                                        </p:tgtEl>
                                        <p:attrNameLst>
                                          <p:attrName>ppt_w</p:attrName>
                                        </p:attrNameLst>
                                      </p:cBhvr>
                                      <p:tavLst>
                                        <p:tav tm="0" fmla="#ppt_w*sin(2.5*pi*$)">
                                          <p:val>
                                            <p:fltVal val="0"/>
                                          </p:val>
                                        </p:tav>
                                        <p:tav tm="100000">
                                          <p:val>
                                            <p:fltVal val="1"/>
                                          </p:val>
                                        </p:tav>
                                      </p:tavLst>
                                    </p:anim>
                                    <p:anim calcmode="lin" valueType="num">
                                      <p:cBhvr>
                                        <p:cTn id="168" dur="5000" fill="hold"/>
                                        <p:tgtEl>
                                          <p:spTgt spid="25"/>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25"/>
                                        </p:tgtEl>
                                        <p:attrNameLst>
                                          <p:attrName>ppt_x</p:attrName>
                                        </p:attrNameLst>
                                      </p:cBhvr>
                                      <p:tavLst>
                                        <p:tav tm="0">
                                          <p:val>
                                            <p:strVal val="ppt_x"/>
                                          </p:val>
                                        </p:tav>
                                        <p:tav tm="100000">
                                          <p:val>
                                            <p:strVal val="0-ppt_w/2"/>
                                          </p:val>
                                        </p:tav>
                                      </p:tavLst>
                                    </p:anim>
                                    <p:anim calcmode="lin" valueType="num">
                                      <p:cBhvr additive="base">
                                        <p:cTn id="171" dur="4000"/>
                                        <p:tgtEl>
                                          <p:spTgt spid="25"/>
                                        </p:tgtEl>
                                        <p:attrNameLst>
                                          <p:attrName>ppt_y</p:attrName>
                                        </p:attrNameLst>
                                      </p:cBhvr>
                                      <p:tavLst>
                                        <p:tav tm="0">
                                          <p:val>
                                            <p:strVal val="ppt_y"/>
                                          </p:val>
                                        </p:tav>
                                        <p:tav tm="100000">
                                          <p:val>
                                            <p:strVal val="ppt_y"/>
                                          </p:val>
                                        </p:tav>
                                      </p:tavLst>
                                    </p:anim>
                                    <p:set>
                                      <p:cBhvr>
                                        <p:cTn id="172" dur="1" fill="hold">
                                          <p:stCondLst>
                                            <p:cond delay="3999"/>
                                          </p:stCondLst>
                                        </p:cTn>
                                        <p:tgtEl>
                                          <p:spTgt spid="25"/>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4000" fill="hold"/>
                                        <p:tgtEl>
                                          <p:spTgt spid="22"/>
                                        </p:tgtEl>
                                        <p:attrNameLst>
                                          <p:attrName>ppt_x</p:attrName>
                                        </p:attrNameLst>
                                      </p:cBhvr>
                                      <p:tavLst>
                                        <p:tav tm="0">
                                          <p:val>
                                            <p:strVal val="0-#ppt_w/2"/>
                                          </p:val>
                                        </p:tav>
                                        <p:tav tm="100000">
                                          <p:val>
                                            <p:strVal val="#ppt_x"/>
                                          </p:val>
                                        </p:tav>
                                      </p:tavLst>
                                    </p:anim>
                                    <p:anim calcmode="lin" valueType="num">
                                      <p:cBhvr additive="base">
                                        <p:cTn id="176" dur="40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5000" fill="hold"/>
                                        <p:tgtEl>
                                          <p:spTgt spid="22"/>
                                        </p:tgtEl>
                                        <p:attrNameLst>
                                          <p:attrName>ppt_w</p:attrName>
                                        </p:attrNameLst>
                                      </p:cBhvr>
                                      <p:tavLst>
                                        <p:tav tm="0" fmla="#ppt_w*sin(2.5*pi*$)">
                                          <p:val>
                                            <p:fltVal val="0"/>
                                          </p:val>
                                        </p:tav>
                                        <p:tav tm="100000">
                                          <p:val>
                                            <p:fltVal val="1"/>
                                          </p:val>
                                        </p:tav>
                                      </p:tavLst>
                                    </p:anim>
                                    <p:anim calcmode="lin" valueType="num">
                                      <p:cBhvr>
                                        <p:cTn id="180" dur="50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22"/>
                                        </p:tgtEl>
                                        <p:attrNameLst>
                                          <p:attrName>ppt_x</p:attrName>
                                        </p:attrNameLst>
                                      </p:cBhvr>
                                      <p:tavLst>
                                        <p:tav tm="0">
                                          <p:val>
                                            <p:strVal val="ppt_x"/>
                                          </p:val>
                                        </p:tav>
                                        <p:tav tm="100000">
                                          <p:val>
                                            <p:strVal val="0-ppt_w/2"/>
                                          </p:val>
                                        </p:tav>
                                      </p:tavLst>
                                    </p:anim>
                                    <p:anim calcmode="lin" valueType="num">
                                      <p:cBhvr additive="base">
                                        <p:cTn id="183" dur="4000"/>
                                        <p:tgtEl>
                                          <p:spTgt spid="22"/>
                                        </p:tgtEl>
                                        <p:attrNameLst>
                                          <p:attrName>ppt_y</p:attrName>
                                        </p:attrNameLst>
                                      </p:cBhvr>
                                      <p:tavLst>
                                        <p:tav tm="0">
                                          <p:val>
                                            <p:strVal val="ppt_y"/>
                                          </p:val>
                                        </p:tav>
                                        <p:tav tm="100000">
                                          <p:val>
                                            <p:strVal val="ppt_y"/>
                                          </p:val>
                                        </p:tav>
                                      </p:tavLst>
                                    </p:anim>
                                    <p:set>
                                      <p:cBhvr>
                                        <p:cTn id="184" dur="1" fill="hold">
                                          <p:stCondLst>
                                            <p:cond delay="3999"/>
                                          </p:stCondLst>
                                        </p:cTn>
                                        <p:tgtEl>
                                          <p:spTgt spid="22"/>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19"/>
                                        </p:tgtEl>
                                        <p:attrNameLst>
                                          <p:attrName>style.visibility</p:attrName>
                                        </p:attrNameLst>
                                      </p:cBhvr>
                                      <p:to>
                                        <p:strVal val="visible"/>
                                      </p:to>
                                    </p:set>
                                    <p:anim calcmode="lin" valueType="num">
                                      <p:cBhvr additive="base">
                                        <p:cTn id="187" dur="4000" fill="hold"/>
                                        <p:tgtEl>
                                          <p:spTgt spid="19"/>
                                        </p:tgtEl>
                                        <p:attrNameLst>
                                          <p:attrName>ppt_x</p:attrName>
                                        </p:attrNameLst>
                                      </p:cBhvr>
                                      <p:tavLst>
                                        <p:tav tm="0">
                                          <p:val>
                                            <p:strVal val="0-#ppt_w/2"/>
                                          </p:val>
                                        </p:tav>
                                        <p:tav tm="100000">
                                          <p:val>
                                            <p:strVal val="#ppt_x"/>
                                          </p:val>
                                        </p:tav>
                                      </p:tavLst>
                                    </p:anim>
                                    <p:anim calcmode="lin" valueType="num">
                                      <p:cBhvr additive="base">
                                        <p:cTn id="188" dur="4000" fill="hold"/>
                                        <p:tgtEl>
                                          <p:spTgt spid="19"/>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19"/>
                                        </p:tgtEl>
                                        <p:attrNameLst>
                                          <p:attrName>style.visibility</p:attrName>
                                        </p:attrNameLst>
                                      </p:cBhvr>
                                      <p:to>
                                        <p:strVal val="visible"/>
                                      </p:to>
                                    </p:set>
                                    <p:anim calcmode="lin" valueType="num">
                                      <p:cBhvr>
                                        <p:cTn id="191" dur="5000" fill="hold"/>
                                        <p:tgtEl>
                                          <p:spTgt spid="19"/>
                                        </p:tgtEl>
                                        <p:attrNameLst>
                                          <p:attrName>ppt_w</p:attrName>
                                        </p:attrNameLst>
                                      </p:cBhvr>
                                      <p:tavLst>
                                        <p:tav tm="0" fmla="#ppt_w*sin(2.5*pi*$)">
                                          <p:val>
                                            <p:fltVal val="0"/>
                                          </p:val>
                                        </p:tav>
                                        <p:tav tm="100000">
                                          <p:val>
                                            <p:fltVal val="1"/>
                                          </p:val>
                                        </p:tav>
                                      </p:tavLst>
                                    </p:anim>
                                    <p:anim calcmode="lin" valueType="num">
                                      <p:cBhvr>
                                        <p:cTn id="192" dur="5000" fill="hold"/>
                                        <p:tgtEl>
                                          <p:spTgt spid="19"/>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19"/>
                                        </p:tgtEl>
                                        <p:attrNameLst>
                                          <p:attrName>ppt_x</p:attrName>
                                        </p:attrNameLst>
                                      </p:cBhvr>
                                      <p:tavLst>
                                        <p:tav tm="0">
                                          <p:val>
                                            <p:strVal val="ppt_x"/>
                                          </p:val>
                                        </p:tav>
                                        <p:tav tm="100000">
                                          <p:val>
                                            <p:strVal val="0-ppt_w/2"/>
                                          </p:val>
                                        </p:tav>
                                      </p:tavLst>
                                    </p:anim>
                                    <p:anim calcmode="lin" valueType="num">
                                      <p:cBhvr additive="base">
                                        <p:cTn id="195" dur="4000"/>
                                        <p:tgtEl>
                                          <p:spTgt spid="19"/>
                                        </p:tgtEl>
                                        <p:attrNameLst>
                                          <p:attrName>ppt_y</p:attrName>
                                        </p:attrNameLst>
                                      </p:cBhvr>
                                      <p:tavLst>
                                        <p:tav tm="0">
                                          <p:val>
                                            <p:strVal val="ppt_y"/>
                                          </p:val>
                                        </p:tav>
                                        <p:tav tm="100000">
                                          <p:val>
                                            <p:strVal val="ppt_y"/>
                                          </p:val>
                                        </p:tav>
                                      </p:tavLst>
                                    </p:anim>
                                    <p:set>
                                      <p:cBhvr>
                                        <p:cTn id="196" dur="1" fill="hold">
                                          <p:stCondLst>
                                            <p:cond delay="3999"/>
                                          </p:stCondLst>
                                        </p:cTn>
                                        <p:tgtEl>
                                          <p:spTgt spid="19"/>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2"/>
                                        </p:tgtEl>
                                        <p:attrNameLst>
                                          <p:attrName>style.visibility</p:attrName>
                                        </p:attrNameLst>
                                      </p:cBhvr>
                                      <p:to>
                                        <p:strVal val="visible"/>
                                      </p:to>
                                    </p:set>
                                    <p:anim calcmode="lin" valueType="num">
                                      <p:cBhvr>
                                        <p:cTn id="199" dur="3250" fill="hold"/>
                                        <p:tgtEl>
                                          <p:spTgt spid="2"/>
                                        </p:tgtEl>
                                        <p:attrNameLst>
                                          <p:attrName>ppt_w</p:attrName>
                                        </p:attrNameLst>
                                      </p:cBhvr>
                                      <p:tavLst>
                                        <p:tav tm="0">
                                          <p:val>
                                            <p:strVal val="2/3*#ppt_w"/>
                                          </p:val>
                                        </p:tav>
                                        <p:tav tm="100000">
                                          <p:val>
                                            <p:strVal val="#ppt_w"/>
                                          </p:val>
                                        </p:tav>
                                      </p:tavLst>
                                    </p:anim>
                                    <p:anim calcmode="lin" valueType="num">
                                      <p:cBhvr>
                                        <p:cTn id="200" dur="3250" fill="hold"/>
                                        <p:tgtEl>
                                          <p:spTgt spid="2"/>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2"/>
                                        </p:tgtEl>
                                        <p:attrNameLst>
                                          <p:attrName>style.visibility</p:attrName>
                                        </p:attrNameLst>
                                      </p:cBhvr>
                                      <p:to>
                                        <p:strVal val="visible"/>
                                      </p:to>
                                    </p:set>
                                    <p:animEffect transition="in" filter="barn(outVertical)">
                                      <p:cBhvr>
                                        <p:cTn id="203" dur="3250"/>
                                        <p:tgtEl>
                                          <p:spTgt spid="2"/>
                                        </p:tgtEl>
                                      </p:cBhvr>
                                    </p:animEffect>
                                  </p:childTnLst>
                                </p:cTn>
                              </p:par>
                              <p:par>
                                <p:cTn id="204" presetID="9" presetClass="emph" presetSubtype="0" grpId="0" nodeType="withEffect">
                                  <p:stCondLst>
                                    <p:cond delay="0"/>
                                  </p:stCondLst>
                                  <p:childTnLst>
                                    <p:set>
                                      <p:cBhvr rctx="PPT">
                                        <p:cTn id="205" dur="indefinite"/>
                                        <p:tgtEl>
                                          <p:spTgt spid="52"/>
                                        </p:tgtEl>
                                        <p:attrNameLst>
                                          <p:attrName>style.opacity</p:attrName>
                                        </p:attrNameLst>
                                      </p:cBhvr>
                                      <p:to>
                                        <p:strVal val="0"/>
                                      </p:to>
                                    </p:set>
                                    <p:animEffect filter="image" prLst="opacity: 0">
                                      <p:cBhvr rctx="IE">
                                        <p:cTn id="206" dur="indefinite"/>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3342"/>
            <a:ext cx="9144000" cy="5143500"/>
          </a:xfrm>
          <a:prstGeom prst="rect">
            <a:avLst/>
          </a:prstGeom>
          <a:noFill/>
          <a:ln>
            <a:noFill/>
          </a:ln>
        </p:spPr>
      </p:pic>
      <p:sp>
        <p:nvSpPr>
          <p:cNvPr id="4" name="Forma libre 27"/>
          <p:cNvSpPr/>
          <p:nvPr/>
        </p:nvSpPr>
        <p:spPr>
          <a:xfrm rot="3001671">
            <a:off x="1806478" y="2574497"/>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alpha val="30000"/>
                </a:srgbClr>
              </a:gs>
              <a:gs pos="34000">
                <a:srgbClr val="FF6600"/>
              </a:gs>
            </a:gsLst>
            <a:path path="circle">
              <a:fillToRect l="50000" t="50000" r="50000" b="50000"/>
            </a:path>
          </a:gradFill>
          <a:ln w="15875">
            <a:solidFill>
              <a:schemeClr val="tx2">
                <a:lumMod val="7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7"/>
          <p:cNvSpPr/>
          <p:nvPr/>
        </p:nvSpPr>
        <p:spPr>
          <a:xfrm rot="7956138" flipH="1">
            <a:off x="1813914" y="51401"/>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alpha val="30000"/>
                </a:srgbClr>
              </a:gs>
              <a:gs pos="34000">
                <a:srgbClr val="FF6600"/>
              </a:gs>
            </a:gsLst>
            <a:path path="circle">
              <a:fillToRect l="50000" t="50000" r="50000" b="50000"/>
            </a:path>
          </a:gradFill>
          <a:ln w="15875">
            <a:solidFill>
              <a:schemeClr val="tx2">
                <a:lumMod val="7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7"/>
          <p:cNvSpPr/>
          <p:nvPr/>
        </p:nvSpPr>
        <p:spPr>
          <a:xfrm rot="18598329" flipH="1">
            <a:off x="5190853" y="2574498"/>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alpha val="30000"/>
                </a:srgbClr>
              </a:gs>
              <a:gs pos="34000">
                <a:srgbClr val="FF6600"/>
              </a:gs>
            </a:gsLst>
            <a:path path="circle">
              <a:fillToRect l="50000" t="50000" r="50000" b="50000"/>
            </a:path>
          </a:gradFill>
          <a:ln w="15875">
            <a:solidFill>
              <a:schemeClr val="tx2">
                <a:lumMod val="7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7"/>
          <p:cNvSpPr/>
          <p:nvPr/>
        </p:nvSpPr>
        <p:spPr>
          <a:xfrm rot="13643862">
            <a:off x="5198289" y="51402"/>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4000">
                <a:srgbClr val="FF0000"/>
              </a:gs>
              <a:gs pos="90000">
                <a:srgbClr val="B10000">
                  <a:alpha val="0"/>
                </a:srgbClr>
              </a:gs>
              <a:gs pos="14000">
                <a:srgbClr val="FF6600"/>
              </a:gs>
              <a:gs pos="28000">
                <a:srgbClr val="E78974">
                  <a:alpha val="0"/>
                </a:srgbClr>
              </a:gs>
              <a:gs pos="61000">
                <a:srgbClr val="C00000">
                  <a:lumMod val="69000"/>
                  <a:alpha val="0"/>
                </a:srgbClr>
              </a:gs>
              <a:gs pos="43000">
                <a:srgbClr val="00B050">
                  <a:alpha val="30000"/>
                </a:srgbClr>
              </a:gs>
              <a:gs pos="34000">
                <a:srgbClr val="FF6600"/>
              </a:gs>
            </a:gsLst>
            <a:path path="circle">
              <a:fillToRect l="50000" t="50000" r="50000" b="50000"/>
            </a:path>
          </a:gradFill>
          <a:ln w="15875">
            <a:solidFill>
              <a:schemeClr val="tx2">
                <a:lumMod val="75000"/>
              </a:schemeClr>
            </a:solidFill>
          </a:ln>
          <a:scene3d>
            <a:camera prst="obliqueBottomLeft"/>
            <a:lightRig rig="twoP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45123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150000" y="100000"/>
                                    </p:animScale>
                                  </p:childTnLst>
                                </p:cTn>
                              </p:par>
                              <p:par>
                                <p:cTn id="13" presetID="17"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ppt_x</p:attrName>
                                        </p:attrNameLst>
                                      </p:cBhvr>
                                      <p:tavLst>
                                        <p:tav tm="0">
                                          <p:val>
                                            <p:strVal val="#ppt_x"/>
                                          </p:val>
                                        </p:tav>
                                        <p:tav tm="100000">
                                          <p:val>
                                            <p:strVal val="#ppt_x"/>
                                          </p:val>
                                        </p:tav>
                                      </p:tavLst>
                                    </p:anim>
                                    <p:anim calcmode="lin" valueType="num">
                                      <p:cBhvr>
                                        <p:cTn id="16" dur="3000" fill="hold"/>
                                        <p:tgtEl>
                                          <p:spTgt spid="7"/>
                                        </p:tgtEl>
                                        <p:attrNameLst>
                                          <p:attrName>ppt_y</p:attrName>
                                        </p:attrNameLst>
                                      </p:cBhvr>
                                      <p:tavLst>
                                        <p:tav tm="0">
                                          <p:val>
                                            <p:strVal val="#ppt_y+#ppt_h/2"/>
                                          </p:val>
                                        </p:tav>
                                        <p:tav tm="100000">
                                          <p:val>
                                            <p:strVal val="#ppt_y"/>
                                          </p:val>
                                        </p:tav>
                                      </p:tavLst>
                                    </p:anim>
                                    <p:anim calcmode="lin" valueType="num">
                                      <p:cBhvr>
                                        <p:cTn id="17" dur="3000" fill="hold"/>
                                        <p:tgtEl>
                                          <p:spTgt spid="7"/>
                                        </p:tgtEl>
                                        <p:attrNameLst>
                                          <p:attrName>ppt_w</p:attrName>
                                        </p:attrNameLst>
                                      </p:cBhvr>
                                      <p:tavLst>
                                        <p:tav tm="0">
                                          <p:val>
                                            <p:strVal val="#ppt_w"/>
                                          </p:val>
                                        </p:tav>
                                        <p:tav tm="100000">
                                          <p:val>
                                            <p:strVal val="#ppt_w"/>
                                          </p:val>
                                        </p:tav>
                                      </p:tavLst>
                                    </p:anim>
                                    <p:anim calcmode="lin" valueType="num">
                                      <p:cBhvr>
                                        <p:cTn id="18" dur="3000" fill="hold"/>
                                        <p:tgtEl>
                                          <p:spTgt spid="7"/>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7"/>
                                        </p:tgtEl>
                                      </p:cBhvr>
                                      <p:by x="150000" y="100000"/>
                                    </p:animScale>
                                  </p:childTnLst>
                                </p:cTn>
                              </p:par>
                              <p:par>
                                <p:cTn id="21" presetID="17"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ppt_x</p:attrName>
                                        </p:attrNameLst>
                                      </p:cBhvr>
                                      <p:tavLst>
                                        <p:tav tm="0">
                                          <p:val>
                                            <p:strVal val="#ppt_x"/>
                                          </p:val>
                                        </p:tav>
                                        <p:tav tm="100000">
                                          <p:val>
                                            <p:strVal val="#ppt_x"/>
                                          </p:val>
                                        </p:tav>
                                      </p:tavLst>
                                    </p:anim>
                                    <p:anim calcmode="lin" valueType="num">
                                      <p:cBhvr>
                                        <p:cTn id="24" dur="3000" fill="hold"/>
                                        <p:tgtEl>
                                          <p:spTgt spid="4"/>
                                        </p:tgtEl>
                                        <p:attrNameLst>
                                          <p:attrName>ppt_y</p:attrName>
                                        </p:attrNameLst>
                                      </p:cBhvr>
                                      <p:tavLst>
                                        <p:tav tm="0">
                                          <p:val>
                                            <p:strVal val="#ppt_y-#ppt_h/2"/>
                                          </p:val>
                                        </p:tav>
                                        <p:tav tm="100000">
                                          <p:val>
                                            <p:strVal val="#ppt_y"/>
                                          </p:val>
                                        </p:tav>
                                      </p:tavLst>
                                    </p:anim>
                                    <p:anim calcmode="lin" valueType="num">
                                      <p:cBhvr>
                                        <p:cTn id="25" dur="3000" fill="hold"/>
                                        <p:tgtEl>
                                          <p:spTgt spid="4"/>
                                        </p:tgtEl>
                                        <p:attrNameLst>
                                          <p:attrName>ppt_w</p:attrName>
                                        </p:attrNameLst>
                                      </p:cBhvr>
                                      <p:tavLst>
                                        <p:tav tm="0">
                                          <p:val>
                                            <p:strVal val="#ppt_w"/>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4"/>
                                        </p:tgtEl>
                                      </p:cBhvr>
                                      <p:by x="150000" y="100000"/>
                                    </p:animScale>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6"/>
                                        </p:tgtEl>
                                      </p:cBhvr>
                                      <p:by x="150000" y="100000"/>
                                    </p:animScale>
                                  </p:childTnLst>
                                </p:cTn>
                              </p:par>
                              <p:par>
                                <p:cTn id="37" presetID="2" presetClass="exit" presetSubtype="6" fill="hold" grpId="2" nodeType="withEffect">
                                  <p:stCondLst>
                                    <p:cond delay="0"/>
                                  </p:stCondLst>
                                  <p:childTnLst>
                                    <p:anim calcmode="lin" valueType="num">
                                      <p:cBhvr additive="base">
                                        <p:cTn id="38" dur="3800"/>
                                        <p:tgtEl>
                                          <p:spTgt spid="5"/>
                                        </p:tgtEl>
                                        <p:attrNameLst>
                                          <p:attrName>ppt_x</p:attrName>
                                        </p:attrNameLst>
                                      </p:cBhvr>
                                      <p:tavLst>
                                        <p:tav tm="0">
                                          <p:val>
                                            <p:strVal val="ppt_x"/>
                                          </p:val>
                                        </p:tav>
                                        <p:tav tm="100000">
                                          <p:val>
                                            <p:strVal val="1+ppt_w/2"/>
                                          </p:val>
                                        </p:tav>
                                      </p:tavLst>
                                    </p:anim>
                                    <p:anim calcmode="lin" valueType="num">
                                      <p:cBhvr additive="base">
                                        <p:cTn id="39" dur="3800"/>
                                        <p:tgtEl>
                                          <p:spTgt spid="5"/>
                                        </p:tgtEl>
                                        <p:attrNameLst>
                                          <p:attrName>ppt_y</p:attrName>
                                        </p:attrNameLst>
                                      </p:cBhvr>
                                      <p:tavLst>
                                        <p:tav tm="0">
                                          <p:val>
                                            <p:strVal val="ppt_y"/>
                                          </p:val>
                                        </p:tav>
                                        <p:tav tm="100000">
                                          <p:val>
                                            <p:strVal val="1+ppt_h/2"/>
                                          </p:val>
                                        </p:tav>
                                      </p:tavLst>
                                    </p:anim>
                                    <p:set>
                                      <p:cBhvr>
                                        <p:cTn id="40" dur="1" fill="hold">
                                          <p:stCondLst>
                                            <p:cond delay="3799"/>
                                          </p:stCondLst>
                                        </p:cTn>
                                        <p:tgtEl>
                                          <p:spTgt spid="5"/>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800"/>
                                        <p:tgtEl>
                                          <p:spTgt spid="7"/>
                                        </p:tgtEl>
                                        <p:attrNameLst>
                                          <p:attrName>ppt_x</p:attrName>
                                        </p:attrNameLst>
                                      </p:cBhvr>
                                      <p:tavLst>
                                        <p:tav tm="0">
                                          <p:val>
                                            <p:strVal val="ppt_x"/>
                                          </p:val>
                                        </p:tav>
                                        <p:tav tm="100000">
                                          <p:val>
                                            <p:strVal val="0-ppt_w/2"/>
                                          </p:val>
                                        </p:tav>
                                      </p:tavLst>
                                    </p:anim>
                                    <p:anim calcmode="lin" valueType="num">
                                      <p:cBhvr additive="base">
                                        <p:cTn id="43" dur="3800"/>
                                        <p:tgtEl>
                                          <p:spTgt spid="7"/>
                                        </p:tgtEl>
                                        <p:attrNameLst>
                                          <p:attrName>ppt_y</p:attrName>
                                        </p:attrNameLst>
                                      </p:cBhvr>
                                      <p:tavLst>
                                        <p:tav tm="0">
                                          <p:val>
                                            <p:strVal val="ppt_y"/>
                                          </p:val>
                                        </p:tav>
                                        <p:tav tm="100000">
                                          <p:val>
                                            <p:strVal val="1+ppt_h/2"/>
                                          </p:val>
                                        </p:tav>
                                      </p:tavLst>
                                    </p:anim>
                                    <p:set>
                                      <p:cBhvr>
                                        <p:cTn id="44" dur="1" fill="hold">
                                          <p:stCondLst>
                                            <p:cond delay="3799"/>
                                          </p:stCondLst>
                                        </p:cTn>
                                        <p:tgtEl>
                                          <p:spTgt spid="7"/>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800"/>
                                        <p:tgtEl>
                                          <p:spTgt spid="4"/>
                                        </p:tgtEl>
                                        <p:attrNameLst>
                                          <p:attrName>ppt_x</p:attrName>
                                        </p:attrNameLst>
                                      </p:cBhvr>
                                      <p:tavLst>
                                        <p:tav tm="0">
                                          <p:val>
                                            <p:strVal val="ppt_x"/>
                                          </p:val>
                                        </p:tav>
                                        <p:tav tm="100000">
                                          <p:val>
                                            <p:strVal val="1+ppt_w/2"/>
                                          </p:val>
                                        </p:tav>
                                      </p:tavLst>
                                    </p:anim>
                                    <p:anim calcmode="lin" valueType="num">
                                      <p:cBhvr additive="base">
                                        <p:cTn id="47" dur="3800"/>
                                        <p:tgtEl>
                                          <p:spTgt spid="4"/>
                                        </p:tgtEl>
                                        <p:attrNameLst>
                                          <p:attrName>ppt_y</p:attrName>
                                        </p:attrNameLst>
                                      </p:cBhvr>
                                      <p:tavLst>
                                        <p:tav tm="0">
                                          <p:val>
                                            <p:strVal val="ppt_y"/>
                                          </p:val>
                                        </p:tav>
                                        <p:tav tm="100000">
                                          <p:val>
                                            <p:strVal val="0-ppt_h/2"/>
                                          </p:val>
                                        </p:tav>
                                      </p:tavLst>
                                    </p:anim>
                                    <p:set>
                                      <p:cBhvr>
                                        <p:cTn id="48" dur="1" fill="hold">
                                          <p:stCondLst>
                                            <p:cond delay="3799"/>
                                          </p:stCondLst>
                                        </p:cTn>
                                        <p:tgtEl>
                                          <p:spTgt spid="4"/>
                                        </p:tgtEl>
                                        <p:attrNameLst>
                                          <p:attrName>style.visibility</p:attrName>
                                        </p:attrNameLst>
                                      </p:cBhvr>
                                      <p:to>
                                        <p:strVal val="hidden"/>
                                      </p:to>
                                    </p:set>
                                  </p:childTnLst>
                                </p:cTn>
                              </p:par>
                              <p:par>
                                <p:cTn id="49" presetID="2" presetClass="exit" presetSubtype="9" fill="hold" grpId="2" nodeType="withEffect">
                                  <p:stCondLst>
                                    <p:cond delay="0"/>
                                  </p:stCondLst>
                                  <p:childTnLst>
                                    <p:anim calcmode="lin" valueType="num">
                                      <p:cBhvr additive="base">
                                        <p:cTn id="50" dur="3800"/>
                                        <p:tgtEl>
                                          <p:spTgt spid="6"/>
                                        </p:tgtEl>
                                        <p:attrNameLst>
                                          <p:attrName>ppt_x</p:attrName>
                                        </p:attrNameLst>
                                      </p:cBhvr>
                                      <p:tavLst>
                                        <p:tav tm="0">
                                          <p:val>
                                            <p:strVal val="ppt_x"/>
                                          </p:val>
                                        </p:tav>
                                        <p:tav tm="100000">
                                          <p:val>
                                            <p:strVal val="0-ppt_w/2"/>
                                          </p:val>
                                        </p:tav>
                                      </p:tavLst>
                                    </p:anim>
                                    <p:anim calcmode="lin" valueType="num">
                                      <p:cBhvr additive="base">
                                        <p:cTn id="51" dur="3800"/>
                                        <p:tgtEl>
                                          <p:spTgt spid="6"/>
                                        </p:tgtEl>
                                        <p:attrNameLst>
                                          <p:attrName>ppt_y</p:attrName>
                                        </p:attrNameLst>
                                      </p:cBhvr>
                                      <p:tavLst>
                                        <p:tav tm="0">
                                          <p:val>
                                            <p:strVal val="ppt_y"/>
                                          </p:val>
                                        </p:tav>
                                        <p:tav tm="100000">
                                          <p:val>
                                            <p:strVal val="0-ppt_h/2"/>
                                          </p:val>
                                        </p:tav>
                                      </p:tavLst>
                                    </p:anim>
                                    <p:set>
                                      <p:cBhvr>
                                        <p:cTn id="52" dur="1" fill="hold">
                                          <p:stCondLst>
                                            <p:cond delay="3799"/>
                                          </p:stCondLst>
                                        </p:cTn>
                                        <p:tgtEl>
                                          <p:spTgt spid="6"/>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3250" fill="hold"/>
                                        <p:tgtEl>
                                          <p:spTgt spid="2"/>
                                        </p:tgtEl>
                                        <p:attrNameLst>
                                          <p:attrName>ppt_w</p:attrName>
                                        </p:attrNameLst>
                                      </p:cBhvr>
                                      <p:tavLst>
                                        <p:tav tm="0">
                                          <p:val>
                                            <p:fltVal val="0"/>
                                          </p:val>
                                        </p:tav>
                                        <p:tav tm="100000">
                                          <p:val>
                                            <p:strVal val="#ppt_w"/>
                                          </p:val>
                                        </p:tav>
                                      </p:tavLst>
                                    </p:anim>
                                    <p:anim calcmode="lin" valueType="num">
                                      <p:cBhvr>
                                        <p:cTn id="56" dur="3250" fill="hold"/>
                                        <p:tgtEl>
                                          <p:spTgt spid="2"/>
                                        </p:tgtEl>
                                        <p:attrNameLst>
                                          <p:attrName>ppt_h</p:attrName>
                                        </p:attrNameLst>
                                      </p:cBhvr>
                                      <p:tavLst>
                                        <p:tav tm="0">
                                          <p:val>
                                            <p:fltVal val="0"/>
                                          </p:val>
                                        </p:tav>
                                        <p:tav tm="100000">
                                          <p:val>
                                            <p:strVal val="#ppt_h"/>
                                          </p:val>
                                        </p:tav>
                                      </p:tavLst>
                                    </p:anim>
                                    <p:anim calcmode="lin" valueType="num">
                                      <p:cBhvr>
                                        <p:cTn id="57" dur="3250" fill="hold"/>
                                        <p:tgtEl>
                                          <p:spTgt spid="2"/>
                                        </p:tgtEl>
                                        <p:attrNameLst>
                                          <p:attrName>ppt_x</p:attrName>
                                        </p:attrNameLst>
                                      </p:cBhvr>
                                      <p:tavLst>
                                        <p:tav tm="0">
                                          <p:val>
                                            <p:fltVal val="0.5"/>
                                          </p:val>
                                        </p:tav>
                                        <p:tav tm="100000">
                                          <p:val>
                                            <p:strVal val="#ppt_x"/>
                                          </p:val>
                                        </p:tav>
                                      </p:tavLst>
                                    </p:anim>
                                    <p:anim calcmode="lin" valueType="num">
                                      <p:cBhvr>
                                        <p:cTn id="58" dur="3250" fill="hold"/>
                                        <p:tgtEl>
                                          <p:spTgt spid="2"/>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diamond(out)">
                                      <p:cBhvr>
                                        <p:cTn id="61" dur="3250"/>
                                        <p:tgtEl>
                                          <p:spTgt spid="2"/>
                                        </p:tgtEl>
                                      </p:cBhvr>
                                    </p:animEffect>
                                  </p:childTnLst>
                                </p:cTn>
                              </p:par>
                              <p:par>
                                <p:cTn id="62" presetID="9" presetClass="emph" presetSubtype="0" grpId="0" nodeType="withEffect">
                                  <p:stCondLst>
                                    <p:cond delay="0"/>
                                  </p:stCondLst>
                                  <p:childTnLst>
                                    <p:set>
                                      <p:cBhvr rctx="PPT">
                                        <p:cTn id="63" dur="indefinite"/>
                                        <p:tgtEl>
                                          <p:spTgt spid="8"/>
                                        </p:tgtEl>
                                        <p:attrNameLst>
                                          <p:attrName>style.opacity</p:attrName>
                                        </p:attrNameLst>
                                      </p:cBhvr>
                                      <p:to>
                                        <p:strVal val="0"/>
                                      </p:to>
                                    </p:set>
                                    <p:animEffect filter="image" prLst="opacity: 0">
                                      <p:cBhvr rctx="IE">
                                        <p:cTn id="6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56 Rectángulo"/>
          <p:cNvSpPr/>
          <p:nvPr/>
        </p:nvSpPr>
        <p:spPr>
          <a:xfrm>
            <a:off x="0" y="-4142"/>
            <a:ext cx="9144000" cy="5147642"/>
          </a:xfrm>
          <a:prstGeom prst="rect">
            <a:avLst/>
          </a:prstGeom>
          <a:gradFill flip="none" rotWithShape="1">
            <a:gsLst>
              <a:gs pos="0">
                <a:srgbClr val="FFFFFF"/>
              </a:gs>
              <a:gs pos="0">
                <a:srgbClr val="E6E6E6"/>
              </a:gs>
              <a:gs pos="32001">
                <a:srgbClr val="7D8496"/>
              </a:gs>
              <a:gs pos="77000">
                <a:schemeClr val="bg1">
                  <a:lumMod val="65000"/>
                  <a:lumOff val="35000"/>
                </a:schemeClr>
              </a:gs>
              <a:gs pos="52000">
                <a:srgbClr val="7D849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8" name="37 Imagen" descr="Diapositiva31"/>
          <p:cNvPicPr>
            <a:picLocks noGrp="1" noChangeAspect="1"/>
          </p:cNvPicPr>
          <p:nvPr isPhoto="1"/>
        </p:nvPicPr>
        <p:blipFill rotWithShape="1">
          <a:blip r:embed="rId3">
            <a:lum/>
            <a:extLst>
              <a:ext uri="{28A0092B-C50C-407E-A947-70E740481C1C}">
                <a14:useLocalDpi xmlns:a14="http://schemas.microsoft.com/office/drawing/2010/main" val="0"/>
              </a:ext>
            </a:extLst>
          </a:blip>
          <a:srcRect t="534" b="534"/>
          <a:stretch/>
        </p:blipFill>
        <p:spPr>
          <a:xfrm>
            <a:off x="0" y="0"/>
            <a:ext cx="9144000" cy="5128638"/>
          </a:xfrm>
          <a:prstGeom prst="rect">
            <a:avLst/>
          </a:prstGeom>
          <a:noFill/>
          <a:ln>
            <a:noFill/>
          </a:ln>
        </p:spPr>
      </p:pic>
      <p:grpSp>
        <p:nvGrpSpPr>
          <p:cNvPr id="2" name="1 Grupo"/>
          <p:cNvGrpSpPr/>
          <p:nvPr/>
        </p:nvGrpSpPr>
        <p:grpSpPr>
          <a:xfrm>
            <a:off x="26764" y="3274"/>
            <a:ext cx="4617244" cy="5016748"/>
            <a:chOff x="3379828" y="395235"/>
            <a:chExt cx="3470430" cy="4492497"/>
          </a:xfrm>
          <a:effectLst>
            <a:outerShdw algn="ctr" rotWithShape="0">
              <a:schemeClr val="tx1"/>
            </a:outerShdw>
          </a:effectLst>
          <a:scene3d>
            <a:camera prst="orthographicFront"/>
            <a:lightRig rig="flat" dir="t"/>
          </a:scene3d>
        </p:grpSpPr>
        <p:sp>
          <p:nvSpPr>
            <p:cNvPr id="3"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03D4A8"/>
                  </a:gs>
                  <a:gs pos="94000">
                    <a:srgbClr val="21D6E0"/>
                  </a:gs>
                  <a:gs pos="55000">
                    <a:srgbClr val="005CBF"/>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5" name="4 Grupo"/>
            <p:cNvGrpSpPr/>
            <p:nvPr/>
          </p:nvGrpSpPr>
          <p:grpSpPr>
            <a:xfrm>
              <a:off x="3379828" y="395235"/>
              <a:ext cx="3470430" cy="4492497"/>
              <a:chOff x="3379828" y="395235"/>
              <a:chExt cx="3470430" cy="4492497"/>
            </a:xfrm>
          </p:grpSpPr>
          <p:sp>
            <p:nvSpPr>
              <p:cNvPr id="6"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03D4A8"/>
                    </a:gs>
                    <a:gs pos="73000">
                      <a:srgbClr val="21D6E0">
                        <a:lumMod val="88000"/>
                      </a:srgbClr>
                    </a:gs>
                    <a:gs pos="19000">
                      <a:srgbClr val="005CBF"/>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200"/>
                    </a:gs>
                    <a:gs pos="45000">
                      <a:srgbClr val="FF7A00"/>
                    </a:gs>
                    <a:gs pos="70000">
                      <a:srgbClr val="FF0300"/>
                    </a:gs>
                    <a:gs pos="100000">
                      <a:srgbClr val="4D0808"/>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03D4A8"/>
                    </a:gs>
                    <a:gs pos="100000">
                      <a:srgbClr val="21D6E0"/>
                    </a:gs>
                    <a:gs pos="59000">
                      <a:srgbClr val="005CBF"/>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58341">
                      <a:srgbClr val="FFFF00"/>
                    </a:gs>
                    <a:gs pos="1000">
                      <a:srgbClr val="FFC000"/>
                    </a:gs>
                    <a:gs pos="13000">
                      <a:srgbClr val="FFA800"/>
                    </a:gs>
                    <a:gs pos="6000">
                      <a:srgbClr val="FFA800"/>
                    </a:gs>
                    <a:gs pos="100000">
                      <a:srgbClr val="FFA800"/>
                    </a:gs>
                    <a:gs pos="100000">
                      <a:srgbClr val="FFA800"/>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37000">
                      <a:srgbClr val="BA0066"/>
                    </a:gs>
                    <a:gs pos="89999">
                      <a:srgbClr val="FF0000"/>
                    </a:gs>
                    <a:gs pos="100000">
                      <a:srgbClr val="FF8200"/>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9" name="38 Grupo"/>
          <p:cNvGrpSpPr/>
          <p:nvPr/>
        </p:nvGrpSpPr>
        <p:grpSpPr>
          <a:xfrm flipH="1">
            <a:off x="4497288" y="0"/>
            <a:ext cx="4617244" cy="5020022"/>
            <a:chOff x="3379828" y="395235"/>
            <a:chExt cx="3470430" cy="4492497"/>
          </a:xfrm>
          <a:scene3d>
            <a:camera prst="orthographicFront"/>
            <a:lightRig rig="flat" dir="t"/>
          </a:scene3d>
        </p:grpSpPr>
        <p:sp>
          <p:nvSpPr>
            <p:cNvPr id="40"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03D4A8"/>
                  </a:gs>
                  <a:gs pos="94000">
                    <a:srgbClr val="21D6E0"/>
                  </a:gs>
                  <a:gs pos="55000">
                    <a:srgbClr val="005CBF"/>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2" name="41 Grupo"/>
            <p:cNvGrpSpPr/>
            <p:nvPr/>
          </p:nvGrpSpPr>
          <p:grpSpPr>
            <a:xfrm>
              <a:off x="3379828" y="395235"/>
              <a:ext cx="3470430" cy="4492497"/>
              <a:chOff x="3379828" y="395235"/>
              <a:chExt cx="3470430" cy="4492497"/>
            </a:xfrm>
          </p:grpSpPr>
          <p:sp>
            <p:nvSpPr>
              <p:cNvPr id="43"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03D4A8"/>
                    </a:gs>
                    <a:gs pos="73000">
                      <a:srgbClr val="21D6E0">
                        <a:lumMod val="88000"/>
                      </a:srgbClr>
                    </a:gs>
                    <a:gs pos="19000">
                      <a:srgbClr val="005CBF"/>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200"/>
                    </a:gs>
                    <a:gs pos="45000">
                      <a:srgbClr val="FF7A00"/>
                    </a:gs>
                    <a:gs pos="70000">
                      <a:srgbClr val="FF0300"/>
                    </a:gs>
                    <a:gs pos="100000">
                      <a:srgbClr val="4D0808"/>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03D4A8"/>
                    </a:gs>
                    <a:gs pos="100000">
                      <a:srgbClr val="21D6E0"/>
                    </a:gs>
                    <a:gs pos="59000">
                      <a:srgbClr val="005CBF"/>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58341">
                      <a:srgbClr val="FFFF00"/>
                    </a:gs>
                    <a:gs pos="1000">
                      <a:srgbClr val="FFC000"/>
                    </a:gs>
                    <a:gs pos="13000">
                      <a:srgbClr val="FFA800"/>
                    </a:gs>
                    <a:gs pos="6000">
                      <a:srgbClr val="FFA800"/>
                    </a:gs>
                    <a:gs pos="100000">
                      <a:srgbClr val="FFA800"/>
                    </a:gs>
                    <a:gs pos="100000">
                      <a:srgbClr val="FFA800"/>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37000">
                      <a:srgbClr val="BA0066"/>
                    </a:gs>
                    <a:gs pos="89999">
                      <a:srgbClr val="FF0000"/>
                    </a:gs>
                    <a:gs pos="100000">
                      <a:srgbClr val="FF8200"/>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58" name="57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77293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outVertical)">
                                      <p:cBhvr>
                                        <p:cTn id="7" dur="3250"/>
                                        <p:tgtEl>
                                          <p:spTgt spid="38"/>
                                        </p:tgtEl>
                                      </p:cBhvr>
                                    </p:animEffect>
                                  </p:childTnLst>
                                </p:cTn>
                              </p:par>
                              <p:par>
                                <p:cTn id="8" presetID="23" presetClass="entr" presetSubtype="28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p:cTn id="10" dur="3250" fill="hold"/>
                                        <p:tgtEl>
                                          <p:spTgt spid="38"/>
                                        </p:tgtEl>
                                        <p:attrNameLst>
                                          <p:attrName>ppt_w</p:attrName>
                                        </p:attrNameLst>
                                      </p:cBhvr>
                                      <p:tavLst>
                                        <p:tav tm="0">
                                          <p:val>
                                            <p:strVal val="4/3*#ppt_w"/>
                                          </p:val>
                                        </p:tav>
                                        <p:tav tm="100000">
                                          <p:val>
                                            <p:strVal val="#ppt_w"/>
                                          </p:val>
                                        </p:tav>
                                      </p:tavLst>
                                    </p:anim>
                                    <p:anim calcmode="lin" valueType="num">
                                      <p:cBhvr>
                                        <p:cTn id="11" dur="3250" fill="hold"/>
                                        <p:tgtEl>
                                          <p:spTgt spid="38"/>
                                        </p:tgtEl>
                                        <p:attrNameLst>
                                          <p:attrName>ppt_h</p:attrName>
                                        </p:attrNameLst>
                                      </p:cBhvr>
                                      <p:tavLst>
                                        <p:tav tm="0">
                                          <p:val>
                                            <p:strVal val="4/3*#ppt_h"/>
                                          </p:val>
                                        </p:tav>
                                        <p:tav tm="100000">
                                          <p:val>
                                            <p:strVal val="#ppt_h"/>
                                          </p:val>
                                        </p:tav>
                                      </p:tavLst>
                                    </p:anim>
                                  </p:childTnLst>
                                </p:cTn>
                              </p:par>
                              <p:par>
                                <p:cTn id="12" presetID="17" presetClass="exit" presetSubtype="8" fill="hold" nodeType="withEffect">
                                  <p:stCondLst>
                                    <p:cond delay="0"/>
                                  </p:stCondLst>
                                  <p:childTnLst>
                                    <p:anim calcmode="lin" valueType="num">
                                      <p:cBhvr>
                                        <p:cTn id="13" dur="3250"/>
                                        <p:tgtEl>
                                          <p:spTgt spid="2"/>
                                        </p:tgtEl>
                                        <p:attrNameLst>
                                          <p:attrName>ppt_x</p:attrName>
                                        </p:attrNameLst>
                                      </p:cBhvr>
                                      <p:tavLst>
                                        <p:tav tm="0">
                                          <p:val>
                                            <p:strVal val="ppt_x"/>
                                          </p:val>
                                        </p:tav>
                                        <p:tav tm="100000">
                                          <p:val>
                                            <p:strVal val="ppt_x-ppt_w/2"/>
                                          </p:val>
                                        </p:tav>
                                      </p:tavLst>
                                    </p:anim>
                                    <p:anim calcmode="lin" valueType="num">
                                      <p:cBhvr>
                                        <p:cTn id="14" dur="3250"/>
                                        <p:tgtEl>
                                          <p:spTgt spid="2"/>
                                        </p:tgtEl>
                                        <p:attrNameLst>
                                          <p:attrName>ppt_y</p:attrName>
                                        </p:attrNameLst>
                                      </p:cBhvr>
                                      <p:tavLst>
                                        <p:tav tm="0">
                                          <p:val>
                                            <p:strVal val="ppt_y"/>
                                          </p:val>
                                        </p:tav>
                                        <p:tav tm="100000">
                                          <p:val>
                                            <p:strVal val="ppt_y"/>
                                          </p:val>
                                        </p:tav>
                                      </p:tavLst>
                                    </p:anim>
                                    <p:anim calcmode="lin" valueType="num">
                                      <p:cBhvr>
                                        <p:cTn id="15" dur="3250"/>
                                        <p:tgtEl>
                                          <p:spTgt spid="2"/>
                                        </p:tgtEl>
                                        <p:attrNameLst>
                                          <p:attrName>ppt_w</p:attrName>
                                        </p:attrNameLst>
                                      </p:cBhvr>
                                      <p:tavLst>
                                        <p:tav tm="0">
                                          <p:val>
                                            <p:strVal val="ppt_w"/>
                                          </p:val>
                                        </p:tav>
                                        <p:tav tm="100000">
                                          <p:val>
                                            <p:fltVal val="0"/>
                                          </p:val>
                                        </p:tav>
                                      </p:tavLst>
                                    </p:anim>
                                    <p:anim calcmode="lin" valueType="num">
                                      <p:cBhvr>
                                        <p:cTn id="16" dur="3250"/>
                                        <p:tgtEl>
                                          <p:spTgt spid="2"/>
                                        </p:tgtEl>
                                        <p:attrNameLst>
                                          <p:attrName>ppt_h</p:attrName>
                                        </p:attrNameLst>
                                      </p:cBhvr>
                                      <p:tavLst>
                                        <p:tav tm="0">
                                          <p:val>
                                            <p:strVal val="ppt_h"/>
                                          </p:val>
                                        </p:tav>
                                        <p:tav tm="100000">
                                          <p:val>
                                            <p:strVal val="ppt_h"/>
                                          </p:val>
                                        </p:tav>
                                      </p:tavLst>
                                    </p:anim>
                                    <p:set>
                                      <p:cBhvr>
                                        <p:cTn id="17" dur="1" fill="hold">
                                          <p:stCondLst>
                                            <p:cond delay="3249"/>
                                          </p:stCondLst>
                                        </p:cTn>
                                        <p:tgtEl>
                                          <p:spTgt spid="2"/>
                                        </p:tgtEl>
                                        <p:attrNameLst>
                                          <p:attrName>style.visibility</p:attrName>
                                        </p:attrNameLst>
                                      </p:cBhvr>
                                      <p:to>
                                        <p:strVal val="hidden"/>
                                      </p:to>
                                    </p:set>
                                  </p:childTnLst>
                                </p:cTn>
                              </p:par>
                              <p:par>
                                <p:cTn id="18" presetID="17" presetClass="exit" presetSubtype="2" fill="hold" nodeType="withEffect">
                                  <p:stCondLst>
                                    <p:cond delay="0"/>
                                  </p:stCondLst>
                                  <p:childTnLst>
                                    <p:anim calcmode="lin" valueType="num">
                                      <p:cBhvr>
                                        <p:cTn id="19" dur="3250"/>
                                        <p:tgtEl>
                                          <p:spTgt spid="39"/>
                                        </p:tgtEl>
                                        <p:attrNameLst>
                                          <p:attrName>ppt_x</p:attrName>
                                        </p:attrNameLst>
                                      </p:cBhvr>
                                      <p:tavLst>
                                        <p:tav tm="0">
                                          <p:val>
                                            <p:strVal val="ppt_x"/>
                                          </p:val>
                                        </p:tav>
                                        <p:tav tm="100000">
                                          <p:val>
                                            <p:strVal val="ppt_x+ppt_w/2"/>
                                          </p:val>
                                        </p:tav>
                                      </p:tavLst>
                                    </p:anim>
                                    <p:anim calcmode="lin" valueType="num">
                                      <p:cBhvr>
                                        <p:cTn id="20" dur="3250"/>
                                        <p:tgtEl>
                                          <p:spTgt spid="39"/>
                                        </p:tgtEl>
                                        <p:attrNameLst>
                                          <p:attrName>ppt_y</p:attrName>
                                        </p:attrNameLst>
                                      </p:cBhvr>
                                      <p:tavLst>
                                        <p:tav tm="0">
                                          <p:val>
                                            <p:strVal val="ppt_y"/>
                                          </p:val>
                                        </p:tav>
                                        <p:tav tm="100000">
                                          <p:val>
                                            <p:strVal val="ppt_y"/>
                                          </p:val>
                                        </p:tav>
                                      </p:tavLst>
                                    </p:anim>
                                    <p:anim calcmode="lin" valueType="num">
                                      <p:cBhvr>
                                        <p:cTn id="21" dur="3250"/>
                                        <p:tgtEl>
                                          <p:spTgt spid="39"/>
                                        </p:tgtEl>
                                        <p:attrNameLst>
                                          <p:attrName>ppt_w</p:attrName>
                                        </p:attrNameLst>
                                      </p:cBhvr>
                                      <p:tavLst>
                                        <p:tav tm="0">
                                          <p:val>
                                            <p:strVal val="ppt_w"/>
                                          </p:val>
                                        </p:tav>
                                        <p:tav tm="100000">
                                          <p:val>
                                            <p:fltVal val="0"/>
                                          </p:val>
                                        </p:tav>
                                      </p:tavLst>
                                    </p:anim>
                                    <p:anim calcmode="lin" valueType="num">
                                      <p:cBhvr>
                                        <p:cTn id="22" dur="3250"/>
                                        <p:tgtEl>
                                          <p:spTgt spid="39"/>
                                        </p:tgtEl>
                                        <p:attrNameLst>
                                          <p:attrName>ppt_h</p:attrName>
                                        </p:attrNameLst>
                                      </p:cBhvr>
                                      <p:tavLst>
                                        <p:tav tm="0">
                                          <p:val>
                                            <p:strVal val="ppt_h"/>
                                          </p:val>
                                        </p:tav>
                                        <p:tav tm="100000">
                                          <p:val>
                                            <p:strVal val="ppt_h"/>
                                          </p:val>
                                        </p:tav>
                                      </p:tavLst>
                                    </p:anim>
                                    <p:set>
                                      <p:cBhvr>
                                        <p:cTn id="23" dur="1" fill="hold">
                                          <p:stCondLst>
                                            <p:cond delay="3249"/>
                                          </p:stCondLst>
                                        </p:cTn>
                                        <p:tgtEl>
                                          <p:spTgt spid="39"/>
                                        </p:tgtEl>
                                        <p:attrNameLst>
                                          <p:attrName>style.visibility</p:attrName>
                                        </p:attrNameLst>
                                      </p:cBhvr>
                                      <p:to>
                                        <p:strVal val="hidden"/>
                                      </p:to>
                                    </p:set>
                                  </p:childTnLst>
                                </p:cTn>
                              </p:par>
                              <p:par>
                                <p:cTn id="24" presetID="9" presetClass="emph" presetSubtype="0" grpId="0" nodeType="withEffect">
                                  <p:stCondLst>
                                    <p:cond delay="0"/>
                                  </p:stCondLst>
                                  <p:childTnLst>
                                    <p:set>
                                      <p:cBhvr rctx="PPT">
                                        <p:cTn id="25" dur="indefinite"/>
                                        <p:tgtEl>
                                          <p:spTgt spid="58"/>
                                        </p:tgtEl>
                                        <p:attrNameLst>
                                          <p:attrName>style.opacity</p:attrName>
                                        </p:attrNameLst>
                                      </p:cBhvr>
                                      <p:to>
                                        <p:strVal val="0"/>
                                      </p:to>
                                    </p:set>
                                    <p:animEffect filter="image" prLst="opacity: 0">
                                      <p:cBhvr rctx="IE">
                                        <p:cTn id="26" dur="indefinite"/>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32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4358"/>
          </a:xfrm>
          <a:prstGeom prst="rect">
            <a:avLst/>
          </a:prstGeom>
          <a:noFill/>
          <a:ln>
            <a:noFill/>
          </a:ln>
        </p:spPr>
      </p:pic>
      <p:pic>
        <p:nvPicPr>
          <p:cNvPr id="34" name="33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427"/>
            <a:ext cx="9144000" cy="5134358"/>
          </a:xfrm>
          <a:prstGeom prst="rect">
            <a:avLst/>
          </a:prstGeom>
          <a:noFill/>
          <a:ln>
            <a:noFill/>
          </a:ln>
        </p:spPr>
      </p:pic>
      <p:grpSp>
        <p:nvGrpSpPr>
          <p:cNvPr id="4" name="3 Grupo"/>
          <p:cNvGrpSpPr/>
          <p:nvPr/>
        </p:nvGrpSpPr>
        <p:grpSpPr>
          <a:xfrm>
            <a:off x="1979712" y="-3260898"/>
            <a:ext cx="5148064" cy="4247964"/>
            <a:chOff x="1980000" y="-3348000"/>
            <a:chExt cx="5143500" cy="4247964"/>
          </a:xfrm>
          <a:gradFill>
            <a:gsLst>
              <a:gs pos="1000">
                <a:srgbClr val="6D2D09">
                  <a:alpha val="33000"/>
                </a:srgbClr>
              </a:gs>
              <a:gs pos="52000">
                <a:schemeClr val="accent6">
                  <a:alpha val="69000"/>
                  <a:lumMod val="28000"/>
                </a:schemeClr>
              </a:gs>
              <a:gs pos="96000">
                <a:srgbClr val="973509">
                  <a:alpha val="18000"/>
                </a:srgbClr>
              </a:gs>
            </a:gsLst>
            <a:lin ang="5400000" scaled="0"/>
          </a:gradFill>
          <a:scene3d>
            <a:camera prst="orthographicFront"/>
            <a:lightRig rig="flood" dir="t"/>
          </a:scene3d>
        </p:grpSpPr>
        <p:grpSp>
          <p:nvGrpSpPr>
            <p:cNvPr id="17" name="16 Grupo"/>
            <p:cNvGrpSpPr/>
            <p:nvPr/>
          </p:nvGrpSpPr>
          <p:grpSpPr>
            <a:xfrm flipH="1" flipV="1">
              <a:off x="1980000" y="-3348000"/>
              <a:ext cx="5143500" cy="4247964"/>
              <a:chOff x="2051720" y="4227934"/>
              <a:chExt cx="5143500" cy="4247964"/>
            </a:xfrm>
            <a:grpFill/>
          </p:grpSpPr>
          <p:sp>
            <p:nvSpPr>
              <p:cNvPr id="18" name="17 Arco de bloque"/>
              <p:cNvSpPr/>
              <p:nvPr/>
            </p:nvSpPr>
            <p:spPr>
              <a:xfrm>
                <a:off x="2820289" y="4990232"/>
                <a:ext cx="3606362" cy="2615838"/>
              </a:xfrm>
              <a:prstGeom prst="blockArc">
                <a:avLst>
                  <a:gd name="adj1" fmla="val 10733983"/>
                  <a:gd name="adj2" fmla="val 89243"/>
                  <a:gd name="adj3" fmla="val 8873"/>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406444" y="4601677"/>
                <a:ext cx="4434052" cy="3500480"/>
              </a:xfrm>
              <a:prstGeom prst="blockArc">
                <a:avLst>
                  <a:gd name="adj1" fmla="val 10802897"/>
                  <a:gd name="adj2" fmla="val 12346"/>
                  <a:gd name="adj3" fmla="val 6954"/>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2051720" y="4227934"/>
                <a:ext cx="5143500" cy="4247964"/>
              </a:xfrm>
              <a:prstGeom prst="blockArc">
                <a:avLst>
                  <a:gd name="adj1" fmla="val 10802897"/>
                  <a:gd name="adj2" fmla="val 29958"/>
                  <a:gd name="adj3" fmla="val 5167"/>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1" name="40 Arco de bloque"/>
            <p:cNvSpPr/>
            <p:nvPr/>
          </p:nvSpPr>
          <p:spPr>
            <a:xfrm flipH="1" flipV="1">
              <a:off x="3203848" y="-1964754"/>
              <a:ext cx="2700432" cy="1656184"/>
            </a:xfrm>
            <a:prstGeom prst="blockArc">
              <a:avLst>
                <a:gd name="adj1" fmla="val 10733983"/>
                <a:gd name="adj2" fmla="val 97148"/>
                <a:gd name="adj3" fmla="val 14535"/>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2" name="41 Grupo"/>
          <p:cNvGrpSpPr/>
          <p:nvPr/>
        </p:nvGrpSpPr>
        <p:grpSpPr>
          <a:xfrm rot="10800000">
            <a:off x="1835696" y="4011910"/>
            <a:ext cx="5436096" cy="4247964"/>
            <a:chOff x="1980000" y="-3348000"/>
            <a:chExt cx="5143500" cy="4247964"/>
          </a:xfrm>
          <a:gradFill>
            <a:gsLst>
              <a:gs pos="1000">
                <a:srgbClr val="6D2D09">
                  <a:alpha val="33000"/>
                </a:srgbClr>
              </a:gs>
              <a:gs pos="52000">
                <a:schemeClr val="accent6">
                  <a:alpha val="69000"/>
                  <a:lumMod val="28000"/>
                </a:schemeClr>
              </a:gs>
              <a:gs pos="96000">
                <a:srgbClr val="973509">
                  <a:alpha val="18000"/>
                </a:srgbClr>
              </a:gs>
            </a:gsLst>
            <a:lin ang="5400000" scaled="0"/>
          </a:gradFill>
          <a:scene3d>
            <a:camera prst="orthographicFront"/>
            <a:lightRig rig="flood" dir="t"/>
          </a:scene3d>
        </p:grpSpPr>
        <p:grpSp>
          <p:nvGrpSpPr>
            <p:cNvPr id="43" name="42 Grupo"/>
            <p:cNvGrpSpPr/>
            <p:nvPr/>
          </p:nvGrpSpPr>
          <p:grpSpPr>
            <a:xfrm flipH="1" flipV="1">
              <a:off x="1980000" y="-3348000"/>
              <a:ext cx="5143500" cy="4247964"/>
              <a:chOff x="2051720" y="4227934"/>
              <a:chExt cx="5143500" cy="4247964"/>
            </a:xfrm>
            <a:grpFill/>
          </p:grpSpPr>
          <p:sp>
            <p:nvSpPr>
              <p:cNvPr id="45" name="44 Arco de bloque"/>
              <p:cNvSpPr/>
              <p:nvPr/>
            </p:nvSpPr>
            <p:spPr>
              <a:xfrm>
                <a:off x="2820289" y="4990232"/>
                <a:ext cx="3606362" cy="2615838"/>
              </a:xfrm>
              <a:prstGeom prst="blockArc">
                <a:avLst>
                  <a:gd name="adj1" fmla="val 10733983"/>
                  <a:gd name="adj2" fmla="val 89243"/>
                  <a:gd name="adj3" fmla="val 8873"/>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a:off x="2406444" y="4601677"/>
                <a:ext cx="4434052" cy="3500480"/>
              </a:xfrm>
              <a:prstGeom prst="blockArc">
                <a:avLst>
                  <a:gd name="adj1" fmla="val 10802897"/>
                  <a:gd name="adj2" fmla="val 12346"/>
                  <a:gd name="adj3" fmla="val 6954"/>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2051720" y="4227934"/>
                <a:ext cx="5143500" cy="4247964"/>
              </a:xfrm>
              <a:prstGeom prst="blockArc">
                <a:avLst>
                  <a:gd name="adj1" fmla="val 10802897"/>
                  <a:gd name="adj2" fmla="val 29958"/>
                  <a:gd name="adj3" fmla="val 5167"/>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4" name="43 Arco de bloque"/>
            <p:cNvSpPr/>
            <p:nvPr/>
          </p:nvSpPr>
          <p:spPr>
            <a:xfrm flipH="1" flipV="1">
              <a:off x="3203848" y="-1964754"/>
              <a:ext cx="2700432" cy="1656184"/>
            </a:xfrm>
            <a:prstGeom prst="blockArc">
              <a:avLst>
                <a:gd name="adj1" fmla="val 10733983"/>
                <a:gd name="adj2" fmla="val 97148"/>
                <a:gd name="adj3" fmla="val 14535"/>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8" name="47 Grupo"/>
          <p:cNvGrpSpPr/>
          <p:nvPr/>
        </p:nvGrpSpPr>
        <p:grpSpPr>
          <a:xfrm rot="16200000">
            <a:off x="-2571750" y="447768"/>
            <a:ext cx="5143500" cy="4247964"/>
            <a:chOff x="1980000" y="-3348000"/>
            <a:chExt cx="5143500" cy="4247964"/>
          </a:xfrm>
          <a:gradFill>
            <a:gsLst>
              <a:gs pos="1000">
                <a:srgbClr val="6D2D09">
                  <a:alpha val="33000"/>
                </a:srgbClr>
              </a:gs>
              <a:gs pos="52000">
                <a:schemeClr val="accent6">
                  <a:alpha val="69000"/>
                  <a:lumMod val="28000"/>
                </a:schemeClr>
              </a:gs>
              <a:gs pos="96000">
                <a:srgbClr val="973509">
                  <a:alpha val="18000"/>
                </a:srgbClr>
              </a:gs>
            </a:gsLst>
            <a:lin ang="5400000" scaled="0"/>
          </a:gradFill>
          <a:scene3d>
            <a:camera prst="orthographicFront"/>
            <a:lightRig rig="flood" dir="t"/>
          </a:scene3d>
        </p:grpSpPr>
        <p:grpSp>
          <p:nvGrpSpPr>
            <p:cNvPr id="49" name="48 Grupo"/>
            <p:cNvGrpSpPr/>
            <p:nvPr/>
          </p:nvGrpSpPr>
          <p:grpSpPr>
            <a:xfrm flipH="1" flipV="1">
              <a:off x="1980000" y="-3348000"/>
              <a:ext cx="5143500" cy="4247964"/>
              <a:chOff x="2051720" y="4227934"/>
              <a:chExt cx="5143500" cy="4247964"/>
            </a:xfrm>
            <a:grpFill/>
          </p:grpSpPr>
          <p:sp>
            <p:nvSpPr>
              <p:cNvPr id="51" name="50 Arco de bloque"/>
              <p:cNvSpPr/>
              <p:nvPr/>
            </p:nvSpPr>
            <p:spPr>
              <a:xfrm>
                <a:off x="2820289" y="4990232"/>
                <a:ext cx="3606362" cy="2615838"/>
              </a:xfrm>
              <a:prstGeom prst="blockArc">
                <a:avLst>
                  <a:gd name="adj1" fmla="val 10733983"/>
                  <a:gd name="adj2" fmla="val 89243"/>
                  <a:gd name="adj3" fmla="val 8873"/>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rco de bloque"/>
              <p:cNvSpPr/>
              <p:nvPr/>
            </p:nvSpPr>
            <p:spPr>
              <a:xfrm>
                <a:off x="2406444" y="4601677"/>
                <a:ext cx="4434052" cy="3500480"/>
              </a:xfrm>
              <a:prstGeom prst="blockArc">
                <a:avLst>
                  <a:gd name="adj1" fmla="val 10802897"/>
                  <a:gd name="adj2" fmla="val 12346"/>
                  <a:gd name="adj3" fmla="val 6954"/>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rco de bloque"/>
              <p:cNvSpPr/>
              <p:nvPr/>
            </p:nvSpPr>
            <p:spPr>
              <a:xfrm>
                <a:off x="2051720" y="4227934"/>
                <a:ext cx="5143500" cy="4247964"/>
              </a:xfrm>
              <a:prstGeom prst="blockArc">
                <a:avLst>
                  <a:gd name="adj1" fmla="val 10802897"/>
                  <a:gd name="adj2" fmla="val 29958"/>
                  <a:gd name="adj3" fmla="val 5167"/>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50" name="49 Arco de bloque"/>
            <p:cNvSpPr/>
            <p:nvPr/>
          </p:nvSpPr>
          <p:spPr>
            <a:xfrm flipH="1" flipV="1">
              <a:off x="3203848" y="-1964754"/>
              <a:ext cx="2700432" cy="1656184"/>
            </a:xfrm>
            <a:prstGeom prst="blockArc">
              <a:avLst>
                <a:gd name="adj1" fmla="val 10733983"/>
                <a:gd name="adj2" fmla="val 97148"/>
                <a:gd name="adj3" fmla="val 14535"/>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54" name="53 Grupo"/>
          <p:cNvGrpSpPr/>
          <p:nvPr/>
        </p:nvGrpSpPr>
        <p:grpSpPr>
          <a:xfrm rot="5400000">
            <a:off x="6572250" y="446652"/>
            <a:ext cx="5143500" cy="4247964"/>
            <a:chOff x="1980000" y="-3348000"/>
            <a:chExt cx="5143500" cy="4247964"/>
          </a:xfrm>
          <a:gradFill>
            <a:gsLst>
              <a:gs pos="1000">
                <a:srgbClr val="6D2D09">
                  <a:alpha val="33000"/>
                </a:srgbClr>
              </a:gs>
              <a:gs pos="52000">
                <a:schemeClr val="accent6">
                  <a:alpha val="69000"/>
                  <a:lumMod val="28000"/>
                </a:schemeClr>
              </a:gs>
              <a:gs pos="96000">
                <a:srgbClr val="973509">
                  <a:alpha val="18000"/>
                </a:srgbClr>
              </a:gs>
            </a:gsLst>
            <a:lin ang="5400000" scaled="0"/>
          </a:gradFill>
          <a:scene3d>
            <a:camera prst="orthographicFront"/>
            <a:lightRig rig="flood" dir="t"/>
          </a:scene3d>
        </p:grpSpPr>
        <p:grpSp>
          <p:nvGrpSpPr>
            <p:cNvPr id="55" name="54 Grupo"/>
            <p:cNvGrpSpPr/>
            <p:nvPr/>
          </p:nvGrpSpPr>
          <p:grpSpPr>
            <a:xfrm flipH="1" flipV="1">
              <a:off x="1980000" y="-3348000"/>
              <a:ext cx="5143500" cy="4247964"/>
              <a:chOff x="2051720" y="4227934"/>
              <a:chExt cx="5143500" cy="4247964"/>
            </a:xfrm>
            <a:grpFill/>
          </p:grpSpPr>
          <p:sp>
            <p:nvSpPr>
              <p:cNvPr id="57" name="56 Arco de bloque"/>
              <p:cNvSpPr/>
              <p:nvPr/>
            </p:nvSpPr>
            <p:spPr>
              <a:xfrm>
                <a:off x="2820289" y="4990232"/>
                <a:ext cx="3606362" cy="2615838"/>
              </a:xfrm>
              <a:prstGeom prst="blockArc">
                <a:avLst>
                  <a:gd name="adj1" fmla="val 10733983"/>
                  <a:gd name="adj2" fmla="val 89243"/>
                  <a:gd name="adj3" fmla="val 8873"/>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rco de bloque"/>
              <p:cNvSpPr/>
              <p:nvPr/>
            </p:nvSpPr>
            <p:spPr>
              <a:xfrm>
                <a:off x="2406444" y="4601677"/>
                <a:ext cx="4434052" cy="3500480"/>
              </a:xfrm>
              <a:prstGeom prst="blockArc">
                <a:avLst>
                  <a:gd name="adj1" fmla="val 10802897"/>
                  <a:gd name="adj2" fmla="val 12346"/>
                  <a:gd name="adj3" fmla="val 6954"/>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rco de bloque"/>
              <p:cNvSpPr/>
              <p:nvPr/>
            </p:nvSpPr>
            <p:spPr>
              <a:xfrm>
                <a:off x="2051720" y="4227934"/>
                <a:ext cx="5143500" cy="4247964"/>
              </a:xfrm>
              <a:prstGeom prst="blockArc">
                <a:avLst>
                  <a:gd name="adj1" fmla="val 10802897"/>
                  <a:gd name="adj2" fmla="val 29958"/>
                  <a:gd name="adj3" fmla="val 5167"/>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56" name="55 Arco de bloque"/>
            <p:cNvSpPr/>
            <p:nvPr/>
          </p:nvSpPr>
          <p:spPr>
            <a:xfrm flipH="1" flipV="1">
              <a:off x="3203848" y="-1964754"/>
              <a:ext cx="2700432" cy="1656184"/>
            </a:xfrm>
            <a:prstGeom prst="blockArc">
              <a:avLst>
                <a:gd name="adj1" fmla="val 10733983"/>
                <a:gd name="adj2" fmla="val 97148"/>
                <a:gd name="adj3" fmla="val 14535"/>
              </a:avLst>
            </a:prstGeom>
            <a:grpFill/>
            <a:ln w="12700">
              <a:solidFill>
                <a:srgbClr val="F79D3B"/>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2" name="1 Rectángulo redondeado"/>
          <p:cNvSpPr/>
          <p:nvPr/>
        </p:nvSpPr>
        <p:spPr>
          <a:xfrm>
            <a:off x="755576" y="339502"/>
            <a:ext cx="7632848" cy="4392488"/>
          </a:xfrm>
          <a:prstGeom prst="roundRect">
            <a:avLst>
              <a:gd name="adj" fmla="val 39091"/>
            </a:avLst>
          </a:prstGeom>
          <a:gradFill>
            <a:gsLst>
              <a:gs pos="52000">
                <a:srgbClr val="F79D3B"/>
              </a:gs>
              <a:gs pos="48000">
                <a:schemeClr val="tx1">
                  <a:alpha val="0"/>
                </a:schemeClr>
              </a:gs>
              <a:gs pos="59000">
                <a:schemeClr val="tx1">
                  <a:alpha val="0"/>
                </a:schemeClr>
              </a:gs>
              <a:gs pos="55000">
                <a:srgbClr val="FFF2BD"/>
              </a:gs>
            </a:gsLst>
            <a:path path="shape">
              <a:fillToRect l="50000" t="50000" r="50000" b="50000"/>
            </a:path>
          </a:gradFill>
          <a:ln w="88900">
            <a:solidFill>
              <a:srgbClr val="F79D3B"/>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redondeado"/>
          <p:cNvSpPr/>
          <p:nvPr/>
        </p:nvSpPr>
        <p:spPr>
          <a:xfrm>
            <a:off x="755576" y="339502"/>
            <a:ext cx="7632848" cy="4392488"/>
          </a:xfrm>
          <a:prstGeom prst="roundRect">
            <a:avLst>
              <a:gd name="adj" fmla="val 40605"/>
            </a:avLst>
          </a:prstGeom>
          <a:gradFill>
            <a:gsLst>
              <a:gs pos="52000">
                <a:srgbClr val="F79D3B"/>
              </a:gs>
              <a:gs pos="48000">
                <a:schemeClr val="tx1">
                  <a:alpha val="0"/>
                </a:schemeClr>
              </a:gs>
              <a:gs pos="59000">
                <a:schemeClr val="tx1">
                  <a:alpha val="0"/>
                </a:schemeClr>
              </a:gs>
              <a:gs pos="55000">
                <a:srgbClr val="FFF2BD"/>
              </a:gs>
            </a:gsLst>
            <a:path path="shape">
              <a:fillToRect l="50000" t="50000" r="50000" b="50000"/>
            </a:path>
          </a:gradFill>
          <a:ln w="88900">
            <a:solidFill>
              <a:srgbClr val="F79D3B"/>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H="1">
            <a:off x="0" y="-1172666"/>
            <a:ext cx="9245144" cy="7272808"/>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1194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2" presetClass="exit" presetSubtype="4" fill="hold" nodeType="withEffect">
                                  <p:stCondLst>
                                    <p:cond delay="0"/>
                                  </p:stCondLst>
                                  <p:childTnLst>
                                    <p:anim calcmode="lin" valueType="num">
                                      <p:cBhvr additive="base">
                                        <p:cTn id="12" dur="3500"/>
                                        <p:tgtEl>
                                          <p:spTgt spid="4"/>
                                        </p:tgtEl>
                                        <p:attrNameLst>
                                          <p:attrName>ppt_x</p:attrName>
                                        </p:attrNameLst>
                                      </p:cBhvr>
                                      <p:tavLst>
                                        <p:tav tm="0">
                                          <p:val>
                                            <p:strVal val="ppt_x"/>
                                          </p:val>
                                        </p:tav>
                                        <p:tav tm="100000">
                                          <p:val>
                                            <p:strVal val="ppt_x"/>
                                          </p:val>
                                        </p:tav>
                                      </p:tavLst>
                                    </p:anim>
                                    <p:anim calcmode="lin" valueType="num">
                                      <p:cBhvr additive="base">
                                        <p:cTn id="13" dur="3500"/>
                                        <p:tgtEl>
                                          <p:spTgt spid="4"/>
                                        </p:tgtEl>
                                        <p:attrNameLst>
                                          <p:attrName>ppt_y</p:attrName>
                                        </p:attrNameLst>
                                      </p:cBhvr>
                                      <p:tavLst>
                                        <p:tav tm="0">
                                          <p:val>
                                            <p:strVal val="ppt_y"/>
                                          </p:val>
                                        </p:tav>
                                        <p:tav tm="100000">
                                          <p:val>
                                            <p:strVal val="1+ppt_h/2"/>
                                          </p:val>
                                        </p:tav>
                                      </p:tavLst>
                                    </p:anim>
                                    <p:set>
                                      <p:cBhvr>
                                        <p:cTn id="14" dur="1" fill="hold">
                                          <p:stCondLst>
                                            <p:cond delay="3499"/>
                                          </p:stCondLst>
                                        </p:cTn>
                                        <p:tgtEl>
                                          <p:spTgt spid="4"/>
                                        </p:tgtEl>
                                        <p:attrNameLst>
                                          <p:attrName>style.visibility</p:attrName>
                                        </p:attrNameLst>
                                      </p:cBhvr>
                                      <p:to>
                                        <p:strVal val="hidden"/>
                                      </p:to>
                                    </p:set>
                                  </p:childTnLst>
                                </p:cTn>
                              </p:par>
                              <p:par>
                                <p:cTn id="15" presetID="17" presetClass="entr" presetSubtype="4"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3000" fill="hold"/>
                                        <p:tgtEl>
                                          <p:spTgt spid="42"/>
                                        </p:tgtEl>
                                        <p:attrNameLst>
                                          <p:attrName>ppt_x</p:attrName>
                                        </p:attrNameLst>
                                      </p:cBhvr>
                                      <p:tavLst>
                                        <p:tav tm="0">
                                          <p:val>
                                            <p:strVal val="#ppt_x"/>
                                          </p:val>
                                        </p:tav>
                                        <p:tav tm="100000">
                                          <p:val>
                                            <p:strVal val="#ppt_x"/>
                                          </p:val>
                                        </p:tav>
                                      </p:tavLst>
                                    </p:anim>
                                    <p:anim calcmode="lin" valueType="num">
                                      <p:cBhvr>
                                        <p:cTn id="18" dur="3000" fill="hold"/>
                                        <p:tgtEl>
                                          <p:spTgt spid="42"/>
                                        </p:tgtEl>
                                        <p:attrNameLst>
                                          <p:attrName>ppt_y</p:attrName>
                                        </p:attrNameLst>
                                      </p:cBhvr>
                                      <p:tavLst>
                                        <p:tav tm="0">
                                          <p:val>
                                            <p:strVal val="#ppt_y+#ppt_h/2"/>
                                          </p:val>
                                        </p:tav>
                                        <p:tav tm="100000">
                                          <p:val>
                                            <p:strVal val="#ppt_y"/>
                                          </p:val>
                                        </p:tav>
                                      </p:tavLst>
                                    </p:anim>
                                    <p:anim calcmode="lin" valueType="num">
                                      <p:cBhvr>
                                        <p:cTn id="19" dur="3000" fill="hold"/>
                                        <p:tgtEl>
                                          <p:spTgt spid="42"/>
                                        </p:tgtEl>
                                        <p:attrNameLst>
                                          <p:attrName>ppt_w</p:attrName>
                                        </p:attrNameLst>
                                      </p:cBhvr>
                                      <p:tavLst>
                                        <p:tav tm="0">
                                          <p:val>
                                            <p:strVal val="#ppt_w"/>
                                          </p:val>
                                        </p:tav>
                                        <p:tav tm="100000">
                                          <p:val>
                                            <p:strVal val="#ppt_w"/>
                                          </p:val>
                                        </p:tav>
                                      </p:tavLst>
                                    </p:anim>
                                    <p:anim calcmode="lin" valueType="num">
                                      <p:cBhvr>
                                        <p:cTn id="20" dur="3000" fill="hold"/>
                                        <p:tgtEl>
                                          <p:spTgt spid="42"/>
                                        </p:tgtEl>
                                        <p:attrNameLst>
                                          <p:attrName>ppt_h</p:attrName>
                                        </p:attrNameLst>
                                      </p:cBhvr>
                                      <p:tavLst>
                                        <p:tav tm="0">
                                          <p:val>
                                            <p:fltVal val="0"/>
                                          </p:val>
                                        </p:tav>
                                        <p:tav tm="100000">
                                          <p:val>
                                            <p:strVal val="#ppt_h"/>
                                          </p:val>
                                        </p:tav>
                                      </p:tavLst>
                                    </p:anim>
                                  </p:childTnLst>
                                </p:cTn>
                              </p:par>
                              <p:par>
                                <p:cTn id="21" presetID="2" presetClass="exit" presetSubtype="1" fill="hold" nodeType="withEffect">
                                  <p:stCondLst>
                                    <p:cond delay="0"/>
                                  </p:stCondLst>
                                  <p:childTnLst>
                                    <p:anim calcmode="lin" valueType="num">
                                      <p:cBhvr additive="base">
                                        <p:cTn id="22" dur="3500"/>
                                        <p:tgtEl>
                                          <p:spTgt spid="42"/>
                                        </p:tgtEl>
                                        <p:attrNameLst>
                                          <p:attrName>ppt_x</p:attrName>
                                        </p:attrNameLst>
                                      </p:cBhvr>
                                      <p:tavLst>
                                        <p:tav tm="0">
                                          <p:val>
                                            <p:strVal val="ppt_x"/>
                                          </p:val>
                                        </p:tav>
                                        <p:tav tm="100000">
                                          <p:val>
                                            <p:strVal val="ppt_x"/>
                                          </p:val>
                                        </p:tav>
                                      </p:tavLst>
                                    </p:anim>
                                    <p:anim calcmode="lin" valueType="num">
                                      <p:cBhvr additive="base">
                                        <p:cTn id="23" dur="3500"/>
                                        <p:tgtEl>
                                          <p:spTgt spid="42"/>
                                        </p:tgtEl>
                                        <p:attrNameLst>
                                          <p:attrName>ppt_y</p:attrName>
                                        </p:attrNameLst>
                                      </p:cBhvr>
                                      <p:tavLst>
                                        <p:tav tm="0">
                                          <p:val>
                                            <p:strVal val="ppt_y"/>
                                          </p:val>
                                        </p:tav>
                                        <p:tav tm="100000">
                                          <p:val>
                                            <p:strVal val="0-ppt_h/2"/>
                                          </p:val>
                                        </p:tav>
                                      </p:tavLst>
                                    </p:anim>
                                    <p:set>
                                      <p:cBhvr>
                                        <p:cTn id="24" dur="1" fill="hold">
                                          <p:stCondLst>
                                            <p:cond delay="3499"/>
                                          </p:stCondLst>
                                        </p:cTn>
                                        <p:tgtEl>
                                          <p:spTgt spid="42"/>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3000" fill="hold"/>
                                        <p:tgtEl>
                                          <p:spTgt spid="48"/>
                                        </p:tgtEl>
                                        <p:attrNameLst>
                                          <p:attrName>ppt_x</p:attrName>
                                        </p:attrNameLst>
                                      </p:cBhvr>
                                      <p:tavLst>
                                        <p:tav tm="0">
                                          <p:val>
                                            <p:strVal val="#ppt_x-#ppt_w/2"/>
                                          </p:val>
                                        </p:tav>
                                        <p:tav tm="100000">
                                          <p:val>
                                            <p:strVal val="#ppt_x"/>
                                          </p:val>
                                        </p:tav>
                                      </p:tavLst>
                                    </p:anim>
                                    <p:anim calcmode="lin" valueType="num">
                                      <p:cBhvr>
                                        <p:cTn id="28" dur="3000" fill="hold"/>
                                        <p:tgtEl>
                                          <p:spTgt spid="48"/>
                                        </p:tgtEl>
                                        <p:attrNameLst>
                                          <p:attrName>ppt_y</p:attrName>
                                        </p:attrNameLst>
                                      </p:cBhvr>
                                      <p:tavLst>
                                        <p:tav tm="0">
                                          <p:val>
                                            <p:strVal val="#ppt_y"/>
                                          </p:val>
                                        </p:tav>
                                        <p:tav tm="100000">
                                          <p:val>
                                            <p:strVal val="#ppt_y"/>
                                          </p:val>
                                        </p:tav>
                                      </p:tavLst>
                                    </p:anim>
                                    <p:anim calcmode="lin" valueType="num">
                                      <p:cBhvr>
                                        <p:cTn id="29" dur="3000" fill="hold"/>
                                        <p:tgtEl>
                                          <p:spTgt spid="48"/>
                                        </p:tgtEl>
                                        <p:attrNameLst>
                                          <p:attrName>ppt_w</p:attrName>
                                        </p:attrNameLst>
                                      </p:cBhvr>
                                      <p:tavLst>
                                        <p:tav tm="0">
                                          <p:val>
                                            <p:fltVal val="0"/>
                                          </p:val>
                                        </p:tav>
                                        <p:tav tm="100000">
                                          <p:val>
                                            <p:strVal val="#ppt_w"/>
                                          </p:val>
                                        </p:tav>
                                      </p:tavLst>
                                    </p:anim>
                                    <p:anim calcmode="lin" valueType="num">
                                      <p:cBhvr>
                                        <p:cTn id="30" dur="3000" fill="hold"/>
                                        <p:tgtEl>
                                          <p:spTgt spid="48"/>
                                        </p:tgtEl>
                                        <p:attrNameLst>
                                          <p:attrName>ppt_h</p:attrName>
                                        </p:attrNameLst>
                                      </p:cBhvr>
                                      <p:tavLst>
                                        <p:tav tm="0">
                                          <p:val>
                                            <p:strVal val="#ppt_h"/>
                                          </p:val>
                                        </p:tav>
                                        <p:tav tm="100000">
                                          <p:val>
                                            <p:strVal val="#ppt_h"/>
                                          </p:val>
                                        </p:tav>
                                      </p:tavLst>
                                    </p:anim>
                                  </p:childTnLst>
                                </p:cTn>
                              </p:par>
                              <p:par>
                                <p:cTn id="31" presetID="2" presetClass="exit" presetSubtype="2" fill="hold" nodeType="withEffect">
                                  <p:stCondLst>
                                    <p:cond delay="0"/>
                                  </p:stCondLst>
                                  <p:childTnLst>
                                    <p:anim calcmode="lin" valueType="num">
                                      <p:cBhvr additive="base">
                                        <p:cTn id="32" dur="3500"/>
                                        <p:tgtEl>
                                          <p:spTgt spid="48"/>
                                        </p:tgtEl>
                                        <p:attrNameLst>
                                          <p:attrName>ppt_x</p:attrName>
                                        </p:attrNameLst>
                                      </p:cBhvr>
                                      <p:tavLst>
                                        <p:tav tm="0">
                                          <p:val>
                                            <p:strVal val="ppt_x"/>
                                          </p:val>
                                        </p:tav>
                                        <p:tav tm="100000">
                                          <p:val>
                                            <p:strVal val="1+ppt_w/2"/>
                                          </p:val>
                                        </p:tav>
                                      </p:tavLst>
                                    </p:anim>
                                    <p:anim calcmode="lin" valueType="num">
                                      <p:cBhvr additive="base">
                                        <p:cTn id="33" dur="3500"/>
                                        <p:tgtEl>
                                          <p:spTgt spid="48"/>
                                        </p:tgtEl>
                                        <p:attrNameLst>
                                          <p:attrName>ppt_y</p:attrName>
                                        </p:attrNameLst>
                                      </p:cBhvr>
                                      <p:tavLst>
                                        <p:tav tm="0">
                                          <p:val>
                                            <p:strVal val="ppt_y"/>
                                          </p:val>
                                        </p:tav>
                                        <p:tav tm="100000">
                                          <p:val>
                                            <p:strVal val="ppt_y"/>
                                          </p:val>
                                        </p:tav>
                                      </p:tavLst>
                                    </p:anim>
                                    <p:set>
                                      <p:cBhvr>
                                        <p:cTn id="34" dur="1" fill="hold">
                                          <p:stCondLst>
                                            <p:cond delay="3499"/>
                                          </p:stCondLst>
                                        </p:cTn>
                                        <p:tgtEl>
                                          <p:spTgt spid="48"/>
                                        </p:tgtEl>
                                        <p:attrNameLst>
                                          <p:attrName>style.visibility</p:attrName>
                                        </p:attrNameLst>
                                      </p:cBhvr>
                                      <p:to>
                                        <p:strVal val="hidden"/>
                                      </p:to>
                                    </p:set>
                                  </p:childTnLst>
                                </p:cTn>
                              </p:par>
                              <p:par>
                                <p:cTn id="35" presetID="17" presetClass="entr" presetSubtype="2"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p:cTn id="37" dur="3000" fill="hold"/>
                                        <p:tgtEl>
                                          <p:spTgt spid="54"/>
                                        </p:tgtEl>
                                        <p:attrNameLst>
                                          <p:attrName>ppt_x</p:attrName>
                                        </p:attrNameLst>
                                      </p:cBhvr>
                                      <p:tavLst>
                                        <p:tav tm="0">
                                          <p:val>
                                            <p:strVal val="#ppt_x+#ppt_w/2"/>
                                          </p:val>
                                        </p:tav>
                                        <p:tav tm="100000">
                                          <p:val>
                                            <p:strVal val="#ppt_x"/>
                                          </p:val>
                                        </p:tav>
                                      </p:tavLst>
                                    </p:anim>
                                    <p:anim calcmode="lin" valueType="num">
                                      <p:cBhvr>
                                        <p:cTn id="38" dur="3000" fill="hold"/>
                                        <p:tgtEl>
                                          <p:spTgt spid="54"/>
                                        </p:tgtEl>
                                        <p:attrNameLst>
                                          <p:attrName>ppt_y</p:attrName>
                                        </p:attrNameLst>
                                      </p:cBhvr>
                                      <p:tavLst>
                                        <p:tav tm="0">
                                          <p:val>
                                            <p:strVal val="#ppt_y"/>
                                          </p:val>
                                        </p:tav>
                                        <p:tav tm="100000">
                                          <p:val>
                                            <p:strVal val="#ppt_y"/>
                                          </p:val>
                                        </p:tav>
                                      </p:tavLst>
                                    </p:anim>
                                    <p:anim calcmode="lin" valueType="num">
                                      <p:cBhvr>
                                        <p:cTn id="39" dur="3000" fill="hold"/>
                                        <p:tgtEl>
                                          <p:spTgt spid="54"/>
                                        </p:tgtEl>
                                        <p:attrNameLst>
                                          <p:attrName>ppt_w</p:attrName>
                                        </p:attrNameLst>
                                      </p:cBhvr>
                                      <p:tavLst>
                                        <p:tav tm="0">
                                          <p:val>
                                            <p:fltVal val="0"/>
                                          </p:val>
                                        </p:tav>
                                        <p:tav tm="100000">
                                          <p:val>
                                            <p:strVal val="#ppt_w"/>
                                          </p:val>
                                        </p:tav>
                                      </p:tavLst>
                                    </p:anim>
                                    <p:anim calcmode="lin" valueType="num">
                                      <p:cBhvr>
                                        <p:cTn id="40" dur="3000" fill="hold"/>
                                        <p:tgtEl>
                                          <p:spTgt spid="54"/>
                                        </p:tgtEl>
                                        <p:attrNameLst>
                                          <p:attrName>ppt_h</p:attrName>
                                        </p:attrNameLst>
                                      </p:cBhvr>
                                      <p:tavLst>
                                        <p:tav tm="0">
                                          <p:val>
                                            <p:strVal val="#ppt_h"/>
                                          </p:val>
                                        </p:tav>
                                        <p:tav tm="100000">
                                          <p:val>
                                            <p:strVal val="#ppt_h"/>
                                          </p:val>
                                        </p:tav>
                                      </p:tavLst>
                                    </p:anim>
                                  </p:childTnLst>
                                </p:cTn>
                              </p:par>
                              <p:par>
                                <p:cTn id="41" presetID="2" presetClass="exit" presetSubtype="8" fill="hold" nodeType="withEffect">
                                  <p:stCondLst>
                                    <p:cond delay="0"/>
                                  </p:stCondLst>
                                  <p:childTnLst>
                                    <p:anim calcmode="lin" valueType="num">
                                      <p:cBhvr additive="base">
                                        <p:cTn id="42" dur="3500"/>
                                        <p:tgtEl>
                                          <p:spTgt spid="54"/>
                                        </p:tgtEl>
                                        <p:attrNameLst>
                                          <p:attrName>ppt_x</p:attrName>
                                        </p:attrNameLst>
                                      </p:cBhvr>
                                      <p:tavLst>
                                        <p:tav tm="0">
                                          <p:val>
                                            <p:strVal val="ppt_x"/>
                                          </p:val>
                                        </p:tav>
                                        <p:tav tm="100000">
                                          <p:val>
                                            <p:strVal val="0-ppt_w/2"/>
                                          </p:val>
                                        </p:tav>
                                      </p:tavLst>
                                    </p:anim>
                                    <p:anim calcmode="lin" valueType="num">
                                      <p:cBhvr additive="base">
                                        <p:cTn id="43" dur="3500"/>
                                        <p:tgtEl>
                                          <p:spTgt spid="54"/>
                                        </p:tgtEl>
                                        <p:attrNameLst>
                                          <p:attrName>ppt_y</p:attrName>
                                        </p:attrNameLst>
                                      </p:cBhvr>
                                      <p:tavLst>
                                        <p:tav tm="0">
                                          <p:val>
                                            <p:strVal val="ppt_y"/>
                                          </p:val>
                                        </p:tav>
                                        <p:tav tm="100000">
                                          <p:val>
                                            <p:strVal val="ppt_y"/>
                                          </p:val>
                                        </p:tav>
                                      </p:tavLst>
                                    </p:anim>
                                    <p:set>
                                      <p:cBhvr>
                                        <p:cTn id="44" dur="1" fill="hold">
                                          <p:stCondLst>
                                            <p:cond delay="3499"/>
                                          </p:stCondLst>
                                        </p:cTn>
                                        <p:tgtEl>
                                          <p:spTgt spid="54"/>
                                        </p:tgtEl>
                                        <p:attrNameLst>
                                          <p:attrName>style.visibility</p:attrName>
                                        </p:attrNameLst>
                                      </p:cBhvr>
                                      <p:to>
                                        <p:strVal val="hidden"/>
                                      </p:to>
                                    </p:set>
                                  </p:childTnLst>
                                </p:cTn>
                              </p:par>
                              <p:par>
                                <p:cTn id="45" presetID="23" presetClass="entr" presetSubtype="16" fill="hold" grpId="0"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p:cTn id="47" dur="2000" fill="hold"/>
                                        <p:tgtEl>
                                          <p:spTgt spid="2"/>
                                        </p:tgtEl>
                                        <p:attrNameLst>
                                          <p:attrName>ppt_w</p:attrName>
                                        </p:attrNameLst>
                                      </p:cBhvr>
                                      <p:tavLst>
                                        <p:tav tm="0">
                                          <p:val>
                                            <p:fltVal val="0"/>
                                          </p:val>
                                        </p:tav>
                                        <p:tav tm="100000">
                                          <p:val>
                                            <p:strVal val="#ppt_w"/>
                                          </p:val>
                                        </p:tav>
                                      </p:tavLst>
                                    </p:anim>
                                    <p:anim calcmode="lin" valueType="num">
                                      <p:cBhvr>
                                        <p:cTn id="48" dur="2000" fill="hold"/>
                                        <p:tgtEl>
                                          <p:spTgt spid="2"/>
                                        </p:tgtEl>
                                        <p:attrNameLst>
                                          <p:attrName>ppt_h</p:attrName>
                                        </p:attrNameLst>
                                      </p:cBhvr>
                                      <p:tavLst>
                                        <p:tav tm="0">
                                          <p:val>
                                            <p:fltVal val="0"/>
                                          </p:val>
                                        </p:tav>
                                        <p:tav tm="100000">
                                          <p:val>
                                            <p:strVal val="#ppt_h"/>
                                          </p:val>
                                        </p:tav>
                                      </p:tavLst>
                                    </p:anim>
                                  </p:childTnLst>
                                </p:cTn>
                              </p:par>
                              <p:par>
                                <p:cTn id="49" presetID="23" presetClass="exit" presetSubtype="16" fill="hold" grpId="1" nodeType="withEffect">
                                  <p:stCondLst>
                                    <p:cond delay="2000"/>
                                  </p:stCondLst>
                                  <p:childTnLst>
                                    <p:anim calcmode="lin" valueType="num">
                                      <p:cBhvr>
                                        <p:cTn id="50" dur="1750"/>
                                        <p:tgtEl>
                                          <p:spTgt spid="2"/>
                                        </p:tgtEl>
                                        <p:attrNameLst>
                                          <p:attrName>ppt_w</p:attrName>
                                        </p:attrNameLst>
                                      </p:cBhvr>
                                      <p:tavLst>
                                        <p:tav tm="0">
                                          <p:val>
                                            <p:strVal val="ppt_w"/>
                                          </p:val>
                                        </p:tav>
                                        <p:tav tm="100000">
                                          <p:val>
                                            <p:strVal val="4*ppt_w"/>
                                          </p:val>
                                        </p:tav>
                                      </p:tavLst>
                                    </p:anim>
                                    <p:anim calcmode="lin" valueType="num">
                                      <p:cBhvr>
                                        <p:cTn id="51" dur="1750"/>
                                        <p:tgtEl>
                                          <p:spTgt spid="2"/>
                                        </p:tgtEl>
                                        <p:attrNameLst>
                                          <p:attrName>ppt_h</p:attrName>
                                        </p:attrNameLst>
                                      </p:cBhvr>
                                      <p:tavLst>
                                        <p:tav tm="0">
                                          <p:val>
                                            <p:strVal val="ppt_h"/>
                                          </p:val>
                                        </p:tav>
                                        <p:tav tm="100000">
                                          <p:val>
                                            <p:strVal val="4*ppt_h"/>
                                          </p:val>
                                        </p:tav>
                                      </p:tavLst>
                                    </p:anim>
                                    <p:set>
                                      <p:cBhvr>
                                        <p:cTn id="52" dur="1" fill="hold">
                                          <p:stCondLst>
                                            <p:cond delay="1749"/>
                                          </p:stCondLst>
                                        </p:cTn>
                                        <p:tgtEl>
                                          <p:spTgt spid="2"/>
                                        </p:tgtEl>
                                        <p:attrNameLst>
                                          <p:attrName>style.visibility</p:attrName>
                                        </p:attrNameLst>
                                      </p:cBhvr>
                                      <p:to>
                                        <p:strVal val="hidden"/>
                                      </p:to>
                                    </p:set>
                                  </p:childTnLst>
                                </p:cTn>
                              </p:par>
                              <p:par>
                                <p:cTn id="53" presetID="23" presetClass="entr" presetSubtype="16" fill="hold" grpId="0" nodeType="withEffect">
                                  <p:stCondLst>
                                    <p:cond delay="1000"/>
                                  </p:stCondLst>
                                  <p:childTnLst>
                                    <p:set>
                                      <p:cBhvr>
                                        <p:cTn id="54" dur="1" fill="hold">
                                          <p:stCondLst>
                                            <p:cond delay="0"/>
                                          </p:stCondLst>
                                        </p:cTn>
                                        <p:tgtEl>
                                          <p:spTgt spid="32"/>
                                        </p:tgtEl>
                                        <p:attrNameLst>
                                          <p:attrName>style.visibility</p:attrName>
                                        </p:attrNameLst>
                                      </p:cBhvr>
                                      <p:to>
                                        <p:strVal val="visible"/>
                                      </p:to>
                                    </p:set>
                                    <p:anim calcmode="lin" valueType="num">
                                      <p:cBhvr>
                                        <p:cTn id="55" dur="2500" fill="hold"/>
                                        <p:tgtEl>
                                          <p:spTgt spid="32"/>
                                        </p:tgtEl>
                                        <p:attrNameLst>
                                          <p:attrName>ppt_w</p:attrName>
                                        </p:attrNameLst>
                                      </p:cBhvr>
                                      <p:tavLst>
                                        <p:tav tm="0">
                                          <p:val>
                                            <p:fltVal val="0"/>
                                          </p:val>
                                        </p:tav>
                                        <p:tav tm="100000">
                                          <p:val>
                                            <p:strVal val="#ppt_w"/>
                                          </p:val>
                                        </p:tav>
                                      </p:tavLst>
                                    </p:anim>
                                    <p:anim calcmode="lin" valueType="num">
                                      <p:cBhvr>
                                        <p:cTn id="56" dur="2500" fill="hold"/>
                                        <p:tgtEl>
                                          <p:spTgt spid="32"/>
                                        </p:tgtEl>
                                        <p:attrNameLst>
                                          <p:attrName>ppt_h</p:attrName>
                                        </p:attrNameLst>
                                      </p:cBhvr>
                                      <p:tavLst>
                                        <p:tav tm="0">
                                          <p:val>
                                            <p:fltVal val="0"/>
                                          </p:val>
                                        </p:tav>
                                        <p:tav tm="100000">
                                          <p:val>
                                            <p:strVal val="#ppt_h"/>
                                          </p:val>
                                        </p:tav>
                                      </p:tavLst>
                                    </p:anim>
                                  </p:childTnLst>
                                </p:cTn>
                              </p:par>
                              <p:par>
                                <p:cTn id="57" presetID="23" presetClass="exit" presetSubtype="544" fill="hold" grpId="1" nodeType="withEffect">
                                  <p:stCondLst>
                                    <p:cond delay="2250"/>
                                  </p:stCondLst>
                                  <p:childTnLst>
                                    <p:anim calcmode="lin" valueType="num">
                                      <p:cBhvr>
                                        <p:cTn id="58" dur="1750"/>
                                        <p:tgtEl>
                                          <p:spTgt spid="32"/>
                                        </p:tgtEl>
                                        <p:attrNameLst>
                                          <p:attrName>ppt_w</p:attrName>
                                        </p:attrNameLst>
                                      </p:cBhvr>
                                      <p:tavLst>
                                        <p:tav tm="0">
                                          <p:val>
                                            <p:strVal val="ppt_w"/>
                                          </p:val>
                                        </p:tav>
                                        <p:tav tm="100000">
                                          <p:val>
                                            <p:fltVal val="0"/>
                                          </p:val>
                                        </p:tav>
                                      </p:tavLst>
                                    </p:anim>
                                    <p:anim calcmode="lin" valueType="num">
                                      <p:cBhvr>
                                        <p:cTn id="59" dur="1750"/>
                                        <p:tgtEl>
                                          <p:spTgt spid="32"/>
                                        </p:tgtEl>
                                        <p:attrNameLst>
                                          <p:attrName>ppt_h</p:attrName>
                                        </p:attrNameLst>
                                      </p:cBhvr>
                                      <p:tavLst>
                                        <p:tav tm="0">
                                          <p:val>
                                            <p:strVal val="ppt_h"/>
                                          </p:val>
                                        </p:tav>
                                        <p:tav tm="100000">
                                          <p:val>
                                            <p:fltVal val="0"/>
                                          </p:val>
                                        </p:tav>
                                      </p:tavLst>
                                    </p:anim>
                                    <p:anim calcmode="lin" valueType="num">
                                      <p:cBhvr>
                                        <p:cTn id="60" dur="1750"/>
                                        <p:tgtEl>
                                          <p:spTgt spid="32"/>
                                        </p:tgtEl>
                                        <p:attrNameLst>
                                          <p:attrName>ppt_x</p:attrName>
                                        </p:attrNameLst>
                                      </p:cBhvr>
                                      <p:tavLst>
                                        <p:tav tm="0">
                                          <p:val>
                                            <p:strVal val="ppt_x"/>
                                          </p:val>
                                        </p:tav>
                                        <p:tav tm="100000">
                                          <p:val>
                                            <p:fltVal val="0.5"/>
                                          </p:val>
                                        </p:tav>
                                      </p:tavLst>
                                    </p:anim>
                                    <p:anim calcmode="lin" valueType="num">
                                      <p:cBhvr>
                                        <p:cTn id="61" dur="1750"/>
                                        <p:tgtEl>
                                          <p:spTgt spid="32"/>
                                        </p:tgtEl>
                                        <p:attrNameLst>
                                          <p:attrName>ppt_y</p:attrName>
                                        </p:attrNameLst>
                                      </p:cBhvr>
                                      <p:tavLst>
                                        <p:tav tm="0">
                                          <p:val>
                                            <p:strVal val="ppt_y"/>
                                          </p:val>
                                        </p:tav>
                                        <p:tav tm="100000">
                                          <p:val>
                                            <p:fltVal val="0.5"/>
                                          </p:val>
                                        </p:tav>
                                      </p:tavLst>
                                    </p:anim>
                                    <p:set>
                                      <p:cBhvr>
                                        <p:cTn id="62" dur="1" fill="hold">
                                          <p:stCondLst>
                                            <p:cond delay="1749"/>
                                          </p:stCondLst>
                                        </p:cTn>
                                        <p:tgtEl>
                                          <p:spTgt spid="32"/>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p:cTn id="65" dur="3000" fill="hold"/>
                                        <p:tgtEl>
                                          <p:spTgt spid="33"/>
                                        </p:tgtEl>
                                        <p:attrNameLst>
                                          <p:attrName>ppt_w</p:attrName>
                                        </p:attrNameLst>
                                      </p:cBhvr>
                                      <p:tavLst>
                                        <p:tav tm="0">
                                          <p:val>
                                            <p:strVal val="4/3*#ppt_w"/>
                                          </p:val>
                                        </p:tav>
                                        <p:tav tm="100000">
                                          <p:val>
                                            <p:strVal val="#ppt_w"/>
                                          </p:val>
                                        </p:tav>
                                      </p:tavLst>
                                    </p:anim>
                                    <p:anim calcmode="lin" valueType="num">
                                      <p:cBhvr>
                                        <p:cTn id="66" dur="3000" fill="hold"/>
                                        <p:tgtEl>
                                          <p:spTgt spid="33"/>
                                        </p:tgtEl>
                                        <p:attrNameLst>
                                          <p:attrName>ppt_h</p:attrName>
                                        </p:attrNameLst>
                                      </p:cBhvr>
                                      <p:tavLst>
                                        <p:tav tm="0">
                                          <p:val>
                                            <p:strVal val="4/3*#ppt_h"/>
                                          </p:val>
                                        </p:tav>
                                        <p:tav tm="100000">
                                          <p:val>
                                            <p:strVal val="#ppt_h"/>
                                          </p:val>
                                        </p:tav>
                                      </p:tavLst>
                                    </p:anim>
                                  </p:childTnLst>
                                </p:cTn>
                              </p:par>
                              <p:par>
                                <p:cTn id="67" presetID="10" presetClass="entr" presetSubtype="0"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4750"/>
                                        <p:tgtEl>
                                          <p:spTgt spid="33"/>
                                        </p:tgtEl>
                                      </p:cBhvr>
                                    </p:animEffect>
                                  </p:childTnLst>
                                </p:cTn>
                              </p:par>
                              <p:par>
                                <p:cTn id="70" presetID="4" presetClass="entr" presetSubtype="32" fill="hold" nodeType="withEffect">
                                  <p:stCondLst>
                                    <p:cond delay="1250"/>
                                  </p:stCondLst>
                                  <p:childTnLst>
                                    <p:set>
                                      <p:cBhvr>
                                        <p:cTn id="71" dur="1" fill="hold">
                                          <p:stCondLst>
                                            <p:cond delay="0"/>
                                          </p:stCondLst>
                                        </p:cTn>
                                        <p:tgtEl>
                                          <p:spTgt spid="34"/>
                                        </p:tgtEl>
                                        <p:attrNameLst>
                                          <p:attrName>style.visibility</p:attrName>
                                        </p:attrNameLst>
                                      </p:cBhvr>
                                      <p:to>
                                        <p:strVal val="visible"/>
                                      </p:to>
                                    </p:set>
                                    <p:animEffect transition="in" filter="box(out)">
                                      <p:cBhvr>
                                        <p:cTn id="72" dur="2500"/>
                                        <p:tgtEl>
                                          <p:spTgt spid="34"/>
                                        </p:tgtEl>
                                      </p:cBhvr>
                                    </p:animEffect>
                                  </p:childTnLst>
                                </p:cTn>
                              </p:par>
                              <p:par>
                                <p:cTn id="73" presetID="23" presetClass="entr" presetSubtype="16" fill="hold" nodeType="withEffect">
                                  <p:stCondLst>
                                    <p:cond delay="1250"/>
                                  </p:stCondLst>
                                  <p:childTnLst>
                                    <p:set>
                                      <p:cBhvr>
                                        <p:cTn id="74" dur="1" fill="hold">
                                          <p:stCondLst>
                                            <p:cond delay="0"/>
                                          </p:stCondLst>
                                        </p:cTn>
                                        <p:tgtEl>
                                          <p:spTgt spid="34"/>
                                        </p:tgtEl>
                                        <p:attrNameLst>
                                          <p:attrName>style.visibility</p:attrName>
                                        </p:attrNameLst>
                                      </p:cBhvr>
                                      <p:to>
                                        <p:strVal val="visible"/>
                                      </p:to>
                                    </p:set>
                                    <p:anim calcmode="lin" valueType="num">
                                      <p:cBhvr>
                                        <p:cTn id="75" dur="2500" fill="hold"/>
                                        <p:tgtEl>
                                          <p:spTgt spid="34"/>
                                        </p:tgtEl>
                                        <p:attrNameLst>
                                          <p:attrName>ppt_w</p:attrName>
                                        </p:attrNameLst>
                                      </p:cBhvr>
                                      <p:tavLst>
                                        <p:tav tm="0">
                                          <p:val>
                                            <p:fltVal val="0"/>
                                          </p:val>
                                        </p:tav>
                                        <p:tav tm="100000">
                                          <p:val>
                                            <p:strVal val="#ppt_w"/>
                                          </p:val>
                                        </p:tav>
                                      </p:tavLst>
                                    </p:anim>
                                    <p:anim calcmode="lin" valueType="num">
                                      <p:cBhvr>
                                        <p:cTn id="76" dur="2500" fill="hold"/>
                                        <p:tgtEl>
                                          <p:spTgt spid="34"/>
                                        </p:tgtEl>
                                        <p:attrNameLst>
                                          <p:attrName>ppt_h</p:attrName>
                                        </p:attrNameLst>
                                      </p:cBhvr>
                                      <p:tavLst>
                                        <p:tav tm="0">
                                          <p:val>
                                            <p:fltVal val="0"/>
                                          </p:val>
                                        </p:tav>
                                        <p:tav tm="100000">
                                          <p:val>
                                            <p:strVal val="#ppt_h"/>
                                          </p:val>
                                        </p:tav>
                                      </p:tavLst>
                                    </p:anim>
                                  </p:childTnLst>
                                </p:cTn>
                              </p:par>
                              <p:par>
                                <p:cTn id="77" presetID="9" presetClass="emph" presetSubtype="0" grpId="0" nodeType="withEffect">
                                  <p:stCondLst>
                                    <p:cond delay="0"/>
                                  </p:stCondLst>
                                  <p:childTnLst>
                                    <p:set>
                                      <p:cBhvr rctx="PPT">
                                        <p:cTn id="78" dur="indefinite"/>
                                        <p:tgtEl>
                                          <p:spTgt spid="30"/>
                                        </p:tgtEl>
                                        <p:attrNameLst>
                                          <p:attrName>style.opacity</p:attrName>
                                        </p:attrNameLst>
                                      </p:cBhvr>
                                      <p:to>
                                        <p:strVal val="0"/>
                                      </p:to>
                                    </p:set>
                                    <p:animEffect filter="image" prLst="opacity: 0">
                                      <p:cBhvr rctx="IE">
                                        <p:cTn id="79" dur="indefinite"/>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2" grpId="0" animBg="1"/>
      <p:bldP spid="32" grpId="1" animBg="1"/>
      <p:bldP spid="3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98"/>
            <a:ext cx="9144000" cy="5145798"/>
          </a:xfrm>
          <a:prstGeom prst="rect">
            <a:avLst/>
          </a:prstGeom>
          <a:noFill/>
          <a:ln>
            <a:noFill/>
          </a:ln>
        </p:spPr>
      </p:pic>
      <p:sp>
        <p:nvSpPr>
          <p:cNvPr id="3" name="2 Rectángulo"/>
          <p:cNvSpPr/>
          <p:nvPr/>
        </p:nvSpPr>
        <p:spPr>
          <a:xfrm>
            <a:off x="1187624" y="1275606"/>
            <a:ext cx="4536504" cy="2523768"/>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Mejora </a:t>
            </a:r>
            <a:r>
              <a:rPr lang="es-ES" dirty="0">
                <a:solidFill>
                  <a:srgbClr val="500000"/>
                </a:solidFill>
                <a:latin typeface="Hobo Std" pitchFamily="34" charset="0"/>
              </a:rPr>
              <a:t>la sensibilidad a la insulina</a:t>
            </a:r>
          </a:p>
          <a:p>
            <a:pPr algn="ctr"/>
            <a:r>
              <a:rPr lang="es-ES" sz="1400" dirty="0" smtClean="0">
                <a:solidFill>
                  <a:srgbClr val="500000"/>
                </a:solidFill>
                <a:latin typeface="Hobo Std" pitchFamily="34" charset="0"/>
              </a:rPr>
              <a:t>Otro </a:t>
            </a:r>
            <a:r>
              <a:rPr lang="es-ES" sz="1400" dirty="0">
                <a:solidFill>
                  <a:srgbClr val="500000"/>
                </a:solidFill>
                <a:latin typeface="Hobo Std" pitchFamily="34" charset="0"/>
              </a:rPr>
              <a:t>de los beneficios de la canela para los diabéticos, porque puede mejorar la sensibilidad a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la </a:t>
            </a:r>
            <a:r>
              <a:rPr lang="es-ES" sz="1400" dirty="0">
                <a:solidFill>
                  <a:srgbClr val="500000"/>
                </a:solidFill>
                <a:latin typeface="Hobo Std" pitchFamily="34" charset="0"/>
              </a:rPr>
              <a:t>hormona insulina. Esta es una de las principales reguladoras del metabolismo y de los niveles de energía en el cuerpo. También transporta el azúcar en la sangre, por todo el torrente sanguíneo y hacia las células. Los pacientes con resistencia a la insulina pueden padecer afecciones graves más allá de la diabetes. La buena noticia es que la canela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reduce </a:t>
            </a:r>
            <a:r>
              <a:rPr lang="es-ES" sz="1400" dirty="0">
                <a:solidFill>
                  <a:srgbClr val="500000"/>
                </a:solidFill>
                <a:latin typeface="Hobo Std" pitchFamily="34" charset="0"/>
              </a:rPr>
              <a:t>este problema.</a:t>
            </a:r>
          </a:p>
        </p:txBody>
      </p:sp>
    </p:spTree>
    <p:extLst>
      <p:ext uri="{BB962C8B-B14F-4D97-AF65-F5344CB8AC3E}">
        <p14:creationId xmlns:p14="http://schemas.microsoft.com/office/powerpoint/2010/main" val="3028752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6572" y="2278"/>
            <a:ext cx="9144000" cy="5141222"/>
          </a:xfrm>
          <a:prstGeom prst="rect">
            <a:avLst/>
          </a:prstGeom>
          <a:noFill/>
          <a:ln>
            <a:noFill/>
          </a:ln>
        </p:spPr>
      </p:pic>
      <p:grpSp>
        <p:nvGrpSpPr>
          <p:cNvPr id="34" name="33 Grupo"/>
          <p:cNvGrpSpPr/>
          <p:nvPr/>
        </p:nvGrpSpPr>
        <p:grpSpPr>
          <a:xfrm flipH="1">
            <a:off x="-18458" y="-46796"/>
            <a:ext cx="9124124" cy="5164282"/>
            <a:chOff x="1403648" y="-6141218"/>
            <a:chExt cx="9124124" cy="5164282"/>
          </a:xfrm>
        </p:grpSpPr>
        <p:sp>
          <p:nvSpPr>
            <p:cNvPr id="35"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rgbClr val="FF3399">
                    <a:lumMod val="33000"/>
                    <a:lumOff val="67000"/>
                    <a:alpha val="33000"/>
                  </a:srgbClr>
                </a:gs>
                <a:gs pos="16000">
                  <a:srgbClr val="500000">
                    <a:alpha val="37000"/>
                    <a:lumMod val="90000"/>
                    <a:lumOff val="10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67000">
                  <a:srgbClr val="FF3300"/>
                </a:gs>
                <a:gs pos="100000">
                  <a:srgbClr val="F8B049"/>
                </a:gs>
              </a:gsLst>
              <a:lin ang="18900000" scaled="0"/>
            </a:gradFill>
            <a:ln>
              <a:noFill/>
            </a:ln>
            <a:scene3d>
              <a:camera prst="orthographicFront"/>
              <a:lightRig rig="flood" dir="t">
                <a:rot lat="0" lon="0" rev="2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2195736" y="-5061098"/>
              <a:ext cx="783704" cy="778768"/>
            </a:xfrm>
            <a:prstGeom prst="ellipse">
              <a:avLst/>
            </a:prstGeom>
            <a:gradFill>
              <a:gsLst>
                <a:gs pos="1667">
                  <a:srgbClr val="FFC000"/>
                </a:gs>
                <a:gs pos="92000">
                  <a:schemeClr val="tx1"/>
                </a:gs>
              </a:gsLst>
              <a:lin ang="18900000" scaled="1"/>
            </a:gradFill>
            <a:ln>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195736" y="-2756842"/>
              <a:ext cx="783704" cy="778768"/>
            </a:xfrm>
            <a:prstGeom prst="ellipse">
              <a:avLst/>
            </a:prstGeom>
            <a:gradFill>
              <a:gsLst>
                <a:gs pos="1667">
                  <a:srgbClr val="FFC000"/>
                </a:gs>
                <a:gs pos="92000">
                  <a:schemeClr val="tx1"/>
                </a:gs>
              </a:gsLst>
              <a:lin ang="18900000" scaled="1"/>
            </a:gradFill>
            <a:ln>
              <a:noFill/>
            </a:ln>
            <a:scene3d>
              <a:camera prst="orthographicFront"/>
              <a:lightRig rig="flood" dir="t">
                <a:rot lat="0" lon="0" rev="2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67000">
                  <a:srgbClr val="92D050"/>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1979712" y="-5853186"/>
              <a:ext cx="576064" cy="499120"/>
            </a:xfrm>
            <a:prstGeom prst="ellipse">
              <a:avLst/>
            </a:prstGeom>
            <a:gradFill>
              <a:gsLst>
                <a:gs pos="0">
                  <a:srgbClr val="FC9FCB"/>
                </a:gs>
                <a:gs pos="13000">
                  <a:srgbClr val="F8B049"/>
                </a:gs>
                <a:gs pos="21001">
                  <a:schemeClr val="accent6">
                    <a:lumMod val="20000"/>
                    <a:lumOff val="80000"/>
                  </a:schemeClr>
                </a:gs>
                <a:gs pos="67000">
                  <a:srgbClr val="92D050"/>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 name="17 Grupo"/>
          <p:cNvGrpSpPr/>
          <p:nvPr/>
        </p:nvGrpSpPr>
        <p:grpSpPr>
          <a:xfrm>
            <a:off x="0" y="-20782"/>
            <a:ext cx="9124124" cy="5164282"/>
            <a:chOff x="1403648" y="-6141218"/>
            <a:chExt cx="9124124" cy="5164282"/>
          </a:xfrm>
        </p:grpSpPr>
        <p:sp>
          <p:nvSpPr>
            <p:cNvPr id="19"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rgbClr val="FF3399">
                    <a:lumMod val="33000"/>
                    <a:lumOff val="67000"/>
                    <a:alpha val="33000"/>
                  </a:srgbClr>
                </a:gs>
                <a:gs pos="16000">
                  <a:srgbClr val="500000">
                    <a:alpha val="37000"/>
                    <a:lumMod val="90000"/>
                    <a:lumOff val="10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67000">
                  <a:srgbClr val="FF3300"/>
                </a:gs>
                <a:gs pos="100000">
                  <a:srgbClr val="F8B049"/>
                </a:gs>
              </a:gsLst>
              <a:lin ang="18900000" scaled="0"/>
            </a:gradFill>
            <a:ln>
              <a:noFill/>
            </a:ln>
            <a:scene3d>
              <a:camera prst="orthographicFront"/>
              <a:lightRig rig="flood" dir="t">
                <a:rot lat="0" lon="0" rev="2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195736" y="-5061098"/>
              <a:ext cx="783704" cy="778768"/>
            </a:xfrm>
            <a:prstGeom prst="ellipse">
              <a:avLst/>
            </a:prstGeom>
            <a:gradFill>
              <a:gsLst>
                <a:gs pos="1667">
                  <a:srgbClr val="FFC000"/>
                </a:gs>
                <a:gs pos="92000">
                  <a:schemeClr val="tx1"/>
                </a:gs>
              </a:gsLst>
              <a:lin ang="18900000" scaled="1"/>
            </a:gradFill>
            <a:ln>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195736" y="-2756842"/>
              <a:ext cx="783704" cy="778768"/>
            </a:xfrm>
            <a:prstGeom prst="ellipse">
              <a:avLst/>
            </a:prstGeom>
            <a:gradFill>
              <a:gsLst>
                <a:gs pos="1667">
                  <a:srgbClr val="FFC000"/>
                </a:gs>
                <a:gs pos="92000">
                  <a:schemeClr val="tx1"/>
                </a:gs>
              </a:gsLst>
              <a:lin ang="18900000" scaled="1"/>
            </a:gradFill>
            <a:ln>
              <a:noFill/>
            </a:ln>
            <a:scene3d>
              <a:camera prst="orthographicFront"/>
              <a:lightRig rig="flood" dir="t">
                <a:rot lat="0" lon="0" rev="2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67000">
                  <a:srgbClr val="92D050"/>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1979712" y="-5853186"/>
              <a:ext cx="576064" cy="499120"/>
            </a:xfrm>
            <a:prstGeom prst="ellipse">
              <a:avLst/>
            </a:prstGeom>
            <a:gradFill>
              <a:gsLst>
                <a:gs pos="0">
                  <a:srgbClr val="FC9FCB"/>
                </a:gs>
                <a:gs pos="13000">
                  <a:srgbClr val="F8B049"/>
                </a:gs>
                <a:gs pos="21001">
                  <a:schemeClr val="accent6">
                    <a:lumMod val="20000"/>
                    <a:lumOff val="80000"/>
                  </a:schemeClr>
                </a:gs>
                <a:gs pos="67000">
                  <a:srgbClr val="92D050"/>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0" name="19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1418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34"/>
                                        </p:tgtEl>
                                        <p:attrNameLst>
                                          <p:attrName>ppt_x</p:attrName>
                                        </p:attrNameLst>
                                      </p:cBhvr>
                                      <p:tavLst>
                                        <p:tav tm="0">
                                          <p:val>
                                            <p:strVal val="ppt_x"/>
                                          </p:val>
                                        </p:tav>
                                        <p:tav tm="100000">
                                          <p:val>
                                            <p:strVal val="0-ppt_w/2"/>
                                          </p:val>
                                        </p:tav>
                                      </p:tavLst>
                                    </p:anim>
                                    <p:anim calcmode="lin" valueType="num">
                                      <p:cBhvr additive="base">
                                        <p:cTn id="7" dur="3500"/>
                                        <p:tgtEl>
                                          <p:spTgt spid="34"/>
                                        </p:tgtEl>
                                        <p:attrNameLst>
                                          <p:attrName>ppt_y</p:attrName>
                                        </p:attrNameLst>
                                      </p:cBhvr>
                                      <p:tavLst>
                                        <p:tav tm="0">
                                          <p:val>
                                            <p:strVal val="ppt_y"/>
                                          </p:val>
                                        </p:tav>
                                        <p:tav tm="100000">
                                          <p:val>
                                            <p:strVal val="ppt_y"/>
                                          </p:val>
                                        </p:tav>
                                      </p:tavLst>
                                    </p:anim>
                                    <p:set>
                                      <p:cBhvr>
                                        <p:cTn id="8" dur="1" fill="hold">
                                          <p:stCondLst>
                                            <p:cond delay="3499"/>
                                          </p:stCondLst>
                                        </p:cTn>
                                        <p:tgtEl>
                                          <p:spTgt spid="34"/>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3500" fill="hold"/>
                                        <p:tgtEl>
                                          <p:spTgt spid="17"/>
                                        </p:tgtEl>
                                        <p:attrNameLst>
                                          <p:attrName>ppt_w</p:attrName>
                                        </p:attrNameLst>
                                      </p:cBhvr>
                                      <p:tavLst>
                                        <p:tav tm="0">
                                          <p:val>
                                            <p:strVal val="4/3*#ppt_w"/>
                                          </p:val>
                                        </p:tav>
                                        <p:tav tm="100000">
                                          <p:val>
                                            <p:strVal val="#ppt_w"/>
                                          </p:val>
                                        </p:tav>
                                      </p:tavLst>
                                    </p:anim>
                                    <p:anim calcmode="lin" valueType="num">
                                      <p:cBhvr>
                                        <p:cTn id="12" dur="3500" fill="hold"/>
                                        <p:tgtEl>
                                          <p:spTgt spid="17"/>
                                        </p:tgtEl>
                                        <p:attrNameLst>
                                          <p:attrName>ppt_h</p:attrName>
                                        </p:attrNameLst>
                                      </p:cBhvr>
                                      <p:tavLst>
                                        <p:tav tm="0">
                                          <p:val>
                                            <p:strVal val="4/3*#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500"/>
                                        <p:tgtEl>
                                          <p:spTgt spid="18"/>
                                        </p:tgtEl>
                                        <p:attrNameLst>
                                          <p:attrName>ppt_x</p:attrName>
                                        </p:attrNameLst>
                                      </p:cBhvr>
                                      <p:tavLst>
                                        <p:tav tm="0">
                                          <p:val>
                                            <p:strVal val="ppt_x"/>
                                          </p:val>
                                        </p:tav>
                                        <p:tav tm="100000">
                                          <p:val>
                                            <p:strVal val="1+ppt_w/2"/>
                                          </p:val>
                                        </p:tav>
                                      </p:tavLst>
                                    </p:anim>
                                    <p:anim calcmode="lin" valueType="num">
                                      <p:cBhvr additive="base">
                                        <p:cTn id="15" dur="3500"/>
                                        <p:tgtEl>
                                          <p:spTgt spid="18"/>
                                        </p:tgtEl>
                                        <p:attrNameLst>
                                          <p:attrName>ppt_y</p:attrName>
                                        </p:attrNameLst>
                                      </p:cBhvr>
                                      <p:tavLst>
                                        <p:tav tm="0">
                                          <p:val>
                                            <p:strVal val="ppt_y"/>
                                          </p:val>
                                        </p:tav>
                                        <p:tav tm="100000">
                                          <p:val>
                                            <p:strVal val="ppt_y"/>
                                          </p:val>
                                        </p:tav>
                                      </p:tavLst>
                                    </p:anim>
                                    <p:set>
                                      <p:cBhvr>
                                        <p:cTn id="16" dur="1" fill="hold">
                                          <p:stCondLst>
                                            <p:cond delay="3499"/>
                                          </p:stCondLst>
                                        </p:cTn>
                                        <p:tgtEl>
                                          <p:spTgt spid="18"/>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20"/>
                                        </p:tgtEl>
                                        <p:attrNameLst>
                                          <p:attrName>style.opacity</p:attrName>
                                        </p:attrNameLst>
                                      </p:cBhvr>
                                      <p:to>
                                        <p:strVal val="0"/>
                                      </p:to>
                                    </p:set>
                                    <p:animEffect filter="image" prLst="opacity: 0">
                                      <p:cBhvr rctx="IE">
                                        <p:cTn id="19"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redondeado"/>
          <p:cNvSpPr/>
          <p:nvPr/>
        </p:nvSpPr>
        <p:spPr>
          <a:xfrm>
            <a:off x="755576" y="555526"/>
            <a:ext cx="7560840" cy="3960440"/>
          </a:xfrm>
          <a:prstGeom prst="roundRect">
            <a:avLst>
              <a:gd name="adj" fmla="val 48092"/>
            </a:avLst>
          </a:prstGeom>
          <a:gradFill flip="none" rotWithShape="1">
            <a:gsLst>
              <a:gs pos="41256">
                <a:srgbClr val="C3D2ED">
                  <a:lumMod val="58000"/>
                  <a:lumOff val="42000"/>
                </a:srgbClr>
              </a:gs>
              <a:gs pos="3000">
                <a:srgbClr val="F79D3B">
                  <a:alpha val="70000"/>
                </a:srgbClr>
              </a:gs>
              <a:gs pos="42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7800" y="-11426"/>
            <a:ext cx="9178404" cy="5154926"/>
          </a:xfrm>
          <a:prstGeom prst="rect">
            <a:avLst/>
          </a:prstGeom>
          <a:noFill/>
          <a:ln>
            <a:noFill/>
          </a:ln>
        </p:spPr>
      </p:pic>
      <p:sp>
        <p:nvSpPr>
          <p:cNvPr id="3" name="2 Rectángulo redondeado"/>
          <p:cNvSpPr/>
          <p:nvPr/>
        </p:nvSpPr>
        <p:spPr>
          <a:xfrm>
            <a:off x="827584" y="555526"/>
            <a:ext cx="7560840" cy="3960440"/>
          </a:xfrm>
          <a:prstGeom prst="roundRect">
            <a:avLst>
              <a:gd name="adj" fmla="val 48092"/>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a:off x="755576" y="1131590"/>
            <a:ext cx="3528392" cy="2808312"/>
          </a:xfrm>
          <a:prstGeom prst="flowChartDelay">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flipH="1">
            <a:off x="4788024" y="1131590"/>
            <a:ext cx="3528392" cy="2808312"/>
          </a:xfrm>
          <a:prstGeom prst="flowChartDelay">
            <a:avLst/>
          </a:prstGeom>
          <a:gradFill flip="none" rotWithShape="1">
            <a:gsLst>
              <a:gs pos="3000">
                <a:srgbClr val="F79D3B">
                  <a:alpha val="70000"/>
                </a:srgbClr>
              </a:gs>
              <a:gs pos="56000">
                <a:srgbClr val="C7D4EE">
                  <a:alpha val="0"/>
                </a:srgbClr>
              </a:gs>
              <a:gs pos="37000">
                <a:schemeClr val="accent1">
                  <a:tint val="44500"/>
                  <a:satMod val="160000"/>
                  <a:alpha val="0"/>
                </a:schemeClr>
              </a:gs>
              <a:gs pos="100000">
                <a:schemeClr val="accent1">
                  <a:tint val="23500"/>
                  <a:satMod val="160000"/>
                  <a:alpha val="39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1231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6"/>
                                        </p:tgtEl>
                                        <p:attrNameLst>
                                          <p:attrName>ppt_w</p:attrName>
                                        </p:attrNameLst>
                                      </p:cBhvr>
                                      <p:tavLst>
                                        <p:tav tm="0">
                                          <p:val>
                                            <p:strVal val="ppt_w"/>
                                          </p:val>
                                        </p:tav>
                                        <p:tav tm="100000">
                                          <p:val>
                                            <p:strVal val="4*ppt_w"/>
                                          </p:val>
                                        </p:tav>
                                      </p:tavLst>
                                    </p:anim>
                                    <p:anim calcmode="lin" valueType="num">
                                      <p:cBhvr>
                                        <p:cTn id="33" dur="3000"/>
                                        <p:tgtEl>
                                          <p:spTgt spid="6"/>
                                        </p:tgtEl>
                                        <p:attrNameLst>
                                          <p:attrName>ppt_h</p:attrName>
                                        </p:attrNameLst>
                                      </p:cBhvr>
                                      <p:tavLst>
                                        <p:tav tm="0">
                                          <p:val>
                                            <p:strVal val="ppt_h"/>
                                          </p:val>
                                        </p:tav>
                                        <p:tav tm="100000">
                                          <p:val>
                                            <p:strVal val="4*ppt_h"/>
                                          </p:val>
                                        </p:tav>
                                      </p:tavLst>
                                    </p:anim>
                                    <p:set>
                                      <p:cBhvr>
                                        <p:cTn id="34" dur="1" fill="hold">
                                          <p:stCondLst>
                                            <p:cond delay="2999"/>
                                          </p:stCondLst>
                                        </p:cTn>
                                        <p:tgtEl>
                                          <p:spTgt spid="6"/>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4000" fill="hold"/>
                                        <p:tgtEl>
                                          <p:spTgt spid="8"/>
                                        </p:tgtEl>
                                        <p:attrNameLst>
                                          <p:attrName>ppt_w</p:attrName>
                                        </p:attrNameLst>
                                      </p:cBhvr>
                                      <p:tavLst>
                                        <p:tav tm="0">
                                          <p:val>
                                            <p:fltVal val="0"/>
                                          </p:val>
                                        </p:tav>
                                        <p:tav tm="100000">
                                          <p:val>
                                            <p:strVal val="#ppt_w"/>
                                          </p:val>
                                        </p:tav>
                                      </p:tavLst>
                                    </p:anim>
                                    <p:anim calcmode="lin" valueType="num">
                                      <p:cBhvr>
                                        <p:cTn id="38" dur="4000" fill="hold"/>
                                        <p:tgtEl>
                                          <p:spTgt spid="8"/>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4000"/>
                                        <p:tgtEl>
                                          <p:spTgt spid="8"/>
                                        </p:tgtEl>
                                      </p:cBhvr>
                                    </p:animEffect>
                                  </p:childTnLst>
                                </p:cTn>
                              </p:par>
                              <p:par>
                                <p:cTn id="42" presetID="9" presetClass="emph" presetSubtype="0" grpId="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3" grpId="0" animBg="1"/>
      <p:bldP spid="4" grpId="0" animBg="1"/>
      <p:bldP spid="4" grpId="1" animBg="1"/>
      <p:bldP spid="5" grpId="0" animBg="1"/>
      <p:bldP spid="5" grpId="1"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b="-96048"/>
          <a:stretch/>
        </p:blipFill>
        <p:spPr>
          <a:xfrm>
            <a:off x="6112" y="0"/>
            <a:ext cx="9144000" cy="10083800"/>
          </a:xfrm>
          <a:prstGeom prst="rect">
            <a:avLst/>
          </a:prstGeom>
          <a:noFill/>
          <a:ln>
            <a:noFill/>
          </a:ln>
        </p:spPr>
      </p:pic>
      <p:grpSp>
        <p:nvGrpSpPr>
          <p:cNvPr id="4" name="3 Grupo"/>
          <p:cNvGrpSpPr/>
          <p:nvPr/>
        </p:nvGrpSpPr>
        <p:grpSpPr>
          <a:xfrm rot="19620978">
            <a:off x="446710" y="-422572"/>
            <a:ext cx="412731" cy="919430"/>
            <a:chOff x="971600" y="0"/>
            <a:chExt cx="1080120" cy="2279104"/>
          </a:xfrm>
          <a:effectLst>
            <a:outerShdw sx="115000" sy="115000" algn="ctr" rotWithShape="0">
              <a:schemeClr val="tx1"/>
            </a:outerShdw>
            <a:reflection dir="5400000" sy="-100000" algn="bl" rotWithShape="0"/>
          </a:effectLst>
        </p:grpSpPr>
        <p:sp>
          <p:nvSpPr>
            <p:cNvPr id="5" name="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6 Grupo"/>
          <p:cNvGrpSpPr/>
          <p:nvPr/>
        </p:nvGrpSpPr>
        <p:grpSpPr>
          <a:xfrm rot="19620978">
            <a:off x="929251" y="-422572"/>
            <a:ext cx="412731" cy="919430"/>
            <a:chOff x="971600" y="0"/>
            <a:chExt cx="1080120" cy="2279104"/>
          </a:xfrm>
          <a:effectLst>
            <a:outerShdw sx="115000" sy="115000" algn="ctr" rotWithShape="0">
              <a:schemeClr val="tx1"/>
            </a:outerShdw>
            <a:reflection dir="5400000" sy="-100000" algn="bl" rotWithShape="0"/>
          </a:effectLst>
        </p:grpSpPr>
        <p:sp>
          <p:nvSpPr>
            <p:cNvPr id="8" name="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rot="19620978">
            <a:off x="1425893" y="-437340"/>
            <a:ext cx="412731" cy="919430"/>
            <a:chOff x="971600" y="0"/>
            <a:chExt cx="1080120" cy="2279104"/>
          </a:xfrm>
          <a:effectLst>
            <a:outerShdw sx="115000" sy="115000" algn="ctr" rotWithShape="0">
              <a:schemeClr val="tx1"/>
            </a:outerShdw>
            <a:reflection dir="5400000" sy="-100000" algn="bl" rotWithShape="0"/>
          </a:effectLst>
        </p:grpSpPr>
        <p:sp>
          <p:nvSpPr>
            <p:cNvPr id="11" name="1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 name="12 Grupo"/>
          <p:cNvGrpSpPr/>
          <p:nvPr/>
        </p:nvGrpSpPr>
        <p:grpSpPr>
          <a:xfrm rot="19620978">
            <a:off x="1908487" y="-422572"/>
            <a:ext cx="412731" cy="919430"/>
            <a:chOff x="971600" y="0"/>
            <a:chExt cx="1080120" cy="2279104"/>
          </a:xfrm>
          <a:effectLst>
            <a:outerShdw sx="115000" sy="115000" algn="ctr" rotWithShape="0">
              <a:schemeClr val="tx1"/>
            </a:outerShdw>
            <a:reflection dir="5400000" sy="-100000" algn="bl" rotWithShape="0"/>
          </a:effectLst>
        </p:grpSpPr>
        <p:sp>
          <p:nvSpPr>
            <p:cNvPr id="14" name="1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 name="15 Grupo"/>
          <p:cNvGrpSpPr/>
          <p:nvPr/>
        </p:nvGrpSpPr>
        <p:grpSpPr>
          <a:xfrm rot="19620978">
            <a:off x="2348489" y="-437818"/>
            <a:ext cx="412731" cy="919430"/>
            <a:chOff x="971600" y="0"/>
            <a:chExt cx="1080120" cy="2279104"/>
          </a:xfrm>
          <a:effectLst>
            <a:outerShdw sx="115000" sy="115000" algn="ctr" rotWithShape="0">
              <a:schemeClr val="tx1"/>
            </a:outerShdw>
            <a:reflection dir="5400000" sy="-100000" algn="bl" rotWithShape="0"/>
          </a:effectLst>
        </p:grpSpPr>
        <p:sp>
          <p:nvSpPr>
            <p:cNvPr id="17" name="1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rot="19620978">
            <a:off x="2831029" y="-437818"/>
            <a:ext cx="412731" cy="919430"/>
            <a:chOff x="971600" y="0"/>
            <a:chExt cx="1080120" cy="2279104"/>
          </a:xfrm>
          <a:effectLst>
            <a:outerShdw sx="115000" sy="115000" algn="ctr" rotWithShape="0">
              <a:schemeClr val="tx1"/>
            </a:outerShdw>
            <a:reflection dir="5400000" sy="-100000" algn="bl" rotWithShape="0"/>
          </a:effectLst>
        </p:grpSpPr>
        <p:sp>
          <p:nvSpPr>
            <p:cNvPr id="20" name="1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19620978">
            <a:off x="3327671" y="-452586"/>
            <a:ext cx="412731" cy="919430"/>
            <a:chOff x="971600" y="0"/>
            <a:chExt cx="1080120" cy="2279104"/>
          </a:xfrm>
          <a:effectLst>
            <a:outerShdw sx="115000" sy="115000" algn="ctr" rotWithShape="0">
              <a:schemeClr val="tx1"/>
            </a:outerShdw>
            <a:reflection dir="5400000" sy="-100000" algn="bl" rotWithShape="0"/>
          </a:effectLst>
        </p:grpSpPr>
        <p:sp>
          <p:nvSpPr>
            <p:cNvPr id="23" name="2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 name="24 Grupo"/>
          <p:cNvGrpSpPr/>
          <p:nvPr/>
        </p:nvGrpSpPr>
        <p:grpSpPr>
          <a:xfrm rot="1979022" flipH="1">
            <a:off x="8248047" y="-422572"/>
            <a:ext cx="412731" cy="919430"/>
            <a:chOff x="971600" y="0"/>
            <a:chExt cx="1080120" cy="2279104"/>
          </a:xfrm>
          <a:effectLst>
            <a:outerShdw sx="115000" sy="115000" algn="ctr" rotWithShape="0">
              <a:schemeClr val="tx1"/>
            </a:outerShdw>
            <a:reflection dir="5400000" sy="-100000" algn="bl" rotWithShape="0"/>
          </a:effectLst>
        </p:grpSpPr>
        <p:sp>
          <p:nvSpPr>
            <p:cNvPr id="26" name="2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rot="1979022" flipH="1">
            <a:off x="7765506" y="-422572"/>
            <a:ext cx="412731" cy="919430"/>
            <a:chOff x="971600" y="0"/>
            <a:chExt cx="1080120" cy="2279104"/>
          </a:xfrm>
          <a:effectLst>
            <a:outerShdw sx="115000" sy="115000" algn="ctr" rotWithShape="0">
              <a:schemeClr val="tx1"/>
            </a:outerShdw>
            <a:reflection dir="5400000" sy="-100000" algn="bl" rotWithShape="0"/>
          </a:effectLst>
        </p:grpSpPr>
        <p:sp>
          <p:nvSpPr>
            <p:cNvPr id="29" name="2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rot="1979022" flipH="1">
            <a:off x="7268864" y="-437340"/>
            <a:ext cx="412731" cy="919430"/>
            <a:chOff x="971600" y="0"/>
            <a:chExt cx="1080120" cy="2279104"/>
          </a:xfrm>
          <a:effectLst>
            <a:outerShdw sx="115000" sy="115000" algn="ctr" rotWithShape="0">
              <a:schemeClr val="tx1"/>
            </a:outerShdw>
            <a:reflection dir="5400000" sy="-100000" algn="bl" rotWithShape="0"/>
          </a:effectLst>
        </p:grpSpPr>
        <p:sp>
          <p:nvSpPr>
            <p:cNvPr id="32" name="3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 name="33 Grupo"/>
          <p:cNvGrpSpPr/>
          <p:nvPr/>
        </p:nvGrpSpPr>
        <p:grpSpPr>
          <a:xfrm rot="1979022" flipH="1">
            <a:off x="6786270" y="-422572"/>
            <a:ext cx="412731" cy="919430"/>
            <a:chOff x="971600" y="0"/>
            <a:chExt cx="1080120" cy="2279104"/>
          </a:xfrm>
          <a:effectLst>
            <a:outerShdw sx="115000" sy="115000" algn="ctr" rotWithShape="0">
              <a:schemeClr val="tx1"/>
            </a:outerShdw>
            <a:reflection dir="5400000" sy="-100000" algn="bl" rotWithShape="0"/>
          </a:effectLst>
        </p:grpSpPr>
        <p:sp>
          <p:nvSpPr>
            <p:cNvPr id="35" name="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7" name="36 Grupo"/>
          <p:cNvGrpSpPr/>
          <p:nvPr/>
        </p:nvGrpSpPr>
        <p:grpSpPr>
          <a:xfrm rot="1979022" flipH="1">
            <a:off x="6346268" y="-437818"/>
            <a:ext cx="412731" cy="919430"/>
            <a:chOff x="971600" y="0"/>
            <a:chExt cx="1080120" cy="2279104"/>
          </a:xfrm>
          <a:effectLst>
            <a:outerShdw sx="115000" sy="115000" algn="ctr" rotWithShape="0">
              <a:schemeClr val="tx1"/>
            </a:outerShdw>
            <a:reflection dir="5400000" sy="-100000" algn="bl" rotWithShape="0"/>
          </a:effectLst>
        </p:grpSpPr>
        <p:sp>
          <p:nvSpPr>
            <p:cNvPr id="38" name="3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0" name="39 Grupo"/>
          <p:cNvGrpSpPr/>
          <p:nvPr/>
        </p:nvGrpSpPr>
        <p:grpSpPr>
          <a:xfrm rot="1979022" flipH="1">
            <a:off x="5863728" y="-437818"/>
            <a:ext cx="412731" cy="919430"/>
            <a:chOff x="971600" y="0"/>
            <a:chExt cx="1080120" cy="2279104"/>
          </a:xfrm>
          <a:effectLst>
            <a:outerShdw sx="115000" sy="115000" algn="ctr" rotWithShape="0">
              <a:schemeClr val="tx1"/>
            </a:outerShdw>
            <a:reflection dir="5400000" sy="-100000" algn="bl" rotWithShape="0"/>
          </a:effectLst>
        </p:grpSpPr>
        <p:sp>
          <p:nvSpPr>
            <p:cNvPr id="41" name="4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 name="42 Grupo"/>
          <p:cNvGrpSpPr/>
          <p:nvPr/>
        </p:nvGrpSpPr>
        <p:grpSpPr>
          <a:xfrm rot="1979022" flipH="1">
            <a:off x="5367086" y="-452586"/>
            <a:ext cx="412731" cy="919430"/>
            <a:chOff x="971600" y="0"/>
            <a:chExt cx="1080120" cy="2279104"/>
          </a:xfrm>
          <a:effectLst>
            <a:outerShdw sx="115000" sy="115000" algn="ctr" rotWithShape="0">
              <a:schemeClr val="tx1"/>
            </a:outerShdw>
            <a:reflection dir="5400000" sy="-100000" algn="bl" rotWithShape="0"/>
          </a:effectLst>
        </p:grpSpPr>
        <p:sp>
          <p:nvSpPr>
            <p:cNvPr id="44" name="4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6" name="45 Grupo"/>
          <p:cNvGrpSpPr/>
          <p:nvPr/>
        </p:nvGrpSpPr>
        <p:grpSpPr>
          <a:xfrm rot="19620978">
            <a:off x="449708" y="400394"/>
            <a:ext cx="412731" cy="919430"/>
            <a:chOff x="971600" y="0"/>
            <a:chExt cx="1080120" cy="2279104"/>
          </a:xfrm>
          <a:effectLst>
            <a:outerShdw sx="115000" sy="115000" algn="ctr" rotWithShape="0">
              <a:schemeClr val="tx1"/>
            </a:outerShdw>
            <a:reflection dir="5400000" sy="-100000" algn="bl" rotWithShape="0"/>
          </a:effectLst>
        </p:grpSpPr>
        <p:sp>
          <p:nvSpPr>
            <p:cNvPr id="47" name="4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 name="48 Grupo"/>
          <p:cNvGrpSpPr/>
          <p:nvPr/>
        </p:nvGrpSpPr>
        <p:grpSpPr>
          <a:xfrm rot="19620978">
            <a:off x="932249" y="400394"/>
            <a:ext cx="412731" cy="919430"/>
            <a:chOff x="971600" y="0"/>
            <a:chExt cx="1080120" cy="2279104"/>
          </a:xfrm>
          <a:effectLst>
            <a:outerShdw sx="115000" sy="115000" algn="ctr" rotWithShape="0">
              <a:schemeClr val="tx1"/>
            </a:outerShdw>
            <a:reflection dir="5400000" sy="-100000" algn="bl" rotWithShape="0"/>
          </a:effectLst>
        </p:grpSpPr>
        <p:sp>
          <p:nvSpPr>
            <p:cNvPr id="50" name="4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2" name="51 Grupo"/>
          <p:cNvGrpSpPr/>
          <p:nvPr/>
        </p:nvGrpSpPr>
        <p:grpSpPr>
          <a:xfrm rot="19620978">
            <a:off x="1428891" y="385627"/>
            <a:ext cx="412731" cy="919430"/>
            <a:chOff x="971600" y="0"/>
            <a:chExt cx="1080120" cy="2279104"/>
          </a:xfrm>
          <a:effectLst>
            <a:outerShdw sx="115000" sy="115000" algn="ctr" rotWithShape="0">
              <a:schemeClr val="tx1"/>
            </a:outerShdw>
            <a:reflection dir="5400000" sy="-100000" algn="bl" rotWithShape="0"/>
          </a:effectLst>
        </p:grpSpPr>
        <p:sp>
          <p:nvSpPr>
            <p:cNvPr id="53" name="5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620978">
            <a:off x="1911486" y="400394"/>
            <a:ext cx="412731" cy="919430"/>
            <a:chOff x="971600" y="0"/>
            <a:chExt cx="1080120" cy="2279104"/>
          </a:xfrm>
          <a:effectLst>
            <a:outerShdw sx="115000" sy="115000" algn="ctr" rotWithShape="0">
              <a:schemeClr val="tx1"/>
            </a:outerShdw>
            <a:reflection dir="5400000" sy="-100000" algn="bl" rotWithShape="0"/>
          </a:effectLst>
        </p:grpSpPr>
        <p:sp>
          <p:nvSpPr>
            <p:cNvPr id="56" name="5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620978">
            <a:off x="2351487" y="385149"/>
            <a:ext cx="412731" cy="919430"/>
            <a:chOff x="971600" y="0"/>
            <a:chExt cx="1080120" cy="2279104"/>
          </a:xfrm>
          <a:effectLst>
            <a:outerShdw sx="115000" sy="115000" algn="ctr" rotWithShape="0">
              <a:schemeClr val="tx1"/>
            </a:outerShdw>
            <a:reflection dir="5400000" sy="-100000" algn="bl" rotWithShape="0"/>
          </a:effectLst>
        </p:grpSpPr>
        <p:sp>
          <p:nvSpPr>
            <p:cNvPr id="59" name="5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1" name="60 Grupo"/>
          <p:cNvGrpSpPr/>
          <p:nvPr/>
        </p:nvGrpSpPr>
        <p:grpSpPr>
          <a:xfrm rot="19620978">
            <a:off x="2834028" y="385149"/>
            <a:ext cx="412731" cy="919430"/>
            <a:chOff x="971600" y="0"/>
            <a:chExt cx="1080120" cy="2279104"/>
          </a:xfrm>
          <a:effectLst>
            <a:outerShdw sx="115000" sy="115000" algn="ctr" rotWithShape="0">
              <a:schemeClr val="tx1"/>
            </a:outerShdw>
            <a:reflection dir="5400000" sy="-100000" algn="bl" rotWithShape="0"/>
          </a:effectLst>
        </p:grpSpPr>
        <p:sp>
          <p:nvSpPr>
            <p:cNvPr id="62" name="6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4" name="63 Grupo"/>
          <p:cNvGrpSpPr/>
          <p:nvPr/>
        </p:nvGrpSpPr>
        <p:grpSpPr>
          <a:xfrm rot="19620978">
            <a:off x="3330669" y="370380"/>
            <a:ext cx="412731" cy="919430"/>
            <a:chOff x="971600" y="0"/>
            <a:chExt cx="1080120" cy="2279104"/>
          </a:xfrm>
          <a:effectLst>
            <a:outerShdw sx="115000" sy="115000" algn="ctr" rotWithShape="0">
              <a:schemeClr val="tx1"/>
            </a:outerShdw>
            <a:reflection dir="5400000" sy="-100000" algn="bl" rotWithShape="0"/>
          </a:effectLst>
        </p:grpSpPr>
        <p:sp>
          <p:nvSpPr>
            <p:cNvPr id="65" name="6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7" name="66 Grupo"/>
          <p:cNvGrpSpPr/>
          <p:nvPr/>
        </p:nvGrpSpPr>
        <p:grpSpPr>
          <a:xfrm rot="1979022" flipH="1">
            <a:off x="8245049" y="400394"/>
            <a:ext cx="412731" cy="919430"/>
            <a:chOff x="971600" y="0"/>
            <a:chExt cx="1080120" cy="2279104"/>
          </a:xfrm>
          <a:effectLst>
            <a:outerShdw sx="115000" sy="115000" algn="ctr" rotWithShape="0">
              <a:schemeClr val="tx1"/>
            </a:outerShdw>
            <a:reflection dir="5400000" sy="-100000" algn="bl" rotWithShape="0"/>
          </a:effectLst>
        </p:grpSpPr>
        <p:sp>
          <p:nvSpPr>
            <p:cNvPr id="68" name="6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0" name="69 Grupo"/>
          <p:cNvGrpSpPr/>
          <p:nvPr/>
        </p:nvGrpSpPr>
        <p:grpSpPr>
          <a:xfrm rot="1979022" flipH="1">
            <a:off x="7762508" y="400394"/>
            <a:ext cx="412731" cy="919430"/>
            <a:chOff x="971600" y="0"/>
            <a:chExt cx="1080120" cy="2279104"/>
          </a:xfrm>
          <a:effectLst>
            <a:outerShdw sx="115000" sy="115000" algn="ctr" rotWithShape="0">
              <a:schemeClr val="tx1"/>
            </a:outerShdw>
            <a:reflection dir="5400000" sy="-100000" algn="bl" rotWithShape="0"/>
          </a:effectLst>
        </p:grpSpPr>
        <p:sp>
          <p:nvSpPr>
            <p:cNvPr id="71" name="7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3" name="72 Grupo"/>
          <p:cNvGrpSpPr/>
          <p:nvPr/>
        </p:nvGrpSpPr>
        <p:grpSpPr>
          <a:xfrm rot="1979022" flipH="1">
            <a:off x="7265866" y="385627"/>
            <a:ext cx="412731" cy="919430"/>
            <a:chOff x="971600" y="0"/>
            <a:chExt cx="1080120" cy="2279104"/>
          </a:xfrm>
          <a:effectLst>
            <a:outerShdw sx="115000" sy="115000" algn="ctr" rotWithShape="0">
              <a:schemeClr val="tx1"/>
            </a:outerShdw>
            <a:reflection dir="5400000" sy="-100000" algn="bl" rotWithShape="0"/>
          </a:effectLst>
        </p:grpSpPr>
        <p:sp>
          <p:nvSpPr>
            <p:cNvPr id="74" name="7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6" name="75 Grupo"/>
          <p:cNvGrpSpPr/>
          <p:nvPr/>
        </p:nvGrpSpPr>
        <p:grpSpPr>
          <a:xfrm rot="1979022" flipH="1">
            <a:off x="6783272" y="400394"/>
            <a:ext cx="412731" cy="919430"/>
            <a:chOff x="971600" y="0"/>
            <a:chExt cx="1080120" cy="2279104"/>
          </a:xfrm>
          <a:effectLst>
            <a:outerShdw sx="115000" sy="115000" algn="ctr" rotWithShape="0">
              <a:schemeClr val="tx1"/>
            </a:outerShdw>
            <a:reflection dir="5400000" sy="-100000" algn="bl" rotWithShape="0"/>
          </a:effectLst>
        </p:grpSpPr>
        <p:sp>
          <p:nvSpPr>
            <p:cNvPr id="77" name="7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9" name="78 Grupo"/>
          <p:cNvGrpSpPr/>
          <p:nvPr/>
        </p:nvGrpSpPr>
        <p:grpSpPr>
          <a:xfrm rot="1979022" flipH="1">
            <a:off x="6343270" y="385149"/>
            <a:ext cx="412731" cy="919430"/>
            <a:chOff x="971600" y="0"/>
            <a:chExt cx="1080120" cy="2279104"/>
          </a:xfrm>
          <a:effectLst>
            <a:outerShdw sx="115000" sy="115000" algn="ctr" rotWithShape="0">
              <a:schemeClr val="tx1"/>
            </a:outerShdw>
            <a:reflection dir="5400000" sy="-100000" algn="bl" rotWithShape="0"/>
          </a:effectLst>
        </p:grpSpPr>
        <p:sp>
          <p:nvSpPr>
            <p:cNvPr id="80" name="7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rot="1979022" flipH="1">
            <a:off x="5860730" y="385149"/>
            <a:ext cx="412731" cy="919430"/>
            <a:chOff x="971600" y="0"/>
            <a:chExt cx="1080120" cy="2279104"/>
          </a:xfrm>
          <a:effectLst>
            <a:outerShdw sx="115000" sy="115000" algn="ctr" rotWithShape="0">
              <a:schemeClr val="tx1"/>
            </a:outerShdw>
            <a:reflection dir="5400000" sy="-100000" algn="bl" rotWithShape="0"/>
          </a:effectLst>
        </p:grpSpPr>
        <p:sp>
          <p:nvSpPr>
            <p:cNvPr id="83" name="8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5" name="84 Grupo"/>
          <p:cNvGrpSpPr/>
          <p:nvPr/>
        </p:nvGrpSpPr>
        <p:grpSpPr>
          <a:xfrm rot="1979022" flipH="1">
            <a:off x="5364088" y="370380"/>
            <a:ext cx="412731" cy="919430"/>
            <a:chOff x="971600" y="0"/>
            <a:chExt cx="1080120" cy="2279104"/>
          </a:xfrm>
          <a:effectLst>
            <a:outerShdw sx="115000" sy="115000" algn="ctr" rotWithShape="0">
              <a:schemeClr val="tx1"/>
            </a:outerShdw>
            <a:reflection dir="5400000" sy="-100000" algn="bl" rotWithShape="0"/>
          </a:effectLst>
        </p:grpSpPr>
        <p:sp>
          <p:nvSpPr>
            <p:cNvPr id="86" name="8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8" name="87 Grupo"/>
          <p:cNvGrpSpPr/>
          <p:nvPr/>
        </p:nvGrpSpPr>
        <p:grpSpPr>
          <a:xfrm rot="19620978">
            <a:off x="395536" y="1224414"/>
            <a:ext cx="412731" cy="919430"/>
            <a:chOff x="971600" y="0"/>
            <a:chExt cx="1080120" cy="2279104"/>
          </a:xfrm>
          <a:effectLst>
            <a:outerShdw sx="115000" sy="115000" algn="ctr" rotWithShape="0">
              <a:schemeClr val="tx1"/>
            </a:outerShdw>
            <a:reflection dir="5400000" sy="-100000" algn="bl" rotWithShape="0"/>
          </a:effectLst>
        </p:grpSpPr>
        <p:sp>
          <p:nvSpPr>
            <p:cNvPr id="89" name="8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1" name="90 Grupo"/>
          <p:cNvGrpSpPr/>
          <p:nvPr/>
        </p:nvGrpSpPr>
        <p:grpSpPr>
          <a:xfrm rot="19620978">
            <a:off x="878077" y="1224414"/>
            <a:ext cx="412731" cy="919430"/>
            <a:chOff x="971600" y="0"/>
            <a:chExt cx="1080120" cy="2279104"/>
          </a:xfrm>
          <a:effectLst>
            <a:outerShdw sx="115000" sy="115000" algn="ctr" rotWithShape="0">
              <a:schemeClr val="tx1"/>
            </a:outerShdw>
            <a:reflection dir="5400000" sy="-100000" algn="bl" rotWithShape="0"/>
          </a:effectLst>
        </p:grpSpPr>
        <p:sp>
          <p:nvSpPr>
            <p:cNvPr id="92" name="9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4" name="93 Grupo"/>
          <p:cNvGrpSpPr/>
          <p:nvPr/>
        </p:nvGrpSpPr>
        <p:grpSpPr>
          <a:xfrm rot="19620978">
            <a:off x="1374719" y="1209646"/>
            <a:ext cx="412731" cy="919430"/>
            <a:chOff x="971600" y="0"/>
            <a:chExt cx="1080120" cy="2279104"/>
          </a:xfrm>
          <a:effectLst>
            <a:outerShdw sx="115000" sy="115000" algn="ctr" rotWithShape="0">
              <a:schemeClr val="tx1"/>
            </a:outerShdw>
            <a:reflection dir="5400000" sy="-100000" algn="bl" rotWithShape="0"/>
          </a:effectLst>
        </p:grpSpPr>
        <p:sp>
          <p:nvSpPr>
            <p:cNvPr id="95" name="9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rot="19620978">
            <a:off x="1857313" y="1224414"/>
            <a:ext cx="412731" cy="919430"/>
            <a:chOff x="971600" y="0"/>
            <a:chExt cx="1080120" cy="2279104"/>
          </a:xfrm>
          <a:effectLst>
            <a:outerShdw sx="115000" sy="115000" algn="ctr" rotWithShape="0">
              <a:schemeClr val="tx1"/>
            </a:outerShdw>
            <a:reflection dir="5400000" sy="-100000" algn="bl" rotWithShape="0"/>
          </a:effectLst>
        </p:grpSpPr>
        <p:sp>
          <p:nvSpPr>
            <p:cNvPr id="98" name="9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0" name="99 Grupo"/>
          <p:cNvGrpSpPr/>
          <p:nvPr/>
        </p:nvGrpSpPr>
        <p:grpSpPr>
          <a:xfrm rot="19620978">
            <a:off x="2297315" y="1209168"/>
            <a:ext cx="412731" cy="919430"/>
            <a:chOff x="971600" y="0"/>
            <a:chExt cx="1080120" cy="2279104"/>
          </a:xfrm>
          <a:effectLst>
            <a:outerShdw sx="115000" sy="115000" algn="ctr" rotWithShape="0">
              <a:schemeClr val="tx1"/>
            </a:outerShdw>
            <a:reflection dir="5400000" sy="-100000" algn="bl" rotWithShape="0"/>
          </a:effectLst>
        </p:grpSpPr>
        <p:sp>
          <p:nvSpPr>
            <p:cNvPr id="101" name="10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3" name="102 Grupo"/>
          <p:cNvGrpSpPr/>
          <p:nvPr/>
        </p:nvGrpSpPr>
        <p:grpSpPr>
          <a:xfrm rot="19620978">
            <a:off x="2779855" y="1209168"/>
            <a:ext cx="412731" cy="919430"/>
            <a:chOff x="971600" y="0"/>
            <a:chExt cx="1080120" cy="2279104"/>
          </a:xfrm>
          <a:effectLst>
            <a:outerShdw sx="115000" sy="115000" algn="ctr" rotWithShape="0">
              <a:schemeClr val="tx1"/>
            </a:outerShdw>
            <a:reflection dir="5400000" sy="-100000" algn="bl" rotWithShape="0"/>
          </a:effectLst>
        </p:grpSpPr>
        <p:sp>
          <p:nvSpPr>
            <p:cNvPr id="104" name="10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620978">
            <a:off x="3276497" y="1194400"/>
            <a:ext cx="412731" cy="919430"/>
            <a:chOff x="971600" y="0"/>
            <a:chExt cx="1080120" cy="2279104"/>
          </a:xfrm>
          <a:effectLst>
            <a:outerShdw sx="115000" sy="115000" algn="ctr" rotWithShape="0">
              <a:schemeClr val="tx1"/>
            </a:outerShdw>
            <a:reflection dir="5400000" sy="-100000" algn="bl" rotWithShape="0"/>
          </a:effectLst>
        </p:grpSpPr>
        <p:sp>
          <p:nvSpPr>
            <p:cNvPr id="107" name="1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9" name="108 Grupo"/>
          <p:cNvGrpSpPr/>
          <p:nvPr/>
        </p:nvGrpSpPr>
        <p:grpSpPr>
          <a:xfrm rot="1979022" flipH="1">
            <a:off x="8299221" y="1224414"/>
            <a:ext cx="412731" cy="919430"/>
            <a:chOff x="971600" y="0"/>
            <a:chExt cx="1080120" cy="2279104"/>
          </a:xfrm>
          <a:effectLst>
            <a:outerShdw sx="115000" sy="115000" algn="ctr" rotWithShape="0">
              <a:schemeClr val="tx1"/>
            </a:outerShdw>
            <a:reflection dir="5400000" sy="-100000" algn="bl" rotWithShape="0"/>
          </a:effectLst>
        </p:grpSpPr>
        <p:sp>
          <p:nvSpPr>
            <p:cNvPr id="110" name="10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2" name="111 Grupo"/>
          <p:cNvGrpSpPr/>
          <p:nvPr/>
        </p:nvGrpSpPr>
        <p:grpSpPr>
          <a:xfrm rot="1979022" flipH="1">
            <a:off x="7816680" y="1224414"/>
            <a:ext cx="412731" cy="919430"/>
            <a:chOff x="971600" y="0"/>
            <a:chExt cx="1080120" cy="2279104"/>
          </a:xfrm>
          <a:effectLst>
            <a:outerShdw sx="115000" sy="115000" algn="ctr" rotWithShape="0">
              <a:schemeClr val="tx1"/>
            </a:outerShdw>
            <a:reflection dir="5400000" sy="-100000" algn="bl" rotWithShape="0"/>
          </a:effectLst>
        </p:grpSpPr>
        <p:sp>
          <p:nvSpPr>
            <p:cNvPr id="113" name="11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5" name="114 Grupo"/>
          <p:cNvGrpSpPr/>
          <p:nvPr/>
        </p:nvGrpSpPr>
        <p:grpSpPr>
          <a:xfrm rot="1979022" flipH="1">
            <a:off x="7320039" y="1209646"/>
            <a:ext cx="412731" cy="919430"/>
            <a:chOff x="971600" y="0"/>
            <a:chExt cx="1080120" cy="2279104"/>
          </a:xfrm>
          <a:effectLst>
            <a:outerShdw sx="115000" sy="115000" algn="ctr" rotWithShape="0">
              <a:schemeClr val="tx1"/>
            </a:outerShdw>
            <a:reflection dir="5400000" sy="-100000" algn="bl" rotWithShape="0"/>
          </a:effectLst>
        </p:grpSpPr>
        <p:sp>
          <p:nvSpPr>
            <p:cNvPr id="116" name="11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8" name="117 Grupo"/>
          <p:cNvGrpSpPr/>
          <p:nvPr/>
        </p:nvGrpSpPr>
        <p:grpSpPr>
          <a:xfrm rot="1979022" flipH="1">
            <a:off x="6837444" y="1224414"/>
            <a:ext cx="412731" cy="919430"/>
            <a:chOff x="971600" y="0"/>
            <a:chExt cx="1080120" cy="2279104"/>
          </a:xfrm>
          <a:effectLst>
            <a:outerShdw sx="115000" sy="115000" algn="ctr" rotWithShape="0">
              <a:schemeClr val="tx1"/>
            </a:outerShdw>
            <a:reflection dir="5400000" sy="-100000" algn="bl" rotWithShape="0"/>
          </a:effectLst>
        </p:grpSpPr>
        <p:sp>
          <p:nvSpPr>
            <p:cNvPr id="119" name="11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1" name="120 Grupo"/>
          <p:cNvGrpSpPr/>
          <p:nvPr/>
        </p:nvGrpSpPr>
        <p:grpSpPr>
          <a:xfrm rot="1979022" flipH="1">
            <a:off x="6397442" y="1209168"/>
            <a:ext cx="412731" cy="919430"/>
            <a:chOff x="971600" y="0"/>
            <a:chExt cx="1080120" cy="2279104"/>
          </a:xfrm>
          <a:effectLst>
            <a:outerShdw sx="115000" sy="115000" algn="ctr" rotWithShape="0">
              <a:schemeClr val="tx1"/>
            </a:outerShdw>
            <a:reflection dir="5400000" sy="-100000" algn="bl" rotWithShape="0"/>
          </a:effectLst>
        </p:grpSpPr>
        <p:sp>
          <p:nvSpPr>
            <p:cNvPr id="122" name="12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4" name="123 Grupo"/>
          <p:cNvGrpSpPr/>
          <p:nvPr/>
        </p:nvGrpSpPr>
        <p:grpSpPr>
          <a:xfrm rot="1979022" flipH="1">
            <a:off x="5914902" y="1209168"/>
            <a:ext cx="412731" cy="919430"/>
            <a:chOff x="971600" y="0"/>
            <a:chExt cx="1080120" cy="2279104"/>
          </a:xfrm>
          <a:effectLst>
            <a:outerShdw sx="115000" sy="115000" algn="ctr" rotWithShape="0">
              <a:schemeClr val="tx1"/>
            </a:outerShdw>
            <a:reflection dir="5400000" sy="-100000" algn="bl" rotWithShape="0"/>
          </a:effectLst>
        </p:grpSpPr>
        <p:sp>
          <p:nvSpPr>
            <p:cNvPr id="125" name="12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7" name="126 Grupo"/>
          <p:cNvGrpSpPr/>
          <p:nvPr/>
        </p:nvGrpSpPr>
        <p:grpSpPr>
          <a:xfrm rot="1979022" flipH="1">
            <a:off x="5418260" y="1194400"/>
            <a:ext cx="412731" cy="919430"/>
            <a:chOff x="971600" y="0"/>
            <a:chExt cx="1080120" cy="2279104"/>
          </a:xfrm>
          <a:effectLst>
            <a:outerShdw sx="115000" sy="115000" algn="ctr" rotWithShape="0">
              <a:schemeClr val="tx1"/>
            </a:outerShdw>
            <a:reflection dir="5400000" sy="-100000" algn="bl" rotWithShape="0"/>
          </a:effectLst>
        </p:grpSpPr>
        <p:sp>
          <p:nvSpPr>
            <p:cNvPr id="128" name="12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0" name="129 Grupo"/>
          <p:cNvGrpSpPr/>
          <p:nvPr/>
        </p:nvGrpSpPr>
        <p:grpSpPr>
          <a:xfrm rot="19620978">
            <a:off x="446710" y="2097708"/>
            <a:ext cx="412731" cy="919430"/>
            <a:chOff x="971600" y="0"/>
            <a:chExt cx="1080120" cy="2279104"/>
          </a:xfrm>
          <a:effectLst>
            <a:outerShdw sx="115000" sy="115000" algn="ctr" rotWithShape="0">
              <a:schemeClr val="tx1"/>
            </a:outerShdw>
            <a:reflection dir="5400000" sy="-100000" algn="bl" rotWithShape="0"/>
          </a:effectLst>
        </p:grpSpPr>
        <p:sp>
          <p:nvSpPr>
            <p:cNvPr id="131" name="1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3" name="132 Grupo"/>
          <p:cNvGrpSpPr/>
          <p:nvPr/>
        </p:nvGrpSpPr>
        <p:grpSpPr>
          <a:xfrm rot="19620978">
            <a:off x="929251" y="2097708"/>
            <a:ext cx="412731" cy="919430"/>
            <a:chOff x="971600" y="0"/>
            <a:chExt cx="1080120" cy="2279104"/>
          </a:xfrm>
          <a:effectLst>
            <a:outerShdw sx="115000" sy="115000" algn="ctr" rotWithShape="0">
              <a:schemeClr val="tx1"/>
            </a:outerShdw>
            <a:reflection dir="5400000" sy="-100000" algn="bl" rotWithShape="0"/>
          </a:effectLst>
        </p:grpSpPr>
        <p:sp>
          <p:nvSpPr>
            <p:cNvPr id="134" name="13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6" name="135 Grupo"/>
          <p:cNvGrpSpPr/>
          <p:nvPr/>
        </p:nvGrpSpPr>
        <p:grpSpPr>
          <a:xfrm rot="19620978">
            <a:off x="1425893" y="2082940"/>
            <a:ext cx="412731" cy="919430"/>
            <a:chOff x="971600" y="0"/>
            <a:chExt cx="1080120" cy="2279104"/>
          </a:xfrm>
          <a:effectLst>
            <a:outerShdw sx="115000" sy="115000" algn="ctr" rotWithShape="0">
              <a:schemeClr val="tx1"/>
            </a:outerShdw>
            <a:reflection dir="5400000" sy="-100000" algn="bl" rotWithShape="0"/>
          </a:effectLst>
        </p:grpSpPr>
        <p:sp>
          <p:nvSpPr>
            <p:cNvPr id="137" name="13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9" name="138 Grupo"/>
          <p:cNvGrpSpPr/>
          <p:nvPr/>
        </p:nvGrpSpPr>
        <p:grpSpPr>
          <a:xfrm rot="19620978">
            <a:off x="1908487" y="2097708"/>
            <a:ext cx="412731" cy="919430"/>
            <a:chOff x="971600" y="0"/>
            <a:chExt cx="1080120" cy="2279104"/>
          </a:xfrm>
          <a:effectLst>
            <a:outerShdw sx="115000" sy="115000" algn="ctr" rotWithShape="0">
              <a:schemeClr val="tx1"/>
            </a:outerShdw>
            <a:reflection dir="5400000" sy="-100000" algn="bl" rotWithShape="0"/>
          </a:effectLst>
        </p:grpSpPr>
        <p:sp>
          <p:nvSpPr>
            <p:cNvPr id="140" name="13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2" name="141 Grupo"/>
          <p:cNvGrpSpPr/>
          <p:nvPr/>
        </p:nvGrpSpPr>
        <p:grpSpPr>
          <a:xfrm rot="19620978">
            <a:off x="2348489" y="2082462"/>
            <a:ext cx="412731" cy="919430"/>
            <a:chOff x="971600" y="0"/>
            <a:chExt cx="1080120" cy="2279104"/>
          </a:xfrm>
          <a:effectLst>
            <a:outerShdw sx="115000" sy="115000" algn="ctr" rotWithShape="0">
              <a:schemeClr val="tx1"/>
            </a:outerShdw>
            <a:reflection dir="5400000" sy="-100000" algn="bl" rotWithShape="0"/>
          </a:effectLst>
        </p:grpSpPr>
        <p:sp>
          <p:nvSpPr>
            <p:cNvPr id="143" name="14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5" name="144 Grupo"/>
          <p:cNvGrpSpPr/>
          <p:nvPr/>
        </p:nvGrpSpPr>
        <p:grpSpPr>
          <a:xfrm rot="19620978">
            <a:off x="2831029" y="2082462"/>
            <a:ext cx="412731" cy="919430"/>
            <a:chOff x="971600" y="0"/>
            <a:chExt cx="1080120" cy="2279104"/>
          </a:xfrm>
          <a:effectLst>
            <a:outerShdw sx="115000" sy="115000" algn="ctr" rotWithShape="0">
              <a:schemeClr val="tx1"/>
            </a:outerShdw>
            <a:reflection dir="5400000" sy="-100000" algn="bl" rotWithShape="0"/>
          </a:effectLst>
        </p:grpSpPr>
        <p:sp>
          <p:nvSpPr>
            <p:cNvPr id="146" name="14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8" name="147 Grupo"/>
          <p:cNvGrpSpPr/>
          <p:nvPr/>
        </p:nvGrpSpPr>
        <p:grpSpPr>
          <a:xfrm rot="19620978">
            <a:off x="3327671" y="2067694"/>
            <a:ext cx="412731" cy="919430"/>
            <a:chOff x="971600" y="0"/>
            <a:chExt cx="1080120" cy="2279104"/>
          </a:xfrm>
          <a:effectLst>
            <a:outerShdw sx="115000" sy="115000" algn="ctr" rotWithShape="0">
              <a:schemeClr val="tx1"/>
            </a:outerShdw>
            <a:reflection dir="5400000" sy="-100000" algn="bl" rotWithShape="0"/>
          </a:effectLst>
        </p:grpSpPr>
        <p:sp>
          <p:nvSpPr>
            <p:cNvPr id="149" name="14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1" name="150 Grupo"/>
          <p:cNvGrpSpPr/>
          <p:nvPr/>
        </p:nvGrpSpPr>
        <p:grpSpPr>
          <a:xfrm rot="1979022" flipH="1">
            <a:off x="8248047" y="2097708"/>
            <a:ext cx="412731" cy="919430"/>
            <a:chOff x="971600" y="0"/>
            <a:chExt cx="1080120" cy="2279104"/>
          </a:xfrm>
          <a:effectLst>
            <a:outerShdw sx="115000" sy="115000" algn="ctr" rotWithShape="0">
              <a:schemeClr val="tx1"/>
            </a:outerShdw>
            <a:reflection dir="5400000" sy="-100000" algn="bl" rotWithShape="0"/>
          </a:effectLst>
        </p:grpSpPr>
        <p:sp>
          <p:nvSpPr>
            <p:cNvPr id="152" name="15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9022" flipH="1">
            <a:off x="7765506" y="2097708"/>
            <a:ext cx="412731" cy="919430"/>
            <a:chOff x="971600" y="0"/>
            <a:chExt cx="1080120" cy="2279104"/>
          </a:xfrm>
          <a:effectLst>
            <a:outerShdw sx="115000" sy="115000" algn="ctr" rotWithShape="0">
              <a:schemeClr val="tx1"/>
            </a:outerShdw>
            <a:reflection dir="5400000" sy="-100000" algn="bl" rotWithShape="0"/>
          </a:effectLst>
        </p:grpSpPr>
        <p:sp>
          <p:nvSpPr>
            <p:cNvPr id="155" name="15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7" name="156 Grupo"/>
          <p:cNvGrpSpPr/>
          <p:nvPr/>
        </p:nvGrpSpPr>
        <p:grpSpPr>
          <a:xfrm rot="1979022" flipH="1">
            <a:off x="7268864" y="2082940"/>
            <a:ext cx="412731" cy="919430"/>
            <a:chOff x="971600" y="0"/>
            <a:chExt cx="1080120" cy="2279104"/>
          </a:xfrm>
          <a:effectLst>
            <a:outerShdw sx="115000" sy="115000" algn="ctr" rotWithShape="0">
              <a:schemeClr val="tx1"/>
            </a:outerShdw>
            <a:reflection dir="5400000" sy="-100000" algn="bl" rotWithShape="0"/>
          </a:effectLst>
        </p:grpSpPr>
        <p:sp>
          <p:nvSpPr>
            <p:cNvPr id="158" name="15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0" name="159 Grupo"/>
          <p:cNvGrpSpPr/>
          <p:nvPr/>
        </p:nvGrpSpPr>
        <p:grpSpPr>
          <a:xfrm rot="1979022" flipH="1">
            <a:off x="6786270" y="2097708"/>
            <a:ext cx="412731" cy="919430"/>
            <a:chOff x="971600" y="0"/>
            <a:chExt cx="1080120" cy="2279104"/>
          </a:xfrm>
          <a:effectLst>
            <a:outerShdw sx="115000" sy="115000" algn="ctr" rotWithShape="0">
              <a:schemeClr val="tx1"/>
            </a:outerShdw>
            <a:reflection dir="5400000" sy="-100000" algn="bl" rotWithShape="0"/>
          </a:effectLst>
        </p:grpSpPr>
        <p:sp>
          <p:nvSpPr>
            <p:cNvPr id="161" name="16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3" name="162 Grupo"/>
          <p:cNvGrpSpPr/>
          <p:nvPr/>
        </p:nvGrpSpPr>
        <p:grpSpPr>
          <a:xfrm rot="1979022" flipH="1">
            <a:off x="6346268" y="2082462"/>
            <a:ext cx="412731" cy="919430"/>
            <a:chOff x="971600" y="0"/>
            <a:chExt cx="1080120" cy="2279104"/>
          </a:xfrm>
          <a:effectLst>
            <a:outerShdw sx="115000" sy="115000" algn="ctr" rotWithShape="0">
              <a:schemeClr val="tx1"/>
            </a:outerShdw>
            <a:reflection dir="5400000" sy="-100000" algn="bl" rotWithShape="0"/>
          </a:effectLst>
        </p:grpSpPr>
        <p:sp>
          <p:nvSpPr>
            <p:cNvPr id="164" name="16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6" name="165 Grupo"/>
          <p:cNvGrpSpPr/>
          <p:nvPr/>
        </p:nvGrpSpPr>
        <p:grpSpPr>
          <a:xfrm rot="1979022" flipH="1">
            <a:off x="5863728" y="2082462"/>
            <a:ext cx="412731" cy="919430"/>
            <a:chOff x="971600" y="0"/>
            <a:chExt cx="1080120" cy="2279104"/>
          </a:xfrm>
          <a:effectLst>
            <a:outerShdw sx="115000" sy="115000" algn="ctr" rotWithShape="0">
              <a:schemeClr val="tx1"/>
            </a:outerShdw>
            <a:reflection dir="5400000" sy="-100000" algn="bl" rotWithShape="0"/>
          </a:effectLst>
        </p:grpSpPr>
        <p:sp>
          <p:nvSpPr>
            <p:cNvPr id="167" name="16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9" name="168 Grupo"/>
          <p:cNvGrpSpPr/>
          <p:nvPr/>
        </p:nvGrpSpPr>
        <p:grpSpPr>
          <a:xfrm rot="1979022" flipH="1">
            <a:off x="5367086" y="2067694"/>
            <a:ext cx="412731" cy="919430"/>
            <a:chOff x="971600" y="0"/>
            <a:chExt cx="1080120" cy="2279104"/>
          </a:xfrm>
          <a:effectLst>
            <a:outerShdw sx="115000" sy="115000" algn="ctr" rotWithShape="0">
              <a:schemeClr val="tx1"/>
            </a:outerShdw>
            <a:reflection dir="5400000" sy="-100000" algn="bl" rotWithShape="0"/>
          </a:effectLst>
        </p:grpSpPr>
        <p:sp>
          <p:nvSpPr>
            <p:cNvPr id="170" name="16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2" name="171 Grupo"/>
          <p:cNvGrpSpPr/>
          <p:nvPr/>
        </p:nvGrpSpPr>
        <p:grpSpPr>
          <a:xfrm rot="19620978">
            <a:off x="449708" y="2920674"/>
            <a:ext cx="412731" cy="919430"/>
            <a:chOff x="971600" y="0"/>
            <a:chExt cx="1080120" cy="2279104"/>
          </a:xfrm>
          <a:effectLst>
            <a:outerShdw sx="115000" sy="115000" algn="ctr" rotWithShape="0">
              <a:schemeClr val="tx1"/>
            </a:outerShdw>
            <a:reflection dir="5400000" sy="-100000" algn="bl" rotWithShape="0"/>
          </a:effectLst>
        </p:grpSpPr>
        <p:sp>
          <p:nvSpPr>
            <p:cNvPr id="173" name="17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5" name="174 Grupo"/>
          <p:cNvGrpSpPr/>
          <p:nvPr/>
        </p:nvGrpSpPr>
        <p:grpSpPr>
          <a:xfrm rot="19620978">
            <a:off x="932249" y="2920674"/>
            <a:ext cx="412731" cy="919430"/>
            <a:chOff x="971600" y="0"/>
            <a:chExt cx="1080120" cy="2279104"/>
          </a:xfrm>
          <a:effectLst>
            <a:outerShdw sx="115000" sy="115000" algn="ctr" rotWithShape="0">
              <a:schemeClr val="tx1"/>
            </a:outerShdw>
            <a:reflection dir="5400000" sy="-100000" algn="bl" rotWithShape="0"/>
          </a:effectLst>
        </p:grpSpPr>
        <p:sp>
          <p:nvSpPr>
            <p:cNvPr id="176" name="17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8" name="177 Grupo"/>
          <p:cNvGrpSpPr/>
          <p:nvPr/>
        </p:nvGrpSpPr>
        <p:grpSpPr>
          <a:xfrm rot="19620978">
            <a:off x="1428891" y="2905907"/>
            <a:ext cx="412731" cy="919430"/>
            <a:chOff x="971600" y="0"/>
            <a:chExt cx="1080120" cy="2279104"/>
          </a:xfrm>
          <a:effectLst>
            <a:outerShdw sx="115000" sy="115000" algn="ctr" rotWithShape="0">
              <a:schemeClr val="tx1"/>
            </a:outerShdw>
            <a:reflection dir="5400000" sy="-100000" algn="bl" rotWithShape="0"/>
          </a:effectLst>
        </p:grpSpPr>
        <p:sp>
          <p:nvSpPr>
            <p:cNvPr id="179" name="17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1" name="180 Grupo"/>
          <p:cNvGrpSpPr/>
          <p:nvPr/>
        </p:nvGrpSpPr>
        <p:grpSpPr>
          <a:xfrm rot="19620978">
            <a:off x="1911486" y="2920674"/>
            <a:ext cx="412731" cy="919430"/>
            <a:chOff x="971600" y="0"/>
            <a:chExt cx="1080120" cy="2279104"/>
          </a:xfrm>
          <a:effectLst>
            <a:outerShdw sx="115000" sy="115000" algn="ctr" rotWithShape="0">
              <a:schemeClr val="tx1"/>
            </a:outerShdw>
            <a:reflection dir="5400000" sy="-100000" algn="bl" rotWithShape="0"/>
          </a:effectLst>
        </p:grpSpPr>
        <p:sp>
          <p:nvSpPr>
            <p:cNvPr id="182" name="18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4" name="183 Grupo"/>
          <p:cNvGrpSpPr/>
          <p:nvPr/>
        </p:nvGrpSpPr>
        <p:grpSpPr>
          <a:xfrm rot="19620978">
            <a:off x="2351487" y="2905429"/>
            <a:ext cx="412731" cy="919430"/>
            <a:chOff x="971600" y="0"/>
            <a:chExt cx="1080120" cy="2279104"/>
          </a:xfrm>
          <a:effectLst>
            <a:outerShdw sx="115000" sy="115000" algn="ctr" rotWithShape="0">
              <a:schemeClr val="tx1"/>
            </a:outerShdw>
            <a:reflection dir="5400000" sy="-100000" algn="bl" rotWithShape="0"/>
          </a:effectLst>
        </p:grpSpPr>
        <p:sp>
          <p:nvSpPr>
            <p:cNvPr id="185" name="18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7" name="186 Grupo"/>
          <p:cNvGrpSpPr/>
          <p:nvPr/>
        </p:nvGrpSpPr>
        <p:grpSpPr>
          <a:xfrm rot="19620978">
            <a:off x="2834028" y="2905429"/>
            <a:ext cx="412731" cy="919430"/>
            <a:chOff x="971600" y="0"/>
            <a:chExt cx="1080120" cy="2279104"/>
          </a:xfrm>
          <a:effectLst>
            <a:outerShdw sx="115000" sy="115000" algn="ctr" rotWithShape="0">
              <a:schemeClr val="tx1"/>
            </a:outerShdw>
            <a:reflection dir="5400000" sy="-100000" algn="bl" rotWithShape="0"/>
          </a:effectLst>
        </p:grpSpPr>
        <p:sp>
          <p:nvSpPr>
            <p:cNvPr id="188" name="18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0" name="189 Grupo"/>
          <p:cNvGrpSpPr/>
          <p:nvPr/>
        </p:nvGrpSpPr>
        <p:grpSpPr>
          <a:xfrm rot="19620978">
            <a:off x="3330669" y="2890660"/>
            <a:ext cx="412731" cy="919430"/>
            <a:chOff x="971600" y="0"/>
            <a:chExt cx="1080120" cy="2279104"/>
          </a:xfrm>
          <a:effectLst>
            <a:outerShdw sx="115000" sy="115000" algn="ctr" rotWithShape="0">
              <a:schemeClr val="tx1"/>
            </a:outerShdw>
            <a:reflection dir="5400000" sy="-100000" algn="bl" rotWithShape="0"/>
          </a:effectLst>
        </p:grpSpPr>
        <p:sp>
          <p:nvSpPr>
            <p:cNvPr id="191" name="19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3" name="192 Grupo"/>
          <p:cNvGrpSpPr/>
          <p:nvPr/>
        </p:nvGrpSpPr>
        <p:grpSpPr>
          <a:xfrm rot="1979022" flipH="1">
            <a:off x="8245049" y="2920674"/>
            <a:ext cx="412731" cy="919430"/>
            <a:chOff x="971600" y="0"/>
            <a:chExt cx="1080120" cy="2279104"/>
          </a:xfrm>
          <a:effectLst>
            <a:outerShdw sx="115000" sy="115000" algn="ctr" rotWithShape="0">
              <a:schemeClr val="tx1"/>
            </a:outerShdw>
            <a:reflection dir="5400000" sy="-100000" algn="bl" rotWithShape="0"/>
          </a:effectLst>
        </p:grpSpPr>
        <p:sp>
          <p:nvSpPr>
            <p:cNvPr id="194" name="19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6" name="195 Grupo"/>
          <p:cNvGrpSpPr/>
          <p:nvPr/>
        </p:nvGrpSpPr>
        <p:grpSpPr>
          <a:xfrm rot="1979022" flipH="1">
            <a:off x="7762508" y="2920674"/>
            <a:ext cx="412731" cy="919430"/>
            <a:chOff x="971600" y="0"/>
            <a:chExt cx="1080120" cy="2279104"/>
          </a:xfrm>
          <a:effectLst>
            <a:outerShdw sx="115000" sy="115000" algn="ctr" rotWithShape="0">
              <a:schemeClr val="tx1"/>
            </a:outerShdw>
            <a:reflection dir="5400000" sy="-100000" algn="bl" rotWithShape="0"/>
          </a:effectLst>
        </p:grpSpPr>
        <p:sp>
          <p:nvSpPr>
            <p:cNvPr id="197" name="19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9" name="198 Grupo"/>
          <p:cNvGrpSpPr/>
          <p:nvPr/>
        </p:nvGrpSpPr>
        <p:grpSpPr>
          <a:xfrm rot="1979022" flipH="1">
            <a:off x="7265866" y="2905907"/>
            <a:ext cx="412731" cy="919430"/>
            <a:chOff x="971600" y="0"/>
            <a:chExt cx="1080120" cy="2279104"/>
          </a:xfrm>
          <a:effectLst>
            <a:outerShdw sx="115000" sy="115000" algn="ctr" rotWithShape="0">
              <a:schemeClr val="tx1"/>
            </a:outerShdw>
            <a:reflection dir="5400000" sy="-100000" algn="bl" rotWithShape="0"/>
          </a:effectLst>
        </p:grpSpPr>
        <p:sp>
          <p:nvSpPr>
            <p:cNvPr id="200" name="19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2" name="201 Grupo"/>
          <p:cNvGrpSpPr/>
          <p:nvPr/>
        </p:nvGrpSpPr>
        <p:grpSpPr>
          <a:xfrm rot="1979022" flipH="1">
            <a:off x="6783272" y="2920674"/>
            <a:ext cx="412731" cy="919430"/>
            <a:chOff x="971600" y="0"/>
            <a:chExt cx="1080120" cy="2279104"/>
          </a:xfrm>
          <a:effectLst>
            <a:outerShdw sx="115000" sy="115000" algn="ctr" rotWithShape="0">
              <a:schemeClr val="tx1"/>
            </a:outerShdw>
            <a:reflection dir="5400000" sy="-100000" algn="bl" rotWithShape="0"/>
          </a:effectLst>
        </p:grpSpPr>
        <p:sp>
          <p:nvSpPr>
            <p:cNvPr id="203" name="2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5" name="204 Grupo"/>
          <p:cNvGrpSpPr/>
          <p:nvPr/>
        </p:nvGrpSpPr>
        <p:grpSpPr>
          <a:xfrm rot="1979022" flipH="1">
            <a:off x="6343270" y="2905429"/>
            <a:ext cx="412731" cy="919430"/>
            <a:chOff x="971600" y="0"/>
            <a:chExt cx="1080120" cy="2279104"/>
          </a:xfrm>
          <a:effectLst>
            <a:outerShdw sx="115000" sy="115000" algn="ctr" rotWithShape="0">
              <a:schemeClr val="tx1"/>
            </a:outerShdw>
            <a:reflection dir="5400000" sy="-100000" algn="bl" rotWithShape="0"/>
          </a:effectLst>
        </p:grpSpPr>
        <p:sp>
          <p:nvSpPr>
            <p:cNvPr id="206" name="20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8" name="207 Grupo"/>
          <p:cNvGrpSpPr/>
          <p:nvPr/>
        </p:nvGrpSpPr>
        <p:grpSpPr>
          <a:xfrm rot="1979022" flipH="1">
            <a:off x="5860730" y="2905429"/>
            <a:ext cx="412731" cy="919430"/>
            <a:chOff x="971600" y="0"/>
            <a:chExt cx="1080120" cy="2279104"/>
          </a:xfrm>
          <a:effectLst>
            <a:outerShdw sx="115000" sy="115000" algn="ctr" rotWithShape="0">
              <a:schemeClr val="tx1"/>
            </a:outerShdw>
            <a:reflection dir="5400000" sy="-100000" algn="bl" rotWithShape="0"/>
          </a:effectLst>
        </p:grpSpPr>
        <p:sp>
          <p:nvSpPr>
            <p:cNvPr id="209" name="20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1" name="210 Grupo"/>
          <p:cNvGrpSpPr/>
          <p:nvPr/>
        </p:nvGrpSpPr>
        <p:grpSpPr>
          <a:xfrm rot="1979022" flipH="1">
            <a:off x="5364088" y="2890660"/>
            <a:ext cx="412731" cy="919430"/>
            <a:chOff x="971600" y="0"/>
            <a:chExt cx="1080120" cy="2279104"/>
          </a:xfrm>
          <a:effectLst>
            <a:outerShdw sx="115000" sy="115000" algn="ctr" rotWithShape="0">
              <a:schemeClr val="tx1"/>
            </a:outerShdw>
            <a:reflection dir="5400000" sy="-100000" algn="bl" rotWithShape="0"/>
          </a:effectLst>
        </p:grpSpPr>
        <p:sp>
          <p:nvSpPr>
            <p:cNvPr id="212" name="21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4" name="213 Grupo"/>
          <p:cNvGrpSpPr/>
          <p:nvPr/>
        </p:nvGrpSpPr>
        <p:grpSpPr>
          <a:xfrm rot="19620978">
            <a:off x="395536" y="3744694"/>
            <a:ext cx="412731" cy="919430"/>
            <a:chOff x="971600" y="0"/>
            <a:chExt cx="1080120" cy="2279104"/>
          </a:xfrm>
          <a:effectLst>
            <a:outerShdw sx="115000" sy="115000" algn="ctr" rotWithShape="0">
              <a:schemeClr val="tx1"/>
            </a:outerShdw>
            <a:reflection dir="5400000" sy="-100000" algn="bl" rotWithShape="0"/>
          </a:effectLst>
        </p:grpSpPr>
        <p:sp>
          <p:nvSpPr>
            <p:cNvPr id="215" name="21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7" name="216 Grupo"/>
          <p:cNvGrpSpPr/>
          <p:nvPr/>
        </p:nvGrpSpPr>
        <p:grpSpPr>
          <a:xfrm rot="19620978">
            <a:off x="878077" y="3744694"/>
            <a:ext cx="412731" cy="919430"/>
            <a:chOff x="971600" y="0"/>
            <a:chExt cx="1080120" cy="2279104"/>
          </a:xfrm>
          <a:effectLst>
            <a:outerShdw sx="115000" sy="115000" algn="ctr" rotWithShape="0">
              <a:schemeClr val="tx1"/>
            </a:outerShdw>
            <a:reflection dir="5400000" sy="-100000" algn="bl" rotWithShape="0"/>
          </a:effectLst>
        </p:grpSpPr>
        <p:sp>
          <p:nvSpPr>
            <p:cNvPr id="218" name="21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0" name="219 Grupo"/>
          <p:cNvGrpSpPr/>
          <p:nvPr/>
        </p:nvGrpSpPr>
        <p:grpSpPr>
          <a:xfrm rot="19620978">
            <a:off x="1374719" y="3729926"/>
            <a:ext cx="412731" cy="919430"/>
            <a:chOff x="971600" y="0"/>
            <a:chExt cx="1080120" cy="2279104"/>
          </a:xfrm>
          <a:effectLst>
            <a:outerShdw sx="115000" sy="115000" algn="ctr" rotWithShape="0">
              <a:schemeClr val="tx1"/>
            </a:outerShdw>
            <a:reflection dir="5400000" sy="-100000" algn="bl" rotWithShape="0"/>
          </a:effectLst>
        </p:grpSpPr>
        <p:sp>
          <p:nvSpPr>
            <p:cNvPr id="221" name="22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3" name="222 Grupo"/>
          <p:cNvGrpSpPr/>
          <p:nvPr/>
        </p:nvGrpSpPr>
        <p:grpSpPr>
          <a:xfrm rot="19620978">
            <a:off x="1857313" y="3744694"/>
            <a:ext cx="412731" cy="919430"/>
            <a:chOff x="971600" y="0"/>
            <a:chExt cx="1080120" cy="2279104"/>
          </a:xfrm>
          <a:effectLst>
            <a:outerShdw sx="115000" sy="115000" algn="ctr" rotWithShape="0">
              <a:schemeClr val="tx1"/>
            </a:outerShdw>
            <a:reflection dir="5400000" sy="-100000" algn="bl" rotWithShape="0"/>
          </a:effectLst>
        </p:grpSpPr>
        <p:sp>
          <p:nvSpPr>
            <p:cNvPr id="224" name="22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6" name="225 Grupo"/>
          <p:cNvGrpSpPr/>
          <p:nvPr/>
        </p:nvGrpSpPr>
        <p:grpSpPr>
          <a:xfrm rot="19620978">
            <a:off x="2297315" y="3729448"/>
            <a:ext cx="412731" cy="919430"/>
            <a:chOff x="971600" y="0"/>
            <a:chExt cx="1080120" cy="2279104"/>
          </a:xfrm>
          <a:effectLst>
            <a:outerShdw sx="115000" sy="115000" algn="ctr" rotWithShape="0">
              <a:schemeClr val="tx1"/>
            </a:outerShdw>
            <a:reflection dir="5400000" sy="-100000" algn="bl" rotWithShape="0"/>
          </a:effectLst>
        </p:grpSpPr>
        <p:sp>
          <p:nvSpPr>
            <p:cNvPr id="227" name="22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9" name="228 Grupo"/>
          <p:cNvGrpSpPr/>
          <p:nvPr/>
        </p:nvGrpSpPr>
        <p:grpSpPr>
          <a:xfrm rot="19620978">
            <a:off x="2779855" y="3729448"/>
            <a:ext cx="412731" cy="919430"/>
            <a:chOff x="971600" y="0"/>
            <a:chExt cx="1080120" cy="2279104"/>
          </a:xfrm>
          <a:effectLst>
            <a:outerShdw sx="115000" sy="115000" algn="ctr" rotWithShape="0">
              <a:schemeClr val="tx1"/>
            </a:outerShdw>
            <a:reflection dir="5400000" sy="-100000" algn="bl" rotWithShape="0"/>
          </a:effectLst>
        </p:grpSpPr>
        <p:sp>
          <p:nvSpPr>
            <p:cNvPr id="230" name="229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2" name="231 Grupo"/>
          <p:cNvGrpSpPr/>
          <p:nvPr/>
        </p:nvGrpSpPr>
        <p:grpSpPr>
          <a:xfrm rot="19620978">
            <a:off x="3276497" y="3714680"/>
            <a:ext cx="412731" cy="919430"/>
            <a:chOff x="971600" y="0"/>
            <a:chExt cx="1080120" cy="2279104"/>
          </a:xfrm>
          <a:effectLst>
            <a:outerShdw sx="115000" sy="115000" algn="ctr" rotWithShape="0">
              <a:schemeClr val="tx1"/>
            </a:outerShdw>
            <a:reflection dir="5400000" sy="-100000" algn="bl" rotWithShape="0"/>
          </a:effectLst>
        </p:grpSpPr>
        <p:sp>
          <p:nvSpPr>
            <p:cNvPr id="233" name="2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5" name="234 Grupo"/>
          <p:cNvGrpSpPr/>
          <p:nvPr/>
        </p:nvGrpSpPr>
        <p:grpSpPr>
          <a:xfrm rot="1979022" flipH="1">
            <a:off x="8299221" y="3744694"/>
            <a:ext cx="412731" cy="919430"/>
            <a:chOff x="971600" y="0"/>
            <a:chExt cx="1080120" cy="2279104"/>
          </a:xfrm>
          <a:effectLst>
            <a:outerShdw sx="115000" sy="115000" algn="ctr" rotWithShape="0">
              <a:schemeClr val="tx1"/>
            </a:outerShdw>
            <a:reflection dir="5400000" sy="-100000" algn="bl" rotWithShape="0"/>
          </a:effectLst>
        </p:grpSpPr>
        <p:sp>
          <p:nvSpPr>
            <p:cNvPr id="236" name="235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236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8" name="237 Grupo"/>
          <p:cNvGrpSpPr/>
          <p:nvPr/>
        </p:nvGrpSpPr>
        <p:grpSpPr>
          <a:xfrm rot="1979022" flipH="1">
            <a:off x="7816680" y="3744694"/>
            <a:ext cx="412731" cy="919430"/>
            <a:chOff x="971600" y="0"/>
            <a:chExt cx="1080120" cy="2279104"/>
          </a:xfrm>
          <a:effectLst>
            <a:outerShdw sx="115000" sy="115000" algn="ctr" rotWithShape="0">
              <a:schemeClr val="tx1"/>
            </a:outerShdw>
            <a:reflection dir="5400000" sy="-100000" algn="bl" rotWithShape="0"/>
          </a:effectLst>
        </p:grpSpPr>
        <p:sp>
          <p:nvSpPr>
            <p:cNvPr id="239" name="23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1" name="240 Grupo"/>
          <p:cNvGrpSpPr/>
          <p:nvPr/>
        </p:nvGrpSpPr>
        <p:grpSpPr>
          <a:xfrm rot="1979022" flipH="1">
            <a:off x="7320039" y="3729926"/>
            <a:ext cx="412731" cy="919430"/>
            <a:chOff x="971600" y="0"/>
            <a:chExt cx="1080120" cy="2279104"/>
          </a:xfrm>
          <a:effectLst>
            <a:outerShdw sx="115000" sy="115000" algn="ctr" rotWithShape="0">
              <a:schemeClr val="tx1"/>
            </a:outerShdw>
            <a:reflection dir="5400000" sy="-100000" algn="bl" rotWithShape="0"/>
          </a:effectLst>
        </p:grpSpPr>
        <p:sp>
          <p:nvSpPr>
            <p:cNvPr id="242" name="241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4" name="243 Grupo"/>
          <p:cNvGrpSpPr/>
          <p:nvPr/>
        </p:nvGrpSpPr>
        <p:grpSpPr>
          <a:xfrm rot="1979022" flipH="1">
            <a:off x="6837444" y="3744694"/>
            <a:ext cx="412731" cy="919430"/>
            <a:chOff x="971600" y="0"/>
            <a:chExt cx="1080120" cy="2279104"/>
          </a:xfrm>
          <a:effectLst>
            <a:outerShdw sx="115000" sy="115000" algn="ctr" rotWithShape="0">
              <a:schemeClr val="tx1"/>
            </a:outerShdw>
            <a:reflection dir="5400000" sy="-100000" algn="bl" rotWithShape="0"/>
          </a:effectLst>
        </p:grpSpPr>
        <p:sp>
          <p:nvSpPr>
            <p:cNvPr id="245" name="24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7" name="246 Grupo"/>
          <p:cNvGrpSpPr/>
          <p:nvPr/>
        </p:nvGrpSpPr>
        <p:grpSpPr>
          <a:xfrm rot="1979022" flipH="1">
            <a:off x="6397442" y="3729448"/>
            <a:ext cx="412731" cy="919430"/>
            <a:chOff x="971600" y="0"/>
            <a:chExt cx="1080120" cy="2279104"/>
          </a:xfrm>
          <a:effectLst>
            <a:outerShdw sx="115000" sy="115000" algn="ctr" rotWithShape="0">
              <a:schemeClr val="tx1"/>
            </a:outerShdw>
            <a:reflection dir="5400000" sy="-100000" algn="bl" rotWithShape="0"/>
          </a:effectLst>
        </p:grpSpPr>
        <p:sp>
          <p:nvSpPr>
            <p:cNvPr id="248" name="247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0" name="249 Grupo"/>
          <p:cNvGrpSpPr/>
          <p:nvPr/>
        </p:nvGrpSpPr>
        <p:grpSpPr>
          <a:xfrm rot="1979022" flipH="1">
            <a:off x="5914902" y="3729448"/>
            <a:ext cx="412731" cy="919430"/>
            <a:chOff x="971600" y="0"/>
            <a:chExt cx="1080120" cy="2279104"/>
          </a:xfrm>
          <a:effectLst>
            <a:outerShdw sx="115000" sy="115000" algn="ctr" rotWithShape="0">
              <a:schemeClr val="tx1"/>
            </a:outerShdw>
            <a:reflection dir="5400000" sy="-100000" algn="bl" rotWithShape="0"/>
          </a:effectLst>
        </p:grpSpPr>
        <p:sp>
          <p:nvSpPr>
            <p:cNvPr id="251" name="25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3" name="252 Grupo"/>
          <p:cNvGrpSpPr/>
          <p:nvPr/>
        </p:nvGrpSpPr>
        <p:grpSpPr>
          <a:xfrm rot="1979022" flipH="1">
            <a:off x="5418260" y="3714680"/>
            <a:ext cx="412731" cy="919430"/>
            <a:chOff x="971600" y="0"/>
            <a:chExt cx="1080120" cy="2279104"/>
          </a:xfrm>
          <a:effectLst>
            <a:outerShdw sx="115000" sy="115000" algn="ctr" rotWithShape="0">
              <a:schemeClr val="tx1"/>
            </a:outerShdw>
            <a:reflection dir="5400000" sy="-100000" algn="bl" rotWithShape="0"/>
          </a:effectLst>
        </p:grpSpPr>
        <p:sp>
          <p:nvSpPr>
            <p:cNvPr id="254" name="253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56" name="255 Rectángulo"/>
          <p:cNvSpPr/>
          <p:nvPr/>
        </p:nvSpPr>
        <p:spPr>
          <a:xfrm>
            <a:off x="15279" y="-308570"/>
            <a:ext cx="9137640" cy="576064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9781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 calcmode="lin" valueType="num">
                                      <p:cBhvr additive="base">
                                        <p:cTn id="7" dur="4500" fill="hold"/>
                                        <p:tgtEl>
                                          <p:spTgt spid="232"/>
                                        </p:tgtEl>
                                        <p:attrNameLst>
                                          <p:attrName>ppt_x</p:attrName>
                                        </p:attrNameLst>
                                      </p:cBhvr>
                                      <p:tavLst>
                                        <p:tav tm="0">
                                          <p:val>
                                            <p:strVal val="0-#ppt_w/2"/>
                                          </p:val>
                                        </p:tav>
                                        <p:tav tm="100000">
                                          <p:val>
                                            <p:strVal val="#ppt_x"/>
                                          </p:val>
                                        </p:tav>
                                      </p:tavLst>
                                    </p:anim>
                                    <p:anim calcmode="lin" valueType="num">
                                      <p:cBhvr additive="base">
                                        <p:cTn id="8" dur="4500" fill="hold"/>
                                        <p:tgtEl>
                                          <p:spTgt spid="232"/>
                                        </p:tgtEl>
                                        <p:attrNameLst>
                                          <p:attrName>ppt_y</p:attrName>
                                        </p:attrNameLst>
                                      </p:cBhvr>
                                      <p:tavLst>
                                        <p:tav tm="0">
                                          <p:val>
                                            <p:strVal val="#ppt_y"/>
                                          </p:val>
                                        </p:tav>
                                        <p:tav tm="100000">
                                          <p:val>
                                            <p:strVal val="#ppt_y"/>
                                          </p:val>
                                        </p:tav>
                                      </p:tavLst>
                                    </p:anim>
                                  </p:childTnLst>
                                </p:cTn>
                              </p:par>
                              <p:par>
                                <p:cTn id="9" presetID="2" presetClass="exit" presetSubtype="2" fill="hold" nodeType="withEffect">
                                  <p:stCondLst>
                                    <p:cond delay="0"/>
                                  </p:stCondLst>
                                  <p:childTnLst>
                                    <p:anim calcmode="lin" valueType="num">
                                      <p:cBhvr additive="base">
                                        <p:cTn id="10" dur="4500"/>
                                        <p:tgtEl>
                                          <p:spTgt spid="232"/>
                                        </p:tgtEl>
                                        <p:attrNameLst>
                                          <p:attrName>ppt_x</p:attrName>
                                        </p:attrNameLst>
                                      </p:cBhvr>
                                      <p:tavLst>
                                        <p:tav tm="0">
                                          <p:val>
                                            <p:strVal val="ppt_x"/>
                                          </p:val>
                                        </p:tav>
                                        <p:tav tm="100000">
                                          <p:val>
                                            <p:strVal val="1+ppt_w/2"/>
                                          </p:val>
                                        </p:tav>
                                      </p:tavLst>
                                    </p:anim>
                                    <p:anim calcmode="lin" valueType="num">
                                      <p:cBhvr additive="base">
                                        <p:cTn id="11" dur="4500"/>
                                        <p:tgtEl>
                                          <p:spTgt spid="232"/>
                                        </p:tgtEl>
                                        <p:attrNameLst>
                                          <p:attrName>ppt_y</p:attrName>
                                        </p:attrNameLst>
                                      </p:cBhvr>
                                      <p:tavLst>
                                        <p:tav tm="0">
                                          <p:val>
                                            <p:strVal val="ppt_y"/>
                                          </p:val>
                                        </p:tav>
                                        <p:tav tm="100000">
                                          <p:val>
                                            <p:strVal val="ppt_y"/>
                                          </p:val>
                                        </p:tav>
                                      </p:tavLst>
                                    </p:anim>
                                    <p:set>
                                      <p:cBhvr>
                                        <p:cTn id="12" dur="1" fill="hold">
                                          <p:stCondLst>
                                            <p:cond delay="4499"/>
                                          </p:stCondLst>
                                        </p:cTn>
                                        <p:tgtEl>
                                          <p:spTgt spid="232"/>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4500" fill="hold"/>
                                        <p:tgtEl>
                                          <p:spTgt spid="232"/>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229"/>
                                        </p:tgtEl>
                                        <p:attrNameLst>
                                          <p:attrName>style.visibility</p:attrName>
                                        </p:attrNameLst>
                                      </p:cBhvr>
                                      <p:to>
                                        <p:strVal val="visible"/>
                                      </p:to>
                                    </p:set>
                                    <p:anim calcmode="lin" valueType="num">
                                      <p:cBhvr additive="base">
                                        <p:cTn id="17" dur="4500" fill="hold"/>
                                        <p:tgtEl>
                                          <p:spTgt spid="229"/>
                                        </p:tgtEl>
                                        <p:attrNameLst>
                                          <p:attrName>ppt_x</p:attrName>
                                        </p:attrNameLst>
                                      </p:cBhvr>
                                      <p:tavLst>
                                        <p:tav tm="0">
                                          <p:val>
                                            <p:strVal val="0-#ppt_w/2"/>
                                          </p:val>
                                        </p:tav>
                                        <p:tav tm="100000">
                                          <p:val>
                                            <p:strVal val="#ppt_x"/>
                                          </p:val>
                                        </p:tav>
                                      </p:tavLst>
                                    </p:anim>
                                    <p:anim calcmode="lin" valueType="num">
                                      <p:cBhvr additive="base">
                                        <p:cTn id="18" dur="4500" fill="hold"/>
                                        <p:tgtEl>
                                          <p:spTgt spid="229"/>
                                        </p:tgtEl>
                                        <p:attrNameLst>
                                          <p:attrName>ppt_y</p:attrName>
                                        </p:attrNameLst>
                                      </p:cBhvr>
                                      <p:tavLst>
                                        <p:tav tm="0">
                                          <p:val>
                                            <p:strVal val="#ppt_y"/>
                                          </p:val>
                                        </p:tav>
                                        <p:tav tm="100000">
                                          <p:val>
                                            <p:strVal val="#ppt_y"/>
                                          </p:val>
                                        </p:tav>
                                      </p:tavLst>
                                    </p:anim>
                                  </p:childTnLst>
                                </p:cTn>
                              </p:par>
                              <p:par>
                                <p:cTn id="19" presetID="2" presetClass="exit" presetSubtype="2" fill="hold" nodeType="withEffect">
                                  <p:stCondLst>
                                    <p:cond delay="0"/>
                                  </p:stCondLst>
                                  <p:childTnLst>
                                    <p:anim calcmode="lin" valueType="num">
                                      <p:cBhvr additive="base">
                                        <p:cTn id="20" dur="4500"/>
                                        <p:tgtEl>
                                          <p:spTgt spid="229"/>
                                        </p:tgtEl>
                                        <p:attrNameLst>
                                          <p:attrName>ppt_x</p:attrName>
                                        </p:attrNameLst>
                                      </p:cBhvr>
                                      <p:tavLst>
                                        <p:tav tm="0">
                                          <p:val>
                                            <p:strVal val="ppt_x"/>
                                          </p:val>
                                        </p:tav>
                                        <p:tav tm="100000">
                                          <p:val>
                                            <p:strVal val="1+ppt_w/2"/>
                                          </p:val>
                                        </p:tav>
                                      </p:tavLst>
                                    </p:anim>
                                    <p:anim calcmode="lin" valueType="num">
                                      <p:cBhvr additive="base">
                                        <p:cTn id="21" dur="4500"/>
                                        <p:tgtEl>
                                          <p:spTgt spid="229"/>
                                        </p:tgtEl>
                                        <p:attrNameLst>
                                          <p:attrName>ppt_y</p:attrName>
                                        </p:attrNameLst>
                                      </p:cBhvr>
                                      <p:tavLst>
                                        <p:tav tm="0">
                                          <p:val>
                                            <p:strVal val="ppt_y"/>
                                          </p:val>
                                        </p:tav>
                                        <p:tav tm="100000">
                                          <p:val>
                                            <p:strVal val="ppt_y"/>
                                          </p:val>
                                        </p:tav>
                                      </p:tavLst>
                                    </p:anim>
                                    <p:set>
                                      <p:cBhvr>
                                        <p:cTn id="22" dur="1" fill="hold">
                                          <p:stCondLst>
                                            <p:cond delay="4499"/>
                                          </p:stCondLst>
                                        </p:cTn>
                                        <p:tgtEl>
                                          <p:spTgt spid="229"/>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4500" fill="hold"/>
                                        <p:tgtEl>
                                          <p:spTgt spid="229"/>
                                        </p:tgtEl>
                                        <p:attrNameLst>
                                          <p:attrName>r</p:attrName>
                                        </p:attrNameLst>
                                      </p:cBhvr>
                                    </p:animRot>
                                  </p:childTnLst>
                                </p:cTn>
                              </p:par>
                              <p:par>
                                <p:cTn id="25" presetID="2" presetClass="entr" presetSubtype="8" fill="hold" nodeType="withEffect">
                                  <p:stCondLst>
                                    <p:cond delay="0"/>
                                  </p:stCondLst>
                                  <p:childTnLst>
                                    <p:set>
                                      <p:cBhvr>
                                        <p:cTn id="26" dur="1" fill="hold">
                                          <p:stCondLst>
                                            <p:cond delay="0"/>
                                          </p:stCondLst>
                                        </p:cTn>
                                        <p:tgtEl>
                                          <p:spTgt spid="226"/>
                                        </p:tgtEl>
                                        <p:attrNameLst>
                                          <p:attrName>style.visibility</p:attrName>
                                        </p:attrNameLst>
                                      </p:cBhvr>
                                      <p:to>
                                        <p:strVal val="visible"/>
                                      </p:to>
                                    </p:set>
                                    <p:anim calcmode="lin" valueType="num">
                                      <p:cBhvr additive="base">
                                        <p:cTn id="27" dur="4500" fill="hold"/>
                                        <p:tgtEl>
                                          <p:spTgt spid="226"/>
                                        </p:tgtEl>
                                        <p:attrNameLst>
                                          <p:attrName>ppt_x</p:attrName>
                                        </p:attrNameLst>
                                      </p:cBhvr>
                                      <p:tavLst>
                                        <p:tav tm="0">
                                          <p:val>
                                            <p:strVal val="0-#ppt_w/2"/>
                                          </p:val>
                                        </p:tav>
                                        <p:tav tm="100000">
                                          <p:val>
                                            <p:strVal val="#ppt_x"/>
                                          </p:val>
                                        </p:tav>
                                      </p:tavLst>
                                    </p:anim>
                                    <p:anim calcmode="lin" valueType="num">
                                      <p:cBhvr additive="base">
                                        <p:cTn id="28" dur="4500" fill="hold"/>
                                        <p:tgtEl>
                                          <p:spTgt spid="226"/>
                                        </p:tgtEl>
                                        <p:attrNameLst>
                                          <p:attrName>ppt_y</p:attrName>
                                        </p:attrNameLst>
                                      </p:cBhvr>
                                      <p:tavLst>
                                        <p:tav tm="0">
                                          <p:val>
                                            <p:strVal val="#ppt_y"/>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4500"/>
                                        <p:tgtEl>
                                          <p:spTgt spid="226"/>
                                        </p:tgtEl>
                                        <p:attrNameLst>
                                          <p:attrName>ppt_x</p:attrName>
                                        </p:attrNameLst>
                                      </p:cBhvr>
                                      <p:tavLst>
                                        <p:tav tm="0">
                                          <p:val>
                                            <p:strVal val="ppt_x"/>
                                          </p:val>
                                        </p:tav>
                                        <p:tav tm="100000">
                                          <p:val>
                                            <p:strVal val="1+ppt_w/2"/>
                                          </p:val>
                                        </p:tav>
                                      </p:tavLst>
                                    </p:anim>
                                    <p:anim calcmode="lin" valueType="num">
                                      <p:cBhvr additive="base">
                                        <p:cTn id="31" dur="4500"/>
                                        <p:tgtEl>
                                          <p:spTgt spid="226"/>
                                        </p:tgtEl>
                                        <p:attrNameLst>
                                          <p:attrName>ppt_y</p:attrName>
                                        </p:attrNameLst>
                                      </p:cBhvr>
                                      <p:tavLst>
                                        <p:tav tm="0">
                                          <p:val>
                                            <p:strVal val="ppt_y"/>
                                          </p:val>
                                        </p:tav>
                                        <p:tav tm="100000">
                                          <p:val>
                                            <p:strVal val="ppt_y"/>
                                          </p:val>
                                        </p:tav>
                                      </p:tavLst>
                                    </p:anim>
                                    <p:set>
                                      <p:cBhvr>
                                        <p:cTn id="32" dur="1" fill="hold">
                                          <p:stCondLst>
                                            <p:cond delay="4499"/>
                                          </p:stCondLst>
                                        </p:cTn>
                                        <p:tgtEl>
                                          <p:spTgt spid="226"/>
                                        </p:tgtEl>
                                        <p:attrNameLst>
                                          <p:attrName>style.visibility</p:attrName>
                                        </p:attrNameLst>
                                      </p:cBhvr>
                                      <p:to>
                                        <p:strVal val="hidden"/>
                                      </p:to>
                                    </p:set>
                                  </p:childTnLst>
                                </p:cTn>
                              </p:par>
                              <p:par>
                                <p:cTn id="33" presetID="8" presetClass="emph" presetSubtype="0" fill="hold" nodeType="withEffect">
                                  <p:stCondLst>
                                    <p:cond delay="0"/>
                                  </p:stCondLst>
                                  <p:childTnLst>
                                    <p:animRot by="21600000">
                                      <p:cBhvr>
                                        <p:cTn id="34" dur="4500" fill="hold"/>
                                        <p:tgtEl>
                                          <p:spTgt spid="226"/>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223"/>
                                        </p:tgtEl>
                                        <p:attrNameLst>
                                          <p:attrName>style.visibility</p:attrName>
                                        </p:attrNameLst>
                                      </p:cBhvr>
                                      <p:to>
                                        <p:strVal val="visible"/>
                                      </p:to>
                                    </p:set>
                                    <p:anim calcmode="lin" valueType="num">
                                      <p:cBhvr additive="base">
                                        <p:cTn id="37" dur="4500" fill="hold"/>
                                        <p:tgtEl>
                                          <p:spTgt spid="223"/>
                                        </p:tgtEl>
                                        <p:attrNameLst>
                                          <p:attrName>ppt_x</p:attrName>
                                        </p:attrNameLst>
                                      </p:cBhvr>
                                      <p:tavLst>
                                        <p:tav tm="0">
                                          <p:val>
                                            <p:strVal val="0-#ppt_w/2"/>
                                          </p:val>
                                        </p:tav>
                                        <p:tav tm="100000">
                                          <p:val>
                                            <p:strVal val="#ppt_x"/>
                                          </p:val>
                                        </p:tav>
                                      </p:tavLst>
                                    </p:anim>
                                    <p:anim calcmode="lin" valueType="num">
                                      <p:cBhvr additive="base">
                                        <p:cTn id="38" dur="4500" fill="hold"/>
                                        <p:tgtEl>
                                          <p:spTgt spid="223"/>
                                        </p:tgtEl>
                                        <p:attrNameLst>
                                          <p:attrName>ppt_y</p:attrName>
                                        </p:attrNameLst>
                                      </p:cBhvr>
                                      <p:tavLst>
                                        <p:tav tm="0">
                                          <p:val>
                                            <p:strVal val="#ppt_y"/>
                                          </p:val>
                                        </p:tav>
                                        <p:tav tm="100000">
                                          <p:val>
                                            <p:strVal val="#ppt_y"/>
                                          </p:val>
                                        </p:tav>
                                      </p:tavLst>
                                    </p:anim>
                                  </p:childTnLst>
                                </p:cTn>
                              </p:par>
                              <p:par>
                                <p:cTn id="39" presetID="2" presetClass="exit" presetSubtype="2" fill="hold" nodeType="withEffect">
                                  <p:stCondLst>
                                    <p:cond delay="0"/>
                                  </p:stCondLst>
                                  <p:childTnLst>
                                    <p:anim calcmode="lin" valueType="num">
                                      <p:cBhvr additive="base">
                                        <p:cTn id="40" dur="4500"/>
                                        <p:tgtEl>
                                          <p:spTgt spid="223"/>
                                        </p:tgtEl>
                                        <p:attrNameLst>
                                          <p:attrName>ppt_x</p:attrName>
                                        </p:attrNameLst>
                                      </p:cBhvr>
                                      <p:tavLst>
                                        <p:tav tm="0">
                                          <p:val>
                                            <p:strVal val="ppt_x"/>
                                          </p:val>
                                        </p:tav>
                                        <p:tav tm="100000">
                                          <p:val>
                                            <p:strVal val="1+ppt_w/2"/>
                                          </p:val>
                                        </p:tav>
                                      </p:tavLst>
                                    </p:anim>
                                    <p:anim calcmode="lin" valueType="num">
                                      <p:cBhvr additive="base">
                                        <p:cTn id="41" dur="4500"/>
                                        <p:tgtEl>
                                          <p:spTgt spid="223"/>
                                        </p:tgtEl>
                                        <p:attrNameLst>
                                          <p:attrName>ppt_y</p:attrName>
                                        </p:attrNameLst>
                                      </p:cBhvr>
                                      <p:tavLst>
                                        <p:tav tm="0">
                                          <p:val>
                                            <p:strVal val="ppt_y"/>
                                          </p:val>
                                        </p:tav>
                                        <p:tav tm="100000">
                                          <p:val>
                                            <p:strVal val="ppt_y"/>
                                          </p:val>
                                        </p:tav>
                                      </p:tavLst>
                                    </p:anim>
                                    <p:set>
                                      <p:cBhvr>
                                        <p:cTn id="42" dur="1" fill="hold">
                                          <p:stCondLst>
                                            <p:cond delay="4499"/>
                                          </p:stCondLst>
                                        </p:cTn>
                                        <p:tgtEl>
                                          <p:spTgt spid="223"/>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4500" fill="hold"/>
                                        <p:tgtEl>
                                          <p:spTgt spid="223"/>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220"/>
                                        </p:tgtEl>
                                        <p:attrNameLst>
                                          <p:attrName>style.visibility</p:attrName>
                                        </p:attrNameLst>
                                      </p:cBhvr>
                                      <p:to>
                                        <p:strVal val="visible"/>
                                      </p:to>
                                    </p:set>
                                    <p:anim calcmode="lin" valueType="num">
                                      <p:cBhvr additive="base">
                                        <p:cTn id="47" dur="4500" fill="hold"/>
                                        <p:tgtEl>
                                          <p:spTgt spid="220"/>
                                        </p:tgtEl>
                                        <p:attrNameLst>
                                          <p:attrName>ppt_x</p:attrName>
                                        </p:attrNameLst>
                                      </p:cBhvr>
                                      <p:tavLst>
                                        <p:tav tm="0">
                                          <p:val>
                                            <p:strVal val="0-#ppt_w/2"/>
                                          </p:val>
                                        </p:tav>
                                        <p:tav tm="100000">
                                          <p:val>
                                            <p:strVal val="#ppt_x"/>
                                          </p:val>
                                        </p:tav>
                                      </p:tavLst>
                                    </p:anim>
                                    <p:anim calcmode="lin" valueType="num">
                                      <p:cBhvr additive="base">
                                        <p:cTn id="48" dur="4500" fill="hold"/>
                                        <p:tgtEl>
                                          <p:spTgt spid="220"/>
                                        </p:tgtEl>
                                        <p:attrNameLst>
                                          <p:attrName>ppt_y</p:attrName>
                                        </p:attrNameLst>
                                      </p:cBhvr>
                                      <p:tavLst>
                                        <p:tav tm="0">
                                          <p:val>
                                            <p:strVal val="#ppt_y"/>
                                          </p:val>
                                        </p:tav>
                                        <p:tav tm="100000">
                                          <p:val>
                                            <p:strVal val="#ppt_y"/>
                                          </p:val>
                                        </p:tav>
                                      </p:tavLst>
                                    </p:anim>
                                  </p:childTnLst>
                                </p:cTn>
                              </p:par>
                              <p:par>
                                <p:cTn id="49" presetID="2" presetClass="exit" presetSubtype="2" fill="hold" nodeType="withEffect">
                                  <p:stCondLst>
                                    <p:cond delay="0"/>
                                  </p:stCondLst>
                                  <p:childTnLst>
                                    <p:anim calcmode="lin" valueType="num">
                                      <p:cBhvr additive="base">
                                        <p:cTn id="50" dur="4500"/>
                                        <p:tgtEl>
                                          <p:spTgt spid="220"/>
                                        </p:tgtEl>
                                        <p:attrNameLst>
                                          <p:attrName>ppt_x</p:attrName>
                                        </p:attrNameLst>
                                      </p:cBhvr>
                                      <p:tavLst>
                                        <p:tav tm="0">
                                          <p:val>
                                            <p:strVal val="ppt_x"/>
                                          </p:val>
                                        </p:tav>
                                        <p:tav tm="100000">
                                          <p:val>
                                            <p:strVal val="1+ppt_w/2"/>
                                          </p:val>
                                        </p:tav>
                                      </p:tavLst>
                                    </p:anim>
                                    <p:anim calcmode="lin" valueType="num">
                                      <p:cBhvr additive="base">
                                        <p:cTn id="51" dur="4500"/>
                                        <p:tgtEl>
                                          <p:spTgt spid="220"/>
                                        </p:tgtEl>
                                        <p:attrNameLst>
                                          <p:attrName>ppt_y</p:attrName>
                                        </p:attrNameLst>
                                      </p:cBhvr>
                                      <p:tavLst>
                                        <p:tav tm="0">
                                          <p:val>
                                            <p:strVal val="ppt_y"/>
                                          </p:val>
                                        </p:tav>
                                        <p:tav tm="100000">
                                          <p:val>
                                            <p:strVal val="ppt_y"/>
                                          </p:val>
                                        </p:tav>
                                      </p:tavLst>
                                    </p:anim>
                                    <p:set>
                                      <p:cBhvr>
                                        <p:cTn id="52" dur="1" fill="hold">
                                          <p:stCondLst>
                                            <p:cond delay="4499"/>
                                          </p:stCondLst>
                                        </p:cTn>
                                        <p:tgtEl>
                                          <p:spTgt spid="220"/>
                                        </p:tgtEl>
                                        <p:attrNameLst>
                                          <p:attrName>style.visibility</p:attrName>
                                        </p:attrNameLst>
                                      </p:cBhvr>
                                      <p:to>
                                        <p:strVal val="hidden"/>
                                      </p:to>
                                    </p:set>
                                  </p:childTnLst>
                                </p:cTn>
                              </p:par>
                              <p:par>
                                <p:cTn id="53" presetID="8" presetClass="emph" presetSubtype="0" fill="hold" nodeType="withEffect">
                                  <p:stCondLst>
                                    <p:cond delay="0"/>
                                  </p:stCondLst>
                                  <p:childTnLst>
                                    <p:animRot by="21600000">
                                      <p:cBhvr>
                                        <p:cTn id="54" dur="4500" fill="hold"/>
                                        <p:tgtEl>
                                          <p:spTgt spid="220"/>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217"/>
                                        </p:tgtEl>
                                        <p:attrNameLst>
                                          <p:attrName>style.visibility</p:attrName>
                                        </p:attrNameLst>
                                      </p:cBhvr>
                                      <p:to>
                                        <p:strVal val="visible"/>
                                      </p:to>
                                    </p:set>
                                    <p:anim calcmode="lin" valueType="num">
                                      <p:cBhvr additive="base">
                                        <p:cTn id="57" dur="4500" fill="hold"/>
                                        <p:tgtEl>
                                          <p:spTgt spid="217"/>
                                        </p:tgtEl>
                                        <p:attrNameLst>
                                          <p:attrName>ppt_x</p:attrName>
                                        </p:attrNameLst>
                                      </p:cBhvr>
                                      <p:tavLst>
                                        <p:tav tm="0">
                                          <p:val>
                                            <p:strVal val="0-#ppt_w/2"/>
                                          </p:val>
                                        </p:tav>
                                        <p:tav tm="100000">
                                          <p:val>
                                            <p:strVal val="#ppt_x"/>
                                          </p:val>
                                        </p:tav>
                                      </p:tavLst>
                                    </p:anim>
                                    <p:anim calcmode="lin" valueType="num">
                                      <p:cBhvr additive="base">
                                        <p:cTn id="58" dur="4500" fill="hold"/>
                                        <p:tgtEl>
                                          <p:spTgt spid="217"/>
                                        </p:tgtEl>
                                        <p:attrNameLst>
                                          <p:attrName>ppt_y</p:attrName>
                                        </p:attrNameLst>
                                      </p:cBhvr>
                                      <p:tavLst>
                                        <p:tav tm="0">
                                          <p:val>
                                            <p:strVal val="#ppt_y"/>
                                          </p:val>
                                        </p:tav>
                                        <p:tav tm="100000">
                                          <p:val>
                                            <p:strVal val="#ppt_y"/>
                                          </p:val>
                                        </p:tav>
                                      </p:tavLst>
                                    </p:anim>
                                  </p:childTnLst>
                                </p:cTn>
                              </p:par>
                              <p:par>
                                <p:cTn id="59" presetID="2" presetClass="exit" presetSubtype="2" fill="hold" nodeType="withEffect">
                                  <p:stCondLst>
                                    <p:cond delay="0"/>
                                  </p:stCondLst>
                                  <p:childTnLst>
                                    <p:anim calcmode="lin" valueType="num">
                                      <p:cBhvr additive="base">
                                        <p:cTn id="60" dur="4500"/>
                                        <p:tgtEl>
                                          <p:spTgt spid="217"/>
                                        </p:tgtEl>
                                        <p:attrNameLst>
                                          <p:attrName>ppt_x</p:attrName>
                                        </p:attrNameLst>
                                      </p:cBhvr>
                                      <p:tavLst>
                                        <p:tav tm="0">
                                          <p:val>
                                            <p:strVal val="ppt_x"/>
                                          </p:val>
                                        </p:tav>
                                        <p:tav tm="100000">
                                          <p:val>
                                            <p:strVal val="1+ppt_w/2"/>
                                          </p:val>
                                        </p:tav>
                                      </p:tavLst>
                                    </p:anim>
                                    <p:anim calcmode="lin" valueType="num">
                                      <p:cBhvr additive="base">
                                        <p:cTn id="61" dur="4500"/>
                                        <p:tgtEl>
                                          <p:spTgt spid="217"/>
                                        </p:tgtEl>
                                        <p:attrNameLst>
                                          <p:attrName>ppt_y</p:attrName>
                                        </p:attrNameLst>
                                      </p:cBhvr>
                                      <p:tavLst>
                                        <p:tav tm="0">
                                          <p:val>
                                            <p:strVal val="ppt_y"/>
                                          </p:val>
                                        </p:tav>
                                        <p:tav tm="100000">
                                          <p:val>
                                            <p:strVal val="ppt_y"/>
                                          </p:val>
                                        </p:tav>
                                      </p:tavLst>
                                    </p:anim>
                                    <p:set>
                                      <p:cBhvr>
                                        <p:cTn id="62" dur="1" fill="hold">
                                          <p:stCondLst>
                                            <p:cond delay="4499"/>
                                          </p:stCondLst>
                                        </p:cTn>
                                        <p:tgtEl>
                                          <p:spTgt spid="217"/>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4500" fill="hold"/>
                                        <p:tgtEl>
                                          <p:spTgt spid="217"/>
                                        </p:tgtEl>
                                        <p:attrNameLst>
                                          <p:attrName>r</p:attrName>
                                        </p:attrNameLst>
                                      </p:cBhvr>
                                    </p:animRot>
                                  </p:childTnLst>
                                </p:cTn>
                              </p:par>
                              <p:par>
                                <p:cTn id="65" presetID="2" presetClass="entr" presetSubtype="8" fill="hold" nodeType="withEffect">
                                  <p:stCondLst>
                                    <p:cond delay="0"/>
                                  </p:stCondLst>
                                  <p:childTnLst>
                                    <p:set>
                                      <p:cBhvr>
                                        <p:cTn id="66" dur="1" fill="hold">
                                          <p:stCondLst>
                                            <p:cond delay="0"/>
                                          </p:stCondLst>
                                        </p:cTn>
                                        <p:tgtEl>
                                          <p:spTgt spid="214"/>
                                        </p:tgtEl>
                                        <p:attrNameLst>
                                          <p:attrName>style.visibility</p:attrName>
                                        </p:attrNameLst>
                                      </p:cBhvr>
                                      <p:to>
                                        <p:strVal val="visible"/>
                                      </p:to>
                                    </p:set>
                                    <p:anim calcmode="lin" valueType="num">
                                      <p:cBhvr additive="base">
                                        <p:cTn id="67" dur="4500" fill="hold"/>
                                        <p:tgtEl>
                                          <p:spTgt spid="214"/>
                                        </p:tgtEl>
                                        <p:attrNameLst>
                                          <p:attrName>ppt_x</p:attrName>
                                        </p:attrNameLst>
                                      </p:cBhvr>
                                      <p:tavLst>
                                        <p:tav tm="0">
                                          <p:val>
                                            <p:strVal val="0-#ppt_w/2"/>
                                          </p:val>
                                        </p:tav>
                                        <p:tav tm="100000">
                                          <p:val>
                                            <p:strVal val="#ppt_x"/>
                                          </p:val>
                                        </p:tav>
                                      </p:tavLst>
                                    </p:anim>
                                    <p:anim calcmode="lin" valueType="num">
                                      <p:cBhvr additive="base">
                                        <p:cTn id="68" dur="4500" fill="hold"/>
                                        <p:tgtEl>
                                          <p:spTgt spid="214"/>
                                        </p:tgtEl>
                                        <p:attrNameLst>
                                          <p:attrName>ppt_y</p:attrName>
                                        </p:attrNameLst>
                                      </p:cBhvr>
                                      <p:tavLst>
                                        <p:tav tm="0">
                                          <p:val>
                                            <p:strVal val="#ppt_y"/>
                                          </p:val>
                                        </p:tav>
                                        <p:tav tm="100000">
                                          <p:val>
                                            <p:strVal val="#ppt_y"/>
                                          </p:val>
                                        </p:tav>
                                      </p:tavLst>
                                    </p:anim>
                                  </p:childTnLst>
                                </p:cTn>
                              </p:par>
                              <p:par>
                                <p:cTn id="69" presetID="2" presetClass="exit" presetSubtype="2" fill="hold" nodeType="withEffect">
                                  <p:stCondLst>
                                    <p:cond delay="0"/>
                                  </p:stCondLst>
                                  <p:childTnLst>
                                    <p:anim calcmode="lin" valueType="num">
                                      <p:cBhvr additive="base">
                                        <p:cTn id="70" dur="4500"/>
                                        <p:tgtEl>
                                          <p:spTgt spid="214"/>
                                        </p:tgtEl>
                                        <p:attrNameLst>
                                          <p:attrName>ppt_x</p:attrName>
                                        </p:attrNameLst>
                                      </p:cBhvr>
                                      <p:tavLst>
                                        <p:tav tm="0">
                                          <p:val>
                                            <p:strVal val="ppt_x"/>
                                          </p:val>
                                        </p:tav>
                                        <p:tav tm="100000">
                                          <p:val>
                                            <p:strVal val="1+ppt_w/2"/>
                                          </p:val>
                                        </p:tav>
                                      </p:tavLst>
                                    </p:anim>
                                    <p:anim calcmode="lin" valueType="num">
                                      <p:cBhvr additive="base">
                                        <p:cTn id="71" dur="4500"/>
                                        <p:tgtEl>
                                          <p:spTgt spid="214"/>
                                        </p:tgtEl>
                                        <p:attrNameLst>
                                          <p:attrName>ppt_y</p:attrName>
                                        </p:attrNameLst>
                                      </p:cBhvr>
                                      <p:tavLst>
                                        <p:tav tm="0">
                                          <p:val>
                                            <p:strVal val="ppt_y"/>
                                          </p:val>
                                        </p:tav>
                                        <p:tav tm="100000">
                                          <p:val>
                                            <p:strVal val="ppt_y"/>
                                          </p:val>
                                        </p:tav>
                                      </p:tavLst>
                                    </p:anim>
                                    <p:set>
                                      <p:cBhvr>
                                        <p:cTn id="72" dur="1" fill="hold">
                                          <p:stCondLst>
                                            <p:cond delay="4499"/>
                                          </p:stCondLst>
                                        </p:cTn>
                                        <p:tgtEl>
                                          <p:spTgt spid="214"/>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4500" fill="hold"/>
                                        <p:tgtEl>
                                          <p:spTgt spid="214"/>
                                        </p:tgtEl>
                                        <p:attrNameLst>
                                          <p:attrName>r</p:attrName>
                                        </p:attrNameLst>
                                      </p:cBhvr>
                                    </p:animRot>
                                  </p:childTnLst>
                                </p:cTn>
                              </p:par>
                              <p:par>
                                <p:cTn id="75" presetID="2" presetClass="entr" presetSubtype="8" fill="hold" nodeType="withEffect">
                                  <p:stCondLst>
                                    <p:cond delay="0"/>
                                  </p:stCondLst>
                                  <p:childTnLst>
                                    <p:set>
                                      <p:cBhvr>
                                        <p:cTn id="76" dur="1" fill="hold">
                                          <p:stCondLst>
                                            <p:cond delay="0"/>
                                          </p:stCondLst>
                                        </p:cTn>
                                        <p:tgtEl>
                                          <p:spTgt spid="190"/>
                                        </p:tgtEl>
                                        <p:attrNameLst>
                                          <p:attrName>style.visibility</p:attrName>
                                        </p:attrNameLst>
                                      </p:cBhvr>
                                      <p:to>
                                        <p:strVal val="visible"/>
                                      </p:to>
                                    </p:set>
                                    <p:anim calcmode="lin" valueType="num">
                                      <p:cBhvr additive="base">
                                        <p:cTn id="77" dur="4500" fill="hold"/>
                                        <p:tgtEl>
                                          <p:spTgt spid="190"/>
                                        </p:tgtEl>
                                        <p:attrNameLst>
                                          <p:attrName>ppt_x</p:attrName>
                                        </p:attrNameLst>
                                      </p:cBhvr>
                                      <p:tavLst>
                                        <p:tav tm="0">
                                          <p:val>
                                            <p:strVal val="0-#ppt_w/2"/>
                                          </p:val>
                                        </p:tav>
                                        <p:tav tm="100000">
                                          <p:val>
                                            <p:strVal val="#ppt_x"/>
                                          </p:val>
                                        </p:tav>
                                      </p:tavLst>
                                    </p:anim>
                                    <p:anim calcmode="lin" valueType="num">
                                      <p:cBhvr additive="base">
                                        <p:cTn id="78" dur="4500" fill="hold"/>
                                        <p:tgtEl>
                                          <p:spTgt spid="190"/>
                                        </p:tgtEl>
                                        <p:attrNameLst>
                                          <p:attrName>ppt_y</p:attrName>
                                        </p:attrNameLst>
                                      </p:cBhvr>
                                      <p:tavLst>
                                        <p:tav tm="0">
                                          <p:val>
                                            <p:strVal val="#ppt_y"/>
                                          </p:val>
                                        </p:tav>
                                        <p:tav tm="100000">
                                          <p:val>
                                            <p:strVal val="#ppt_y"/>
                                          </p:val>
                                        </p:tav>
                                      </p:tavLst>
                                    </p:anim>
                                  </p:childTnLst>
                                </p:cTn>
                              </p:par>
                              <p:par>
                                <p:cTn id="79" presetID="2" presetClass="exit" presetSubtype="2" fill="hold" nodeType="withEffect">
                                  <p:stCondLst>
                                    <p:cond delay="0"/>
                                  </p:stCondLst>
                                  <p:childTnLst>
                                    <p:anim calcmode="lin" valueType="num">
                                      <p:cBhvr additive="base">
                                        <p:cTn id="80" dur="4500"/>
                                        <p:tgtEl>
                                          <p:spTgt spid="190"/>
                                        </p:tgtEl>
                                        <p:attrNameLst>
                                          <p:attrName>ppt_x</p:attrName>
                                        </p:attrNameLst>
                                      </p:cBhvr>
                                      <p:tavLst>
                                        <p:tav tm="0">
                                          <p:val>
                                            <p:strVal val="ppt_x"/>
                                          </p:val>
                                        </p:tav>
                                        <p:tav tm="100000">
                                          <p:val>
                                            <p:strVal val="1+ppt_w/2"/>
                                          </p:val>
                                        </p:tav>
                                      </p:tavLst>
                                    </p:anim>
                                    <p:anim calcmode="lin" valueType="num">
                                      <p:cBhvr additive="base">
                                        <p:cTn id="81" dur="4500"/>
                                        <p:tgtEl>
                                          <p:spTgt spid="190"/>
                                        </p:tgtEl>
                                        <p:attrNameLst>
                                          <p:attrName>ppt_y</p:attrName>
                                        </p:attrNameLst>
                                      </p:cBhvr>
                                      <p:tavLst>
                                        <p:tav tm="0">
                                          <p:val>
                                            <p:strVal val="ppt_y"/>
                                          </p:val>
                                        </p:tav>
                                        <p:tav tm="100000">
                                          <p:val>
                                            <p:strVal val="ppt_y"/>
                                          </p:val>
                                        </p:tav>
                                      </p:tavLst>
                                    </p:anim>
                                    <p:set>
                                      <p:cBhvr>
                                        <p:cTn id="82" dur="1" fill="hold">
                                          <p:stCondLst>
                                            <p:cond delay="4499"/>
                                          </p:stCondLst>
                                        </p:cTn>
                                        <p:tgtEl>
                                          <p:spTgt spid="190"/>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4500" fill="hold"/>
                                        <p:tgtEl>
                                          <p:spTgt spid="190"/>
                                        </p:tgtEl>
                                        <p:attrNameLst>
                                          <p:attrName>r</p:attrName>
                                        </p:attrNameLst>
                                      </p:cBhvr>
                                    </p:animRot>
                                  </p:childTnLst>
                                </p:cTn>
                              </p:par>
                              <p:par>
                                <p:cTn id="85" presetID="2" presetClass="entr" presetSubtype="8" fill="hold" nodeType="withEffect">
                                  <p:stCondLst>
                                    <p:cond delay="0"/>
                                  </p:stCondLst>
                                  <p:childTnLst>
                                    <p:set>
                                      <p:cBhvr>
                                        <p:cTn id="86" dur="1" fill="hold">
                                          <p:stCondLst>
                                            <p:cond delay="0"/>
                                          </p:stCondLst>
                                        </p:cTn>
                                        <p:tgtEl>
                                          <p:spTgt spid="187"/>
                                        </p:tgtEl>
                                        <p:attrNameLst>
                                          <p:attrName>style.visibility</p:attrName>
                                        </p:attrNameLst>
                                      </p:cBhvr>
                                      <p:to>
                                        <p:strVal val="visible"/>
                                      </p:to>
                                    </p:set>
                                    <p:anim calcmode="lin" valueType="num">
                                      <p:cBhvr additive="base">
                                        <p:cTn id="87" dur="4500" fill="hold"/>
                                        <p:tgtEl>
                                          <p:spTgt spid="187"/>
                                        </p:tgtEl>
                                        <p:attrNameLst>
                                          <p:attrName>ppt_x</p:attrName>
                                        </p:attrNameLst>
                                      </p:cBhvr>
                                      <p:tavLst>
                                        <p:tav tm="0">
                                          <p:val>
                                            <p:strVal val="0-#ppt_w/2"/>
                                          </p:val>
                                        </p:tav>
                                        <p:tav tm="100000">
                                          <p:val>
                                            <p:strVal val="#ppt_x"/>
                                          </p:val>
                                        </p:tav>
                                      </p:tavLst>
                                    </p:anim>
                                    <p:anim calcmode="lin" valueType="num">
                                      <p:cBhvr additive="base">
                                        <p:cTn id="88" dur="4500" fill="hold"/>
                                        <p:tgtEl>
                                          <p:spTgt spid="187"/>
                                        </p:tgtEl>
                                        <p:attrNameLst>
                                          <p:attrName>ppt_y</p:attrName>
                                        </p:attrNameLst>
                                      </p:cBhvr>
                                      <p:tavLst>
                                        <p:tav tm="0">
                                          <p:val>
                                            <p:strVal val="#ppt_y"/>
                                          </p:val>
                                        </p:tav>
                                        <p:tav tm="100000">
                                          <p:val>
                                            <p:strVal val="#ppt_y"/>
                                          </p:val>
                                        </p:tav>
                                      </p:tavLst>
                                    </p:anim>
                                  </p:childTnLst>
                                </p:cTn>
                              </p:par>
                              <p:par>
                                <p:cTn id="89" presetID="2" presetClass="exit" presetSubtype="2" fill="hold" nodeType="withEffect">
                                  <p:stCondLst>
                                    <p:cond delay="0"/>
                                  </p:stCondLst>
                                  <p:childTnLst>
                                    <p:anim calcmode="lin" valueType="num">
                                      <p:cBhvr additive="base">
                                        <p:cTn id="90" dur="4500"/>
                                        <p:tgtEl>
                                          <p:spTgt spid="187"/>
                                        </p:tgtEl>
                                        <p:attrNameLst>
                                          <p:attrName>ppt_x</p:attrName>
                                        </p:attrNameLst>
                                      </p:cBhvr>
                                      <p:tavLst>
                                        <p:tav tm="0">
                                          <p:val>
                                            <p:strVal val="ppt_x"/>
                                          </p:val>
                                        </p:tav>
                                        <p:tav tm="100000">
                                          <p:val>
                                            <p:strVal val="1+ppt_w/2"/>
                                          </p:val>
                                        </p:tav>
                                      </p:tavLst>
                                    </p:anim>
                                    <p:anim calcmode="lin" valueType="num">
                                      <p:cBhvr additive="base">
                                        <p:cTn id="91" dur="4500"/>
                                        <p:tgtEl>
                                          <p:spTgt spid="187"/>
                                        </p:tgtEl>
                                        <p:attrNameLst>
                                          <p:attrName>ppt_y</p:attrName>
                                        </p:attrNameLst>
                                      </p:cBhvr>
                                      <p:tavLst>
                                        <p:tav tm="0">
                                          <p:val>
                                            <p:strVal val="ppt_y"/>
                                          </p:val>
                                        </p:tav>
                                        <p:tav tm="100000">
                                          <p:val>
                                            <p:strVal val="ppt_y"/>
                                          </p:val>
                                        </p:tav>
                                      </p:tavLst>
                                    </p:anim>
                                    <p:set>
                                      <p:cBhvr>
                                        <p:cTn id="92" dur="1" fill="hold">
                                          <p:stCondLst>
                                            <p:cond delay="4499"/>
                                          </p:stCondLst>
                                        </p:cTn>
                                        <p:tgtEl>
                                          <p:spTgt spid="187"/>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4500" fill="hold"/>
                                        <p:tgtEl>
                                          <p:spTgt spid="187"/>
                                        </p:tgtEl>
                                        <p:attrNameLst>
                                          <p:attrName>r</p:attrName>
                                        </p:attrNameLst>
                                      </p:cBhvr>
                                    </p:animRot>
                                  </p:childTnLst>
                                </p:cTn>
                              </p:par>
                              <p:par>
                                <p:cTn id="95" presetID="2" presetClass="entr" presetSubtype="8" fill="hold" nodeType="withEffect">
                                  <p:stCondLst>
                                    <p:cond delay="0"/>
                                  </p:stCondLst>
                                  <p:childTnLst>
                                    <p:set>
                                      <p:cBhvr>
                                        <p:cTn id="96" dur="1" fill="hold">
                                          <p:stCondLst>
                                            <p:cond delay="0"/>
                                          </p:stCondLst>
                                        </p:cTn>
                                        <p:tgtEl>
                                          <p:spTgt spid="184"/>
                                        </p:tgtEl>
                                        <p:attrNameLst>
                                          <p:attrName>style.visibility</p:attrName>
                                        </p:attrNameLst>
                                      </p:cBhvr>
                                      <p:to>
                                        <p:strVal val="visible"/>
                                      </p:to>
                                    </p:set>
                                    <p:anim calcmode="lin" valueType="num">
                                      <p:cBhvr additive="base">
                                        <p:cTn id="97" dur="4500" fill="hold"/>
                                        <p:tgtEl>
                                          <p:spTgt spid="184"/>
                                        </p:tgtEl>
                                        <p:attrNameLst>
                                          <p:attrName>ppt_x</p:attrName>
                                        </p:attrNameLst>
                                      </p:cBhvr>
                                      <p:tavLst>
                                        <p:tav tm="0">
                                          <p:val>
                                            <p:strVal val="0-#ppt_w/2"/>
                                          </p:val>
                                        </p:tav>
                                        <p:tav tm="100000">
                                          <p:val>
                                            <p:strVal val="#ppt_x"/>
                                          </p:val>
                                        </p:tav>
                                      </p:tavLst>
                                    </p:anim>
                                    <p:anim calcmode="lin" valueType="num">
                                      <p:cBhvr additive="base">
                                        <p:cTn id="98" dur="4500" fill="hold"/>
                                        <p:tgtEl>
                                          <p:spTgt spid="184"/>
                                        </p:tgtEl>
                                        <p:attrNameLst>
                                          <p:attrName>ppt_y</p:attrName>
                                        </p:attrNameLst>
                                      </p:cBhvr>
                                      <p:tavLst>
                                        <p:tav tm="0">
                                          <p:val>
                                            <p:strVal val="#ppt_y"/>
                                          </p:val>
                                        </p:tav>
                                        <p:tav tm="100000">
                                          <p:val>
                                            <p:strVal val="#ppt_y"/>
                                          </p:val>
                                        </p:tav>
                                      </p:tavLst>
                                    </p:anim>
                                  </p:childTnLst>
                                </p:cTn>
                              </p:par>
                              <p:par>
                                <p:cTn id="99" presetID="2" presetClass="exit" presetSubtype="2" fill="hold" nodeType="withEffect">
                                  <p:stCondLst>
                                    <p:cond delay="0"/>
                                  </p:stCondLst>
                                  <p:childTnLst>
                                    <p:anim calcmode="lin" valueType="num">
                                      <p:cBhvr additive="base">
                                        <p:cTn id="100" dur="4500"/>
                                        <p:tgtEl>
                                          <p:spTgt spid="184"/>
                                        </p:tgtEl>
                                        <p:attrNameLst>
                                          <p:attrName>ppt_x</p:attrName>
                                        </p:attrNameLst>
                                      </p:cBhvr>
                                      <p:tavLst>
                                        <p:tav tm="0">
                                          <p:val>
                                            <p:strVal val="ppt_x"/>
                                          </p:val>
                                        </p:tav>
                                        <p:tav tm="100000">
                                          <p:val>
                                            <p:strVal val="1+ppt_w/2"/>
                                          </p:val>
                                        </p:tav>
                                      </p:tavLst>
                                    </p:anim>
                                    <p:anim calcmode="lin" valueType="num">
                                      <p:cBhvr additive="base">
                                        <p:cTn id="101" dur="4500"/>
                                        <p:tgtEl>
                                          <p:spTgt spid="184"/>
                                        </p:tgtEl>
                                        <p:attrNameLst>
                                          <p:attrName>ppt_y</p:attrName>
                                        </p:attrNameLst>
                                      </p:cBhvr>
                                      <p:tavLst>
                                        <p:tav tm="0">
                                          <p:val>
                                            <p:strVal val="ppt_y"/>
                                          </p:val>
                                        </p:tav>
                                        <p:tav tm="100000">
                                          <p:val>
                                            <p:strVal val="ppt_y"/>
                                          </p:val>
                                        </p:tav>
                                      </p:tavLst>
                                    </p:anim>
                                    <p:set>
                                      <p:cBhvr>
                                        <p:cTn id="102" dur="1" fill="hold">
                                          <p:stCondLst>
                                            <p:cond delay="4499"/>
                                          </p:stCondLst>
                                        </p:cTn>
                                        <p:tgtEl>
                                          <p:spTgt spid="184"/>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4500" fill="hold"/>
                                        <p:tgtEl>
                                          <p:spTgt spid="184"/>
                                        </p:tgtEl>
                                        <p:attrNameLst>
                                          <p:attrName>r</p:attrName>
                                        </p:attrNameLst>
                                      </p:cBhvr>
                                    </p:animRot>
                                  </p:childTnLst>
                                </p:cTn>
                              </p:par>
                              <p:par>
                                <p:cTn id="105" presetID="2" presetClass="entr" presetSubtype="8" fill="hold" nodeType="withEffect">
                                  <p:stCondLst>
                                    <p:cond delay="0"/>
                                  </p:stCondLst>
                                  <p:childTnLst>
                                    <p:set>
                                      <p:cBhvr>
                                        <p:cTn id="106" dur="1" fill="hold">
                                          <p:stCondLst>
                                            <p:cond delay="0"/>
                                          </p:stCondLst>
                                        </p:cTn>
                                        <p:tgtEl>
                                          <p:spTgt spid="181"/>
                                        </p:tgtEl>
                                        <p:attrNameLst>
                                          <p:attrName>style.visibility</p:attrName>
                                        </p:attrNameLst>
                                      </p:cBhvr>
                                      <p:to>
                                        <p:strVal val="visible"/>
                                      </p:to>
                                    </p:set>
                                    <p:anim calcmode="lin" valueType="num">
                                      <p:cBhvr additive="base">
                                        <p:cTn id="107" dur="4500" fill="hold"/>
                                        <p:tgtEl>
                                          <p:spTgt spid="181"/>
                                        </p:tgtEl>
                                        <p:attrNameLst>
                                          <p:attrName>ppt_x</p:attrName>
                                        </p:attrNameLst>
                                      </p:cBhvr>
                                      <p:tavLst>
                                        <p:tav tm="0">
                                          <p:val>
                                            <p:strVal val="0-#ppt_w/2"/>
                                          </p:val>
                                        </p:tav>
                                        <p:tav tm="100000">
                                          <p:val>
                                            <p:strVal val="#ppt_x"/>
                                          </p:val>
                                        </p:tav>
                                      </p:tavLst>
                                    </p:anim>
                                    <p:anim calcmode="lin" valueType="num">
                                      <p:cBhvr additive="base">
                                        <p:cTn id="108" dur="4500" fill="hold"/>
                                        <p:tgtEl>
                                          <p:spTgt spid="181"/>
                                        </p:tgtEl>
                                        <p:attrNameLst>
                                          <p:attrName>ppt_y</p:attrName>
                                        </p:attrNameLst>
                                      </p:cBhvr>
                                      <p:tavLst>
                                        <p:tav tm="0">
                                          <p:val>
                                            <p:strVal val="#ppt_y"/>
                                          </p:val>
                                        </p:tav>
                                        <p:tav tm="100000">
                                          <p:val>
                                            <p:strVal val="#ppt_y"/>
                                          </p:val>
                                        </p:tav>
                                      </p:tavLst>
                                    </p:anim>
                                  </p:childTnLst>
                                </p:cTn>
                              </p:par>
                              <p:par>
                                <p:cTn id="109" presetID="2" presetClass="exit" presetSubtype="2" fill="hold" nodeType="withEffect">
                                  <p:stCondLst>
                                    <p:cond delay="0"/>
                                  </p:stCondLst>
                                  <p:childTnLst>
                                    <p:anim calcmode="lin" valueType="num">
                                      <p:cBhvr additive="base">
                                        <p:cTn id="110" dur="4500"/>
                                        <p:tgtEl>
                                          <p:spTgt spid="181"/>
                                        </p:tgtEl>
                                        <p:attrNameLst>
                                          <p:attrName>ppt_x</p:attrName>
                                        </p:attrNameLst>
                                      </p:cBhvr>
                                      <p:tavLst>
                                        <p:tav tm="0">
                                          <p:val>
                                            <p:strVal val="ppt_x"/>
                                          </p:val>
                                        </p:tav>
                                        <p:tav tm="100000">
                                          <p:val>
                                            <p:strVal val="1+ppt_w/2"/>
                                          </p:val>
                                        </p:tav>
                                      </p:tavLst>
                                    </p:anim>
                                    <p:anim calcmode="lin" valueType="num">
                                      <p:cBhvr additive="base">
                                        <p:cTn id="111" dur="4500"/>
                                        <p:tgtEl>
                                          <p:spTgt spid="181"/>
                                        </p:tgtEl>
                                        <p:attrNameLst>
                                          <p:attrName>ppt_y</p:attrName>
                                        </p:attrNameLst>
                                      </p:cBhvr>
                                      <p:tavLst>
                                        <p:tav tm="0">
                                          <p:val>
                                            <p:strVal val="ppt_y"/>
                                          </p:val>
                                        </p:tav>
                                        <p:tav tm="100000">
                                          <p:val>
                                            <p:strVal val="ppt_y"/>
                                          </p:val>
                                        </p:tav>
                                      </p:tavLst>
                                    </p:anim>
                                    <p:set>
                                      <p:cBhvr>
                                        <p:cTn id="112" dur="1" fill="hold">
                                          <p:stCondLst>
                                            <p:cond delay="4499"/>
                                          </p:stCondLst>
                                        </p:cTn>
                                        <p:tgtEl>
                                          <p:spTgt spid="181"/>
                                        </p:tgtEl>
                                        <p:attrNameLst>
                                          <p:attrName>style.visibility</p:attrName>
                                        </p:attrNameLst>
                                      </p:cBhvr>
                                      <p:to>
                                        <p:strVal val="hidden"/>
                                      </p:to>
                                    </p:set>
                                  </p:childTnLst>
                                </p:cTn>
                              </p:par>
                              <p:par>
                                <p:cTn id="113" presetID="8" presetClass="emph" presetSubtype="0" fill="hold" nodeType="withEffect">
                                  <p:stCondLst>
                                    <p:cond delay="0"/>
                                  </p:stCondLst>
                                  <p:childTnLst>
                                    <p:animRot by="21600000">
                                      <p:cBhvr>
                                        <p:cTn id="114" dur="4500" fill="hold"/>
                                        <p:tgtEl>
                                          <p:spTgt spid="181"/>
                                        </p:tgtEl>
                                        <p:attrNameLst>
                                          <p:attrName>r</p:attrName>
                                        </p:attrNameLst>
                                      </p:cBhvr>
                                    </p:animRot>
                                  </p:childTnLst>
                                </p:cTn>
                              </p:par>
                              <p:par>
                                <p:cTn id="115" presetID="2" presetClass="entr" presetSubtype="8" fill="hold" nodeType="withEffect">
                                  <p:stCondLst>
                                    <p:cond delay="0"/>
                                  </p:stCondLst>
                                  <p:childTnLst>
                                    <p:set>
                                      <p:cBhvr>
                                        <p:cTn id="116" dur="1" fill="hold">
                                          <p:stCondLst>
                                            <p:cond delay="0"/>
                                          </p:stCondLst>
                                        </p:cTn>
                                        <p:tgtEl>
                                          <p:spTgt spid="178"/>
                                        </p:tgtEl>
                                        <p:attrNameLst>
                                          <p:attrName>style.visibility</p:attrName>
                                        </p:attrNameLst>
                                      </p:cBhvr>
                                      <p:to>
                                        <p:strVal val="visible"/>
                                      </p:to>
                                    </p:set>
                                    <p:anim calcmode="lin" valueType="num">
                                      <p:cBhvr additive="base">
                                        <p:cTn id="117" dur="4500" fill="hold"/>
                                        <p:tgtEl>
                                          <p:spTgt spid="178"/>
                                        </p:tgtEl>
                                        <p:attrNameLst>
                                          <p:attrName>ppt_x</p:attrName>
                                        </p:attrNameLst>
                                      </p:cBhvr>
                                      <p:tavLst>
                                        <p:tav tm="0">
                                          <p:val>
                                            <p:strVal val="0-#ppt_w/2"/>
                                          </p:val>
                                        </p:tav>
                                        <p:tav tm="100000">
                                          <p:val>
                                            <p:strVal val="#ppt_x"/>
                                          </p:val>
                                        </p:tav>
                                      </p:tavLst>
                                    </p:anim>
                                    <p:anim calcmode="lin" valueType="num">
                                      <p:cBhvr additive="base">
                                        <p:cTn id="118" dur="4500" fill="hold"/>
                                        <p:tgtEl>
                                          <p:spTgt spid="178"/>
                                        </p:tgtEl>
                                        <p:attrNameLst>
                                          <p:attrName>ppt_y</p:attrName>
                                        </p:attrNameLst>
                                      </p:cBhvr>
                                      <p:tavLst>
                                        <p:tav tm="0">
                                          <p:val>
                                            <p:strVal val="#ppt_y"/>
                                          </p:val>
                                        </p:tav>
                                        <p:tav tm="100000">
                                          <p:val>
                                            <p:strVal val="#ppt_y"/>
                                          </p:val>
                                        </p:tav>
                                      </p:tavLst>
                                    </p:anim>
                                  </p:childTnLst>
                                </p:cTn>
                              </p:par>
                              <p:par>
                                <p:cTn id="119" presetID="2" presetClass="exit" presetSubtype="2" fill="hold" nodeType="withEffect">
                                  <p:stCondLst>
                                    <p:cond delay="0"/>
                                  </p:stCondLst>
                                  <p:childTnLst>
                                    <p:anim calcmode="lin" valueType="num">
                                      <p:cBhvr additive="base">
                                        <p:cTn id="120" dur="4500"/>
                                        <p:tgtEl>
                                          <p:spTgt spid="178"/>
                                        </p:tgtEl>
                                        <p:attrNameLst>
                                          <p:attrName>ppt_x</p:attrName>
                                        </p:attrNameLst>
                                      </p:cBhvr>
                                      <p:tavLst>
                                        <p:tav tm="0">
                                          <p:val>
                                            <p:strVal val="ppt_x"/>
                                          </p:val>
                                        </p:tav>
                                        <p:tav tm="100000">
                                          <p:val>
                                            <p:strVal val="1+ppt_w/2"/>
                                          </p:val>
                                        </p:tav>
                                      </p:tavLst>
                                    </p:anim>
                                    <p:anim calcmode="lin" valueType="num">
                                      <p:cBhvr additive="base">
                                        <p:cTn id="121" dur="4500"/>
                                        <p:tgtEl>
                                          <p:spTgt spid="178"/>
                                        </p:tgtEl>
                                        <p:attrNameLst>
                                          <p:attrName>ppt_y</p:attrName>
                                        </p:attrNameLst>
                                      </p:cBhvr>
                                      <p:tavLst>
                                        <p:tav tm="0">
                                          <p:val>
                                            <p:strVal val="ppt_y"/>
                                          </p:val>
                                        </p:tav>
                                        <p:tav tm="100000">
                                          <p:val>
                                            <p:strVal val="ppt_y"/>
                                          </p:val>
                                        </p:tav>
                                      </p:tavLst>
                                    </p:anim>
                                    <p:set>
                                      <p:cBhvr>
                                        <p:cTn id="122" dur="1" fill="hold">
                                          <p:stCondLst>
                                            <p:cond delay="4499"/>
                                          </p:stCondLst>
                                        </p:cTn>
                                        <p:tgtEl>
                                          <p:spTgt spid="178"/>
                                        </p:tgtEl>
                                        <p:attrNameLst>
                                          <p:attrName>style.visibility</p:attrName>
                                        </p:attrNameLst>
                                      </p:cBhvr>
                                      <p:to>
                                        <p:strVal val="hidden"/>
                                      </p:to>
                                    </p:set>
                                  </p:childTnLst>
                                </p:cTn>
                              </p:par>
                              <p:par>
                                <p:cTn id="123" presetID="8" presetClass="emph" presetSubtype="0" fill="hold" nodeType="withEffect">
                                  <p:stCondLst>
                                    <p:cond delay="0"/>
                                  </p:stCondLst>
                                  <p:childTnLst>
                                    <p:animRot by="21600000">
                                      <p:cBhvr>
                                        <p:cTn id="124" dur="4500" fill="hold"/>
                                        <p:tgtEl>
                                          <p:spTgt spid="178"/>
                                        </p:tgtEl>
                                        <p:attrNameLst>
                                          <p:attrName>r</p:attrName>
                                        </p:attrNameLst>
                                      </p:cBhvr>
                                    </p:animRot>
                                  </p:childTnLst>
                                </p:cTn>
                              </p:par>
                              <p:par>
                                <p:cTn id="125" presetID="2" presetClass="entr" presetSubtype="8" fill="hold" nodeType="withEffect">
                                  <p:stCondLst>
                                    <p:cond delay="0"/>
                                  </p:stCondLst>
                                  <p:childTnLst>
                                    <p:set>
                                      <p:cBhvr>
                                        <p:cTn id="126" dur="1" fill="hold">
                                          <p:stCondLst>
                                            <p:cond delay="0"/>
                                          </p:stCondLst>
                                        </p:cTn>
                                        <p:tgtEl>
                                          <p:spTgt spid="175"/>
                                        </p:tgtEl>
                                        <p:attrNameLst>
                                          <p:attrName>style.visibility</p:attrName>
                                        </p:attrNameLst>
                                      </p:cBhvr>
                                      <p:to>
                                        <p:strVal val="visible"/>
                                      </p:to>
                                    </p:set>
                                    <p:anim calcmode="lin" valueType="num">
                                      <p:cBhvr additive="base">
                                        <p:cTn id="127" dur="4500" fill="hold"/>
                                        <p:tgtEl>
                                          <p:spTgt spid="175"/>
                                        </p:tgtEl>
                                        <p:attrNameLst>
                                          <p:attrName>ppt_x</p:attrName>
                                        </p:attrNameLst>
                                      </p:cBhvr>
                                      <p:tavLst>
                                        <p:tav tm="0">
                                          <p:val>
                                            <p:strVal val="0-#ppt_w/2"/>
                                          </p:val>
                                        </p:tav>
                                        <p:tav tm="100000">
                                          <p:val>
                                            <p:strVal val="#ppt_x"/>
                                          </p:val>
                                        </p:tav>
                                      </p:tavLst>
                                    </p:anim>
                                    <p:anim calcmode="lin" valueType="num">
                                      <p:cBhvr additive="base">
                                        <p:cTn id="128" dur="4500" fill="hold"/>
                                        <p:tgtEl>
                                          <p:spTgt spid="175"/>
                                        </p:tgtEl>
                                        <p:attrNameLst>
                                          <p:attrName>ppt_y</p:attrName>
                                        </p:attrNameLst>
                                      </p:cBhvr>
                                      <p:tavLst>
                                        <p:tav tm="0">
                                          <p:val>
                                            <p:strVal val="#ppt_y"/>
                                          </p:val>
                                        </p:tav>
                                        <p:tav tm="100000">
                                          <p:val>
                                            <p:strVal val="#ppt_y"/>
                                          </p:val>
                                        </p:tav>
                                      </p:tavLst>
                                    </p:anim>
                                  </p:childTnLst>
                                </p:cTn>
                              </p:par>
                              <p:par>
                                <p:cTn id="129" presetID="2" presetClass="exit" presetSubtype="2" fill="hold" nodeType="withEffect">
                                  <p:stCondLst>
                                    <p:cond delay="0"/>
                                  </p:stCondLst>
                                  <p:childTnLst>
                                    <p:anim calcmode="lin" valueType="num">
                                      <p:cBhvr additive="base">
                                        <p:cTn id="130" dur="4500"/>
                                        <p:tgtEl>
                                          <p:spTgt spid="175"/>
                                        </p:tgtEl>
                                        <p:attrNameLst>
                                          <p:attrName>ppt_x</p:attrName>
                                        </p:attrNameLst>
                                      </p:cBhvr>
                                      <p:tavLst>
                                        <p:tav tm="0">
                                          <p:val>
                                            <p:strVal val="ppt_x"/>
                                          </p:val>
                                        </p:tav>
                                        <p:tav tm="100000">
                                          <p:val>
                                            <p:strVal val="1+ppt_w/2"/>
                                          </p:val>
                                        </p:tav>
                                      </p:tavLst>
                                    </p:anim>
                                    <p:anim calcmode="lin" valueType="num">
                                      <p:cBhvr additive="base">
                                        <p:cTn id="131" dur="4500"/>
                                        <p:tgtEl>
                                          <p:spTgt spid="175"/>
                                        </p:tgtEl>
                                        <p:attrNameLst>
                                          <p:attrName>ppt_y</p:attrName>
                                        </p:attrNameLst>
                                      </p:cBhvr>
                                      <p:tavLst>
                                        <p:tav tm="0">
                                          <p:val>
                                            <p:strVal val="ppt_y"/>
                                          </p:val>
                                        </p:tav>
                                        <p:tav tm="100000">
                                          <p:val>
                                            <p:strVal val="ppt_y"/>
                                          </p:val>
                                        </p:tav>
                                      </p:tavLst>
                                    </p:anim>
                                    <p:set>
                                      <p:cBhvr>
                                        <p:cTn id="132" dur="1" fill="hold">
                                          <p:stCondLst>
                                            <p:cond delay="4499"/>
                                          </p:stCondLst>
                                        </p:cTn>
                                        <p:tgtEl>
                                          <p:spTgt spid="175"/>
                                        </p:tgtEl>
                                        <p:attrNameLst>
                                          <p:attrName>style.visibility</p:attrName>
                                        </p:attrNameLst>
                                      </p:cBhvr>
                                      <p:to>
                                        <p:strVal val="hidden"/>
                                      </p:to>
                                    </p:set>
                                  </p:childTnLst>
                                </p:cTn>
                              </p:par>
                              <p:par>
                                <p:cTn id="133" presetID="8" presetClass="emph" presetSubtype="0" fill="hold" nodeType="withEffect">
                                  <p:stCondLst>
                                    <p:cond delay="0"/>
                                  </p:stCondLst>
                                  <p:childTnLst>
                                    <p:animRot by="21600000">
                                      <p:cBhvr>
                                        <p:cTn id="134" dur="4500" fill="hold"/>
                                        <p:tgtEl>
                                          <p:spTgt spid="175"/>
                                        </p:tgtEl>
                                        <p:attrNameLst>
                                          <p:attrName>r</p:attrName>
                                        </p:attrNameLst>
                                      </p:cBhvr>
                                    </p:animRot>
                                  </p:childTnLst>
                                </p:cTn>
                              </p:par>
                              <p:par>
                                <p:cTn id="135" presetID="2" presetClass="entr" presetSubtype="8" fill="hold" nodeType="withEffect">
                                  <p:stCondLst>
                                    <p:cond delay="0"/>
                                  </p:stCondLst>
                                  <p:childTnLst>
                                    <p:set>
                                      <p:cBhvr>
                                        <p:cTn id="136" dur="1" fill="hold">
                                          <p:stCondLst>
                                            <p:cond delay="0"/>
                                          </p:stCondLst>
                                        </p:cTn>
                                        <p:tgtEl>
                                          <p:spTgt spid="172"/>
                                        </p:tgtEl>
                                        <p:attrNameLst>
                                          <p:attrName>style.visibility</p:attrName>
                                        </p:attrNameLst>
                                      </p:cBhvr>
                                      <p:to>
                                        <p:strVal val="visible"/>
                                      </p:to>
                                    </p:set>
                                    <p:anim calcmode="lin" valueType="num">
                                      <p:cBhvr additive="base">
                                        <p:cTn id="137" dur="4500" fill="hold"/>
                                        <p:tgtEl>
                                          <p:spTgt spid="172"/>
                                        </p:tgtEl>
                                        <p:attrNameLst>
                                          <p:attrName>ppt_x</p:attrName>
                                        </p:attrNameLst>
                                      </p:cBhvr>
                                      <p:tavLst>
                                        <p:tav tm="0">
                                          <p:val>
                                            <p:strVal val="0-#ppt_w/2"/>
                                          </p:val>
                                        </p:tav>
                                        <p:tav tm="100000">
                                          <p:val>
                                            <p:strVal val="#ppt_x"/>
                                          </p:val>
                                        </p:tav>
                                      </p:tavLst>
                                    </p:anim>
                                    <p:anim calcmode="lin" valueType="num">
                                      <p:cBhvr additive="base">
                                        <p:cTn id="138" dur="4500" fill="hold"/>
                                        <p:tgtEl>
                                          <p:spTgt spid="172"/>
                                        </p:tgtEl>
                                        <p:attrNameLst>
                                          <p:attrName>ppt_y</p:attrName>
                                        </p:attrNameLst>
                                      </p:cBhvr>
                                      <p:tavLst>
                                        <p:tav tm="0">
                                          <p:val>
                                            <p:strVal val="#ppt_y"/>
                                          </p:val>
                                        </p:tav>
                                        <p:tav tm="100000">
                                          <p:val>
                                            <p:strVal val="#ppt_y"/>
                                          </p:val>
                                        </p:tav>
                                      </p:tavLst>
                                    </p:anim>
                                  </p:childTnLst>
                                </p:cTn>
                              </p:par>
                              <p:par>
                                <p:cTn id="139" presetID="2" presetClass="exit" presetSubtype="2" fill="hold" nodeType="withEffect">
                                  <p:stCondLst>
                                    <p:cond delay="0"/>
                                  </p:stCondLst>
                                  <p:childTnLst>
                                    <p:anim calcmode="lin" valueType="num">
                                      <p:cBhvr additive="base">
                                        <p:cTn id="140" dur="4500"/>
                                        <p:tgtEl>
                                          <p:spTgt spid="172"/>
                                        </p:tgtEl>
                                        <p:attrNameLst>
                                          <p:attrName>ppt_x</p:attrName>
                                        </p:attrNameLst>
                                      </p:cBhvr>
                                      <p:tavLst>
                                        <p:tav tm="0">
                                          <p:val>
                                            <p:strVal val="ppt_x"/>
                                          </p:val>
                                        </p:tav>
                                        <p:tav tm="100000">
                                          <p:val>
                                            <p:strVal val="1+ppt_w/2"/>
                                          </p:val>
                                        </p:tav>
                                      </p:tavLst>
                                    </p:anim>
                                    <p:anim calcmode="lin" valueType="num">
                                      <p:cBhvr additive="base">
                                        <p:cTn id="141" dur="4500"/>
                                        <p:tgtEl>
                                          <p:spTgt spid="172"/>
                                        </p:tgtEl>
                                        <p:attrNameLst>
                                          <p:attrName>ppt_y</p:attrName>
                                        </p:attrNameLst>
                                      </p:cBhvr>
                                      <p:tavLst>
                                        <p:tav tm="0">
                                          <p:val>
                                            <p:strVal val="ppt_y"/>
                                          </p:val>
                                        </p:tav>
                                        <p:tav tm="100000">
                                          <p:val>
                                            <p:strVal val="ppt_y"/>
                                          </p:val>
                                        </p:tav>
                                      </p:tavLst>
                                    </p:anim>
                                    <p:set>
                                      <p:cBhvr>
                                        <p:cTn id="142" dur="1" fill="hold">
                                          <p:stCondLst>
                                            <p:cond delay="4499"/>
                                          </p:stCondLst>
                                        </p:cTn>
                                        <p:tgtEl>
                                          <p:spTgt spid="172"/>
                                        </p:tgtEl>
                                        <p:attrNameLst>
                                          <p:attrName>style.visibility</p:attrName>
                                        </p:attrNameLst>
                                      </p:cBhvr>
                                      <p:to>
                                        <p:strVal val="hidden"/>
                                      </p:to>
                                    </p:set>
                                  </p:childTnLst>
                                </p:cTn>
                              </p:par>
                              <p:par>
                                <p:cTn id="143" presetID="8" presetClass="emph" presetSubtype="0" fill="hold" nodeType="withEffect">
                                  <p:stCondLst>
                                    <p:cond delay="0"/>
                                  </p:stCondLst>
                                  <p:childTnLst>
                                    <p:animRot by="21600000">
                                      <p:cBhvr>
                                        <p:cTn id="144" dur="4500" fill="hold"/>
                                        <p:tgtEl>
                                          <p:spTgt spid="172"/>
                                        </p:tgtEl>
                                        <p:attrNameLst>
                                          <p:attrName>r</p:attrName>
                                        </p:attrNameLst>
                                      </p:cBhvr>
                                    </p:animRot>
                                  </p:childTnLst>
                                </p:cTn>
                              </p:par>
                              <p:par>
                                <p:cTn id="145" presetID="2" presetClass="entr" presetSubtype="8" fill="hold" nodeType="withEffect">
                                  <p:stCondLst>
                                    <p:cond delay="0"/>
                                  </p:stCondLst>
                                  <p:childTnLst>
                                    <p:set>
                                      <p:cBhvr>
                                        <p:cTn id="146" dur="1" fill="hold">
                                          <p:stCondLst>
                                            <p:cond delay="0"/>
                                          </p:stCondLst>
                                        </p:cTn>
                                        <p:tgtEl>
                                          <p:spTgt spid="148"/>
                                        </p:tgtEl>
                                        <p:attrNameLst>
                                          <p:attrName>style.visibility</p:attrName>
                                        </p:attrNameLst>
                                      </p:cBhvr>
                                      <p:to>
                                        <p:strVal val="visible"/>
                                      </p:to>
                                    </p:set>
                                    <p:anim calcmode="lin" valueType="num">
                                      <p:cBhvr additive="base">
                                        <p:cTn id="147" dur="4500" fill="hold"/>
                                        <p:tgtEl>
                                          <p:spTgt spid="148"/>
                                        </p:tgtEl>
                                        <p:attrNameLst>
                                          <p:attrName>ppt_x</p:attrName>
                                        </p:attrNameLst>
                                      </p:cBhvr>
                                      <p:tavLst>
                                        <p:tav tm="0">
                                          <p:val>
                                            <p:strVal val="0-#ppt_w/2"/>
                                          </p:val>
                                        </p:tav>
                                        <p:tav tm="100000">
                                          <p:val>
                                            <p:strVal val="#ppt_x"/>
                                          </p:val>
                                        </p:tav>
                                      </p:tavLst>
                                    </p:anim>
                                    <p:anim calcmode="lin" valueType="num">
                                      <p:cBhvr additive="base">
                                        <p:cTn id="148" dur="4500" fill="hold"/>
                                        <p:tgtEl>
                                          <p:spTgt spid="148"/>
                                        </p:tgtEl>
                                        <p:attrNameLst>
                                          <p:attrName>ppt_y</p:attrName>
                                        </p:attrNameLst>
                                      </p:cBhvr>
                                      <p:tavLst>
                                        <p:tav tm="0">
                                          <p:val>
                                            <p:strVal val="#ppt_y"/>
                                          </p:val>
                                        </p:tav>
                                        <p:tav tm="100000">
                                          <p:val>
                                            <p:strVal val="#ppt_y"/>
                                          </p:val>
                                        </p:tav>
                                      </p:tavLst>
                                    </p:anim>
                                  </p:childTnLst>
                                </p:cTn>
                              </p:par>
                              <p:par>
                                <p:cTn id="149" presetID="2" presetClass="exit" presetSubtype="2" fill="hold" nodeType="withEffect">
                                  <p:stCondLst>
                                    <p:cond delay="0"/>
                                  </p:stCondLst>
                                  <p:childTnLst>
                                    <p:anim calcmode="lin" valueType="num">
                                      <p:cBhvr additive="base">
                                        <p:cTn id="150" dur="4500"/>
                                        <p:tgtEl>
                                          <p:spTgt spid="148"/>
                                        </p:tgtEl>
                                        <p:attrNameLst>
                                          <p:attrName>ppt_x</p:attrName>
                                        </p:attrNameLst>
                                      </p:cBhvr>
                                      <p:tavLst>
                                        <p:tav tm="0">
                                          <p:val>
                                            <p:strVal val="ppt_x"/>
                                          </p:val>
                                        </p:tav>
                                        <p:tav tm="100000">
                                          <p:val>
                                            <p:strVal val="1+ppt_w/2"/>
                                          </p:val>
                                        </p:tav>
                                      </p:tavLst>
                                    </p:anim>
                                    <p:anim calcmode="lin" valueType="num">
                                      <p:cBhvr additive="base">
                                        <p:cTn id="151" dur="4500"/>
                                        <p:tgtEl>
                                          <p:spTgt spid="148"/>
                                        </p:tgtEl>
                                        <p:attrNameLst>
                                          <p:attrName>ppt_y</p:attrName>
                                        </p:attrNameLst>
                                      </p:cBhvr>
                                      <p:tavLst>
                                        <p:tav tm="0">
                                          <p:val>
                                            <p:strVal val="ppt_y"/>
                                          </p:val>
                                        </p:tav>
                                        <p:tav tm="100000">
                                          <p:val>
                                            <p:strVal val="ppt_y"/>
                                          </p:val>
                                        </p:tav>
                                      </p:tavLst>
                                    </p:anim>
                                    <p:set>
                                      <p:cBhvr>
                                        <p:cTn id="152" dur="1" fill="hold">
                                          <p:stCondLst>
                                            <p:cond delay="4499"/>
                                          </p:stCondLst>
                                        </p:cTn>
                                        <p:tgtEl>
                                          <p:spTgt spid="148"/>
                                        </p:tgtEl>
                                        <p:attrNameLst>
                                          <p:attrName>style.visibility</p:attrName>
                                        </p:attrNameLst>
                                      </p:cBhvr>
                                      <p:to>
                                        <p:strVal val="hidden"/>
                                      </p:to>
                                    </p:set>
                                  </p:childTnLst>
                                </p:cTn>
                              </p:par>
                              <p:par>
                                <p:cTn id="153" presetID="8" presetClass="emph" presetSubtype="0" fill="hold" nodeType="withEffect">
                                  <p:stCondLst>
                                    <p:cond delay="0"/>
                                  </p:stCondLst>
                                  <p:childTnLst>
                                    <p:animRot by="21600000">
                                      <p:cBhvr>
                                        <p:cTn id="154" dur="4500" fill="hold"/>
                                        <p:tgtEl>
                                          <p:spTgt spid="148"/>
                                        </p:tgtEl>
                                        <p:attrNameLst>
                                          <p:attrName>r</p:attrName>
                                        </p:attrNameLst>
                                      </p:cBhvr>
                                    </p:animRot>
                                  </p:childTnLst>
                                </p:cTn>
                              </p:par>
                              <p:par>
                                <p:cTn id="155" presetID="2" presetClass="entr" presetSubtype="8" fill="hold" nodeType="withEffect">
                                  <p:stCondLst>
                                    <p:cond delay="0"/>
                                  </p:stCondLst>
                                  <p:childTnLst>
                                    <p:set>
                                      <p:cBhvr>
                                        <p:cTn id="156" dur="1" fill="hold">
                                          <p:stCondLst>
                                            <p:cond delay="0"/>
                                          </p:stCondLst>
                                        </p:cTn>
                                        <p:tgtEl>
                                          <p:spTgt spid="145"/>
                                        </p:tgtEl>
                                        <p:attrNameLst>
                                          <p:attrName>style.visibility</p:attrName>
                                        </p:attrNameLst>
                                      </p:cBhvr>
                                      <p:to>
                                        <p:strVal val="visible"/>
                                      </p:to>
                                    </p:set>
                                    <p:anim calcmode="lin" valueType="num">
                                      <p:cBhvr additive="base">
                                        <p:cTn id="157" dur="4500" fill="hold"/>
                                        <p:tgtEl>
                                          <p:spTgt spid="145"/>
                                        </p:tgtEl>
                                        <p:attrNameLst>
                                          <p:attrName>ppt_x</p:attrName>
                                        </p:attrNameLst>
                                      </p:cBhvr>
                                      <p:tavLst>
                                        <p:tav tm="0">
                                          <p:val>
                                            <p:strVal val="0-#ppt_w/2"/>
                                          </p:val>
                                        </p:tav>
                                        <p:tav tm="100000">
                                          <p:val>
                                            <p:strVal val="#ppt_x"/>
                                          </p:val>
                                        </p:tav>
                                      </p:tavLst>
                                    </p:anim>
                                    <p:anim calcmode="lin" valueType="num">
                                      <p:cBhvr additive="base">
                                        <p:cTn id="158" dur="4500" fill="hold"/>
                                        <p:tgtEl>
                                          <p:spTgt spid="145"/>
                                        </p:tgtEl>
                                        <p:attrNameLst>
                                          <p:attrName>ppt_y</p:attrName>
                                        </p:attrNameLst>
                                      </p:cBhvr>
                                      <p:tavLst>
                                        <p:tav tm="0">
                                          <p:val>
                                            <p:strVal val="#ppt_y"/>
                                          </p:val>
                                        </p:tav>
                                        <p:tav tm="100000">
                                          <p:val>
                                            <p:strVal val="#ppt_y"/>
                                          </p:val>
                                        </p:tav>
                                      </p:tavLst>
                                    </p:anim>
                                  </p:childTnLst>
                                </p:cTn>
                              </p:par>
                              <p:par>
                                <p:cTn id="159" presetID="2" presetClass="exit" presetSubtype="2" fill="hold" nodeType="withEffect">
                                  <p:stCondLst>
                                    <p:cond delay="0"/>
                                  </p:stCondLst>
                                  <p:childTnLst>
                                    <p:anim calcmode="lin" valueType="num">
                                      <p:cBhvr additive="base">
                                        <p:cTn id="160" dur="4500"/>
                                        <p:tgtEl>
                                          <p:spTgt spid="145"/>
                                        </p:tgtEl>
                                        <p:attrNameLst>
                                          <p:attrName>ppt_x</p:attrName>
                                        </p:attrNameLst>
                                      </p:cBhvr>
                                      <p:tavLst>
                                        <p:tav tm="0">
                                          <p:val>
                                            <p:strVal val="ppt_x"/>
                                          </p:val>
                                        </p:tav>
                                        <p:tav tm="100000">
                                          <p:val>
                                            <p:strVal val="1+ppt_w/2"/>
                                          </p:val>
                                        </p:tav>
                                      </p:tavLst>
                                    </p:anim>
                                    <p:anim calcmode="lin" valueType="num">
                                      <p:cBhvr additive="base">
                                        <p:cTn id="161" dur="4500"/>
                                        <p:tgtEl>
                                          <p:spTgt spid="145"/>
                                        </p:tgtEl>
                                        <p:attrNameLst>
                                          <p:attrName>ppt_y</p:attrName>
                                        </p:attrNameLst>
                                      </p:cBhvr>
                                      <p:tavLst>
                                        <p:tav tm="0">
                                          <p:val>
                                            <p:strVal val="ppt_y"/>
                                          </p:val>
                                        </p:tav>
                                        <p:tav tm="100000">
                                          <p:val>
                                            <p:strVal val="ppt_y"/>
                                          </p:val>
                                        </p:tav>
                                      </p:tavLst>
                                    </p:anim>
                                    <p:set>
                                      <p:cBhvr>
                                        <p:cTn id="162" dur="1" fill="hold">
                                          <p:stCondLst>
                                            <p:cond delay="4499"/>
                                          </p:stCondLst>
                                        </p:cTn>
                                        <p:tgtEl>
                                          <p:spTgt spid="145"/>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4500" fill="hold"/>
                                        <p:tgtEl>
                                          <p:spTgt spid="145"/>
                                        </p:tgtEl>
                                        <p:attrNameLst>
                                          <p:attrName>r</p:attrName>
                                        </p:attrNameLst>
                                      </p:cBhvr>
                                    </p:animRot>
                                  </p:childTnLst>
                                </p:cTn>
                              </p:par>
                              <p:par>
                                <p:cTn id="165" presetID="2" presetClass="entr" presetSubtype="8" fill="hold" nodeType="withEffect">
                                  <p:stCondLst>
                                    <p:cond delay="0"/>
                                  </p:stCondLst>
                                  <p:childTnLst>
                                    <p:set>
                                      <p:cBhvr>
                                        <p:cTn id="166" dur="1" fill="hold">
                                          <p:stCondLst>
                                            <p:cond delay="0"/>
                                          </p:stCondLst>
                                        </p:cTn>
                                        <p:tgtEl>
                                          <p:spTgt spid="142"/>
                                        </p:tgtEl>
                                        <p:attrNameLst>
                                          <p:attrName>style.visibility</p:attrName>
                                        </p:attrNameLst>
                                      </p:cBhvr>
                                      <p:to>
                                        <p:strVal val="visible"/>
                                      </p:to>
                                    </p:set>
                                    <p:anim calcmode="lin" valueType="num">
                                      <p:cBhvr additive="base">
                                        <p:cTn id="167" dur="4500" fill="hold"/>
                                        <p:tgtEl>
                                          <p:spTgt spid="142"/>
                                        </p:tgtEl>
                                        <p:attrNameLst>
                                          <p:attrName>ppt_x</p:attrName>
                                        </p:attrNameLst>
                                      </p:cBhvr>
                                      <p:tavLst>
                                        <p:tav tm="0">
                                          <p:val>
                                            <p:strVal val="0-#ppt_w/2"/>
                                          </p:val>
                                        </p:tav>
                                        <p:tav tm="100000">
                                          <p:val>
                                            <p:strVal val="#ppt_x"/>
                                          </p:val>
                                        </p:tav>
                                      </p:tavLst>
                                    </p:anim>
                                    <p:anim calcmode="lin" valueType="num">
                                      <p:cBhvr additive="base">
                                        <p:cTn id="168" dur="4500" fill="hold"/>
                                        <p:tgtEl>
                                          <p:spTgt spid="142"/>
                                        </p:tgtEl>
                                        <p:attrNameLst>
                                          <p:attrName>ppt_y</p:attrName>
                                        </p:attrNameLst>
                                      </p:cBhvr>
                                      <p:tavLst>
                                        <p:tav tm="0">
                                          <p:val>
                                            <p:strVal val="#ppt_y"/>
                                          </p:val>
                                        </p:tav>
                                        <p:tav tm="100000">
                                          <p:val>
                                            <p:strVal val="#ppt_y"/>
                                          </p:val>
                                        </p:tav>
                                      </p:tavLst>
                                    </p:anim>
                                  </p:childTnLst>
                                </p:cTn>
                              </p:par>
                              <p:par>
                                <p:cTn id="169" presetID="2" presetClass="exit" presetSubtype="2" fill="hold" nodeType="withEffect">
                                  <p:stCondLst>
                                    <p:cond delay="0"/>
                                  </p:stCondLst>
                                  <p:childTnLst>
                                    <p:anim calcmode="lin" valueType="num">
                                      <p:cBhvr additive="base">
                                        <p:cTn id="170" dur="4500"/>
                                        <p:tgtEl>
                                          <p:spTgt spid="142"/>
                                        </p:tgtEl>
                                        <p:attrNameLst>
                                          <p:attrName>ppt_x</p:attrName>
                                        </p:attrNameLst>
                                      </p:cBhvr>
                                      <p:tavLst>
                                        <p:tav tm="0">
                                          <p:val>
                                            <p:strVal val="ppt_x"/>
                                          </p:val>
                                        </p:tav>
                                        <p:tav tm="100000">
                                          <p:val>
                                            <p:strVal val="1+ppt_w/2"/>
                                          </p:val>
                                        </p:tav>
                                      </p:tavLst>
                                    </p:anim>
                                    <p:anim calcmode="lin" valueType="num">
                                      <p:cBhvr additive="base">
                                        <p:cTn id="171" dur="4500"/>
                                        <p:tgtEl>
                                          <p:spTgt spid="142"/>
                                        </p:tgtEl>
                                        <p:attrNameLst>
                                          <p:attrName>ppt_y</p:attrName>
                                        </p:attrNameLst>
                                      </p:cBhvr>
                                      <p:tavLst>
                                        <p:tav tm="0">
                                          <p:val>
                                            <p:strVal val="ppt_y"/>
                                          </p:val>
                                        </p:tav>
                                        <p:tav tm="100000">
                                          <p:val>
                                            <p:strVal val="ppt_y"/>
                                          </p:val>
                                        </p:tav>
                                      </p:tavLst>
                                    </p:anim>
                                    <p:set>
                                      <p:cBhvr>
                                        <p:cTn id="172" dur="1" fill="hold">
                                          <p:stCondLst>
                                            <p:cond delay="4499"/>
                                          </p:stCondLst>
                                        </p:cTn>
                                        <p:tgtEl>
                                          <p:spTgt spid="142"/>
                                        </p:tgtEl>
                                        <p:attrNameLst>
                                          <p:attrName>style.visibility</p:attrName>
                                        </p:attrNameLst>
                                      </p:cBhvr>
                                      <p:to>
                                        <p:strVal val="hidden"/>
                                      </p:to>
                                    </p:set>
                                  </p:childTnLst>
                                </p:cTn>
                              </p:par>
                              <p:par>
                                <p:cTn id="173" presetID="8" presetClass="emph" presetSubtype="0" fill="hold" nodeType="withEffect">
                                  <p:stCondLst>
                                    <p:cond delay="0"/>
                                  </p:stCondLst>
                                  <p:childTnLst>
                                    <p:animRot by="21600000">
                                      <p:cBhvr>
                                        <p:cTn id="174" dur="4500" fill="hold"/>
                                        <p:tgtEl>
                                          <p:spTgt spid="142"/>
                                        </p:tgtEl>
                                        <p:attrNameLst>
                                          <p:attrName>r</p:attrName>
                                        </p:attrNameLst>
                                      </p:cBhvr>
                                    </p:animRot>
                                  </p:childTnLst>
                                </p:cTn>
                              </p:par>
                              <p:par>
                                <p:cTn id="175" presetID="2" presetClass="entr" presetSubtype="8" fill="hold" nodeType="withEffect">
                                  <p:stCondLst>
                                    <p:cond delay="0"/>
                                  </p:stCondLst>
                                  <p:childTnLst>
                                    <p:set>
                                      <p:cBhvr>
                                        <p:cTn id="176" dur="1" fill="hold">
                                          <p:stCondLst>
                                            <p:cond delay="0"/>
                                          </p:stCondLst>
                                        </p:cTn>
                                        <p:tgtEl>
                                          <p:spTgt spid="139"/>
                                        </p:tgtEl>
                                        <p:attrNameLst>
                                          <p:attrName>style.visibility</p:attrName>
                                        </p:attrNameLst>
                                      </p:cBhvr>
                                      <p:to>
                                        <p:strVal val="visible"/>
                                      </p:to>
                                    </p:set>
                                    <p:anim calcmode="lin" valueType="num">
                                      <p:cBhvr additive="base">
                                        <p:cTn id="177" dur="4500" fill="hold"/>
                                        <p:tgtEl>
                                          <p:spTgt spid="139"/>
                                        </p:tgtEl>
                                        <p:attrNameLst>
                                          <p:attrName>ppt_x</p:attrName>
                                        </p:attrNameLst>
                                      </p:cBhvr>
                                      <p:tavLst>
                                        <p:tav tm="0">
                                          <p:val>
                                            <p:strVal val="0-#ppt_w/2"/>
                                          </p:val>
                                        </p:tav>
                                        <p:tav tm="100000">
                                          <p:val>
                                            <p:strVal val="#ppt_x"/>
                                          </p:val>
                                        </p:tav>
                                      </p:tavLst>
                                    </p:anim>
                                    <p:anim calcmode="lin" valueType="num">
                                      <p:cBhvr additive="base">
                                        <p:cTn id="178" dur="4500" fill="hold"/>
                                        <p:tgtEl>
                                          <p:spTgt spid="139"/>
                                        </p:tgtEl>
                                        <p:attrNameLst>
                                          <p:attrName>ppt_y</p:attrName>
                                        </p:attrNameLst>
                                      </p:cBhvr>
                                      <p:tavLst>
                                        <p:tav tm="0">
                                          <p:val>
                                            <p:strVal val="#ppt_y"/>
                                          </p:val>
                                        </p:tav>
                                        <p:tav tm="100000">
                                          <p:val>
                                            <p:strVal val="#ppt_y"/>
                                          </p:val>
                                        </p:tav>
                                      </p:tavLst>
                                    </p:anim>
                                  </p:childTnLst>
                                </p:cTn>
                              </p:par>
                              <p:par>
                                <p:cTn id="179" presetID="2" presetClass="exit" presetSubtype="2" fill="hold" nodeType="withEffect">
                                  <p:stCondLst>
                                    <p:cond delay="0"/>
                                  </p:stCondLst>
                                  <p:childTnLst>
                                    <p:anim calcmode="lin" valueType="num">
                                      <p:cBhvr additive="base">
                                        <p:cTn id="180" dur="4500"/>
                                        <p:tgtEl>
                                          <p:spTgt spid="139"/>
                                        </p:tgtEl>
                                        <p:attrNameLst>
                                          <p:attrName>ppt_x</p:attrName>
                                        </p:attrNameLst>
                                      </p:cBhvr>
                                      <p:tavLst>
                                        <p:tav tm="0">
                                          <p:val>
                                            <p:strVal val="ppt_x"/>
                                          </p:val>
                                        </p:tav>
                                        <p:tav tm="100000">
                                          <p:val>
                                            <p:strVal val="1+ppt_w/2"/>
                                          </p:val>
                                        </p:tav>
                                      </p:tavLst>
                                    </p:anim>
                                    <p:anim calcmode="lin" valueType="num">
                                      <p:cBhvr additive="base">
                                        <p:cTn id="181" dur="4500"/>
                                        <p:tgtEl>
                                          <p:spTgt spid="139"/>
                                        </p:tgtEl>
                                        <p:attrNameLst>
                                          <p:attrName>ppt_y</p:attrName>
                                        </p:attrNameLst>
                                      </p:cBhvr>
                                      <p:tavLst>
                                        <p:tav tm="0">
                                          <p:val>
                                            <p:strVal val="ppt_y"/>
                                          </p:val>
                                        </p:tav>
                                        <p:tav tm="100000">
                                          <p:val>
                                            <p:strVal val="ppt_y"/>
                                          </p:val>
                                        </p:tav>
                                      </p:tavLst>
                                    </p:anim>
                                    <p:set>
                                      <p:cBhvr>
                                        <p:cTn id="182" dur="1" fill="hold">
                                          <p:stCondLst>
                                            <p:cond delay="4499"/>
                                          </p:stCondLst>
                                        </p:cTn>
                                        <p:tgtEl>
                                          <p:spTgt spid="139"/>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4500" fill="hold"/>
                                        <p:tgtEl>
                                          <p:spTgt spid="139"/>
                                        </p:tgtEl>
                                        <p:attrNameLst>
                                          <p:attrName>r</p:attrName>
                                        </p:attrNameLst>
                                      </p:cBhvr>
                                    </p:animRot>
                                  </p:childTnLst>
                                </p:cTn>
                              </p:par>
                              <p:par>
                                <p:cTn id="185" presetID="2" presetClass="entr" presetSubtype="8" fill="hold" nodeType="withEffect">
                                  <p:stCondLst>
                                    <p:cond delay="0"/>
                                  </p:stCondLst>
                                  <p:childTnLst>
                                    <p:set>
                                      <p:cBhvr>
                                        <p:cTn id="186" dur="1" fill="hold">
                                          <p:stCondLst>
                                            <p:cond delay="0"/>
                                          </p:stCondLst>
                                        </p:cTn>
                                        <p:tgtEl>
                                          <p:spTgt spid="136"/>
                                        </p:tgtEl>
                                        <p:attrNameLst>
                                          <p:attrName>style.visibility</p:attrName>
                                        </p:attrNameLst>
                                      </p:cBhvr>
                                      <p:to>
                                        <p:strVal val="visible"/>
                                      </p:to>
                                    </p:set>
                                    <p:anim calcmode="lin" valueType="num">
                                      <p:cBhvr additive="base">
                                        <p:cTn id="187" dur="4500" fill="hold"/>
                                        <p:tgtEl>
                                          <p:spTgt spid="136"/>
                                        </p:tgtEl>
                                        <p:attrNameLst>
                                          <p:attrName>ppt_x</p:attrName>
                                        </p:attrNameLst>
                                      </p:cBhvr>
                                      <p:tavLst>
                                        <p:tav tm="0">
                                          <p:val>
                                            <p:strVal val="0-#ppt_w/2"/>
                                          </p:val>
                                        </p:tav>
                                        <p:tav tm="100000">
                                          <p:val>
                                            <p:strVal val="#ppt_x"/>
                                          </p:val>
                                        </p:tav>
                                      </p:tavLst>
                                    </p:anim>
                                    <p:anim calcmode="lin" valueType="num">
                                      <p:cBhvr additive="base">
                                        <p:cTn id="188" dur="4500" fill="hold"/>
                                        <p:tgtEl>
                                          <p:spTgt spid="136"/>
                                        </p:tgtEl>
                                        <p:attrNameLst>
                                          <p:attrName>ppt_y</p:attrName>
                                        </p:attrNameLst>
                                      </p:cBhvr>
                                      <p:tavLst>
                                        <p:tav tm="0">
                                          <p:val>
                                            <p:strVal val="#ppt_y"/>
                                          </p:val>
                                        </p:tav>
                                        <p:tav tm="100000">
                                          <p:val>
                                            <p:strVal val="#ppt_y"/>
                                          </p:val>
                                        </p:tav>
                                      </p:tavLst>
                                    </p:anim>
                                  </p:childTnLst>
                                </p:cTn>
                              </p:par>
                              <p:par>
                                <p:cTn id="189" presetID="2" presetClass="exit" presetSubtype="2" fill="hold" nodeType="withEffect">
                                  <p:stCondLst>
                                    <p:cond delay="0"/>
                                  </p:stCondLst>
                                  <p:childTnLst>
                                    <p:anim calcmode="lin" valueType="num">
                                      <p:cBhvr additive="base">
                                        <p:cTn id="190" dur="4500"/>
                                        <p:tgtEl>
                                          <p:spTgt spid="136"/>
                                        </p:tgtEl>
                                        <p:attrNameLst>
                                          <p:attrName>ppt_x</p:attrName>
                                        </p:attrNameLst>
                                      </p:cBhvr>
                                      <p:tavLst>
                                        <p:tav tm="0">
                                          <p:val>
                                            <p:strVal val="ppt_x"/>
                                          </p:val>
                                        </p:tav>
                                        <p:tav tm="100000">
                                          <p:val>
                                            <p:strVal val="1+ppt_w/2"/>
                                          </p:val>
                                        </p:tav>
                                      </p:tavLst>
                                    </p:anim>
                                    <p:anim calcmode="lin" valueType="num">
                                      <p:cBhvr additive="base">
                                        <p:cTn id="191" dur="4500"/>
                                        <p:tgtEl>
                                          <p:spTgt spid="136"/>
                                        </p:tgtEl>
                                        <p:attrNameLst>
                                          <p:attrName>ppt_y</p:attrName>
                                        </p:attrNameLst>
                                      </p:cBhvr>
                                      <p:tavLst>
                                        <p:tav tm="0">
                                          <p:val>
                                            <p:strVal val="ppt_y"/>
                                          </p:val>
                                        </p:tav>
                                        <p:tav tm="100000">
                                          <p:val>
                                            <p:strVal val="ppt_y"/>
                                          </p:val>
                                        </p:tav>
                                      </p:tavLst>
                                    </p:anim>
                                    <p:set>
                                      <p:cBhvr>
                                        <p:cTn id="192" dur="1" fill="hold">
                                          <p:stCondLst>
                                            <p:cond delay="4499"/>
                                          </p:stCondLst>
                                        </p:cTn>
                                        <p:tgtEl>
                                          <p:spTgt spid="136"/>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4500" fill="hold"/>
                                        <p:tgtEl>
                                          <p:spTgt spid="136"/>
                                        </p:tgtEl>
                                        <p:attrNameLst>
                                          <p:attrName>r</p:attrName>
                                        </p:attrNameLst>
                                      </p:cBhvr>
                                    </p:animRot>
                                  </p:childTnLst>
                                </p:cTn>
                              </p:par>
                              <p:par>
                                <p:cTn id="195" presetID="2" presetClass="entr" presetSubtype="8" fill="hold" nodeType="withEffect">
                                  <p:stCondLst>
                                    <p:cond delay="0"/>
                                  </p:stCondLst>
                                  <p:childTnLst>
                                    <p:set>
                                      <p:cBhvr>
                                        <p:cTn id="196" dur="1" fill="hold">
                                          <p:stCondLst>
                                            <p:cond delay="0"/>
                                          </p:stCondLst>
                                        </p:cTn>
                                        <p:tgtEl>
                                          <p:spTgt spid="133"/>
                                        </p:tgtEl>
                                        <p:attrNameLst>
                                          <p:attrName>style.visibility</p:attrName>
                                        </p:attrNameLst>
                                      </p:cBhvr>
                                      <p:to>
                                        <p:strVal val="visible"/>
                                      </p:to>
                                    </p:set>
                                    <p:anim calcmode="lin" valueType="num">
                                      <p:cBhvr additive="base">
                                        <p:cTn id="197" dur="4500" fill="hold"/>
                                        <p:tgtEl>
                                          <p:spTgt spid="133"/>
                                        </p:tgtEl>
                                        <p:attrNameLst>
                                          <p:attrName>ppt_x</p:attrName>
                                        </p:attrNameLst>
                                      </p:cBhvr>
                                      <p:tavLst>
                                        <p:tav tm="0">
                                          <p:val>
                                            <p:strVal val="0-#ppt_w/2"/>
                                          </p:val>
                                        </p:tav>
                                        <p:tav tm="100000">
                                          <p:val>
                                            <p:strVal val="#ppt_x"/>
                                          </p:val>
                                        </p:tav>
                                      </p:tavLst>
                                    </p:anim>
                                    <p:anim calcmode="lin" valueType="num">
                                      <p:cBhvr additive="base">
                                        <p:cTn id="198" dur="4500" fill="hold"/>
                                        <p:tgtEl>
                                          <p:spTgt spid="133"/>
                                        </p:tgtEl>
                                        <p:attrNameLst>
                                          <p:attrName>ppt_y</p:attrName>
                                        </p:attrNameLst>
                                      </p:cBhvr>
                                      <p:tavLst>
                                        <p:tav tm="0">
                                          <p:val>
                                            <p:strVal val="#ppt_y"/>
                                          </p:val>
                                        </p:tav>
                                        <p:tav tm="100000">
                                          <p:val>
                                            <p:strVal val="#ppt_y"/>
                                          </p:val>
                                        </p:tav>
                                      </p:tavLst>
                                    </p:anim>
                                  </p:childTnLst>
                                </p:cTn>
                              </p:par>
                              <p:par>
                                <p:cTn id="199" presetID="2" presetClass="exit" presetSubtype="2" fill="hold" nodeType="withEffect">
                                  <p:stCondLst>
                                    <p:cond delay="0"/>
                                  </p:stCondLst>
                                  <p:childTnLst>
                                    <p:anim calcmode="lin" valueType="num">
                                      <p:cBhvr additive="base">
                                        <p:cTn id="200" dur="4500"/>
                                        <p:tgtEl>
                                          <p:spTgt spid="133"/>
                                        </p:tgtEl>
                                        <p:attrNameLst>
                                          <p:attrName>ppt_x</p:attrName>
                                        </p:attrNameLst>
                                      </p:cBhvr>
                                      <p:tavLst>
                                        <p:tav tm="0">
                                          <p:val>
                                            <p:strVal val="ppt_x"/>
                                          </p:val>
                                        </p:tav>
                                        <p:tav tm="100000">
                                          <p:val>
                                            <p:strVal val="1+ppt_w/2"/>
                                          </p:val>
                                        </p:tav>
                                      </p:tavLst>
                                    </p:anim>
                                    <p:anim calcmode="lin" valueType="num">
                                      <p:cBhvr additive="base">
                                        <p:cTn id="201" dur="4500"/>
                                        <p:tgtEl>
                                          <p:spTgt spid="133"/>
                                        </p:tgtEl>
                                        <p:attrNameLst>
                                          <p:attrName>ppt_y</p:attrName>
                                        </p:attrNameLst>
                                      </p:cBhvr>
                                      <p:tavLst>
                                        <p:tav tm="0">
                                          <p:val>
                                            <p:strVal val="ppt_y"/>
                                          </p:val>
                                        </p:tav>
                                        <p:tav tm="100000">
                                          <p:val>
                                            <p:strVal val="ppt_y"/>
                                          </p:val>
                                        </p:tav>
                                      </p:tavLst>
                                    </p:anim>
                                    <p:set>
                                      <p:cBhvr>
                                        <p:cTn id="202" dur="1" fill="hold">
                                          <p:stCondLst>
                                            <p:cond delay="4499"/>
                                          </p:stCondLst>
                                        </p:cTn>
                                        <p:tgtEl>
                                          <p:spTgt spid="133"/>
                                        </p:tgtEl>
                                        <p:attrNameLst>
                                          <p:attrName>style.visibility</p:attrName>
                                        </p:attrNameLst>
                                      </p:cBhvr>
                                      <p:to>
                                        <p:strVal val="hidden"/>
                                      </p:to>
                                    </p:set>
                                  </p:childTnLst>
                                </p:cTn>
                              </p:par>
                              <p:par>
                                <p:cTn id="203" presetID="8" presetClass="emph" presetSubtype="0" fill="hold" nodeType="withEffect">
                                  <p:stCondLst>
                                    <p:cond delay="0"/>
                                  </p:stCondLst>
                                  <p:childTnLst>
                                    <p:animRot by="21600000">
                                      <p:cBhvr>
                                        <p:cTn id="204" dur="4500" fill="hold"/>
                                        <p:tgtEl>
                                          <p:spTgt spid="133"/>
                                        </p:tgtEl>
                                        <p:attrNameLst>
                                          <p:attrName>r</p:attrName>
                                        </p:attrNameLst>
                                      </p:cBhvr>
                                    </p:animRot>
                                  </p:childTnLst>
                                </p:cTn>
                              </p:par>
                              <p:par>
                                <p:cTn id="205" presetID="2" presetClass="entr" presetSubtype="8" fill="hold" nodeType="withEffect">
                                  <p:stCondLst>
                                    <p:cond delay="0"/>
                                  </p:stCondLst>
                                  <p:childTnLst>
                                    <p:set>
                                      <p:cBhvr>
                                        <p:cTn id="206" dur="1" fill="hold">
                                          <p:stCondLst>
                                            <p:cond delay="0"/>
                                          </p:stCondLst>
                                        </p:cTn>
                                        <p:tgtEl>
                                          <p:spTgt spid="130"/>
                                        </p:tgtEl>
                                        <p:attrNameLst>
                                          <p:attrName>style.visibility</p:attrName>
                                        </p:attrNameLst>
                                      </p:cBhvr>
                                      <p:to>
                                        <p:strVal val="visible"/>
                                      </p:to>
                                    </p:set>
                                    <p:anim calcmode="lin" valueType="num">
                                      <p:cBhvr additive="base">
                                        <p:cTn id="207" dur="4500" fill="hold"/>
                                        <p:tgtEl>
                                          <p:spTgt spid="130"/>
                                        </p:tgtEl>
                                        <p:attrNameLst>
                                          <p:attrName>ppt_x</p:attrName>
                                        </p:attrNameLst>
                                      </p:cBhvr>
                                      <p:tavLst>
                                        <p:tav tm="0">
                                          <p:val>
                                            <p:strVal val="0-#ppt_w/2"/>
                                          </p:val>
                                        </p:tav>
                                        <p:tav tm="100000">
                                          <p:val>
                                            <p:strVal val="#ppt_x"/>
                                          </p:val>
                                        </p:tav>
                                      </p:tavLst>
                                    </p:anim>
                                    <p:anim calcmode="lin" valueType="num">
                                      <p:cBhvr additive="base">
                                        <p:cTn id="208" dur="4500" fill="hold"/>
                                        <p:tgtEl>
                                          <p:spTgt spid="130"/>
                                        </p:tgtEl>
                                        <p:attrNameLst>
                                          <p:attrName>ppt_y</p:attrName>
                                        </p:attrNameLst>
                                      </p:cBhvr>
                                      <p:tavLst>
                                        <p:tav tm="0">
                                          <p:val>
                                            <p:strVal val="#ppt_y"/>
                                          </p:val>
                                        </p:tav>
                                        <p:tav tm="100000">
                                          <p:val>
                                            <p:strVal val="#ppt_y"/>
                                          </p:val>
                                        </p:tav>
                                      </p:tavLst>
                                    </p:anim>
                                  </p:childTnLst>
                                </p:cTn>
                              </p:par>
                              <p:par>
                                <p:cTn id="209" presetID="2" presetClass="exit" presetSubtype="2" fill="hold" nodeType="withEffect">
                                  <p:stCondLst>
                                    <p:cond delay="0"/>
                                  </p:stCondLst>
                                  <p:childTnLst>
                                    <p:anim calcmode="lin" valueType="num">
                                      <p:cBhvr additive="base">
                                        <p:cTn id="210" dur="4500"/>
                                        <p:tgtEl>
                                          <p:spTgt spid="130"/>
                                        </p:tgtEl>
                                        <p:attrNameLst>
                                          <p:attrName>ppt_x</p:attrName>
                                        </p:attrNameLst>
                                      </p:cBhvr>
                                      <p:tavLst>
                                        <p:tav tm="0">
                                          <p:val>
                                            <p:strVal val="ppt_x"/>
                                          </p:val>
                                        </p:tav>
                                        <p:tav tm="100000">
                                          <p:val>
                                            <p:strVal val="1+ppt_w/2"/>
                                          </p:val>
                                        </p:tav>
                                      </p:tavLst>
                                    </p:anim>
                                    <p:anim calcmode="lin" valueType="num">
                                      <p:cBhvr additive="base">
                                        <p:cTn id="211" dur="4500"/>
                                        <p:tgtEl>
                                          <p:spTgt spid="130"/>
                                        </p:tgtEl>
                                        <p:attrNameLst>
                                          <p:attrName>ppt_y</p:attrName>
                                        </p:attrNameLst>
                                      </p:cBhvr>
                                      <p:tavLst>
                                        <p:tav tm="0">
                                          <p:val>
                                            <p:strVal val="ppt_y"/>
                                          </p:val>
                                        </p:tav>
                                        <p:tav tm="100000">
                                          <p:val>
                                            <p:strVal val="ppt_y"/>
                                          </p:val>
                                        </p:tav>
                                      </p:tavLst>
                                    </p:anim>
                                    <p:set>
                                      <p:cBhvr>
                                        <p:cTn id="212" dur="1" fill="hold">
                                          <p:stCondLst>
                                            <p:cond delay="4499"/>
                                          </p:stCondLst>
                                        </p:cTn>
                                        <p:tgtEl>
                                          <p:spTgt spid="130"/>
                                        </p:tgtEl>
                                        <p:attrNameLst>
                                          <p:attrName>style.visibility</p:attrName>
                                        </p:attrNameLst>
                                      </p:cBhvr>
                                      <p:to>
                                        <p:strVal val="hidden"/>
                                      </p:to>
                                    </p:set>
                                  </p:childTnLst>
                                </p:cTn>
                              </p:par>
                              <p:par>
                                <p:cTn id="213" presetID="8" presetClass="emph" presetSubtype="0" fill="hold" nodeType="withEffect">
                                  <p:stCondLst>
                                    <p:cond delay="0"/>
                                  </p:stCondLst>
                                  <p:childTnLst>
                                    <p:animRot by="21600000">
                                      <p:cBhvr>
                                        <p:cTn id="214" dur="4500" fill="hold"/>
                                        <p:tgtEl>
                                          <p:spTgt spid="130"/>
                                        </p:tgtEl>
                                        <p:attrNameLst>
                                          <p:attrName>r</p:attrName>
                                        </p:attrNameLst>
                                      </p:cBhvr>
                                    </p:animRot>
                                  </p:childTnLst>
                                </p:cTn>
                              </p:par>
                              <p:par>
                                <p:cTn id="215" presetID="2" presetClass="entr" presetSubtype="8" fill="hold" nodeType="withEffect">
                                  <p:stCondLst>
                                    <p:cond delay="0"/>
                                  </p:stCondLst>
                                  <p:childTnLst>
                                    <p:set>
                                      <p:cBhvr>
                                        <p:cTn id="216" dur="1" fill="hold">
                                          <p:stCondLst>
                                            <p:cond delay="0"/>
                                          </p:stCondLst>
                                        </p:cTn>
                                        <p:tgtEl>
                                          <p:spTgt spid="106"/>
                                        </p:tgtEl>
                                        <p:attrNameLst>
                                          <p:attrName>style.visibility</p:attrName>
                                        </p:attrNameLst>
                                      </p:cBhvr>
                                      <p:to>
                                        <p:strVal val="visible"/>
                                      </p:to>
                                    </p:set>
                                    <p:anim calcmode="lin" valueType="num">
                                      <p:cBhvr additive="base">
                                        <p:cTn id="217" dur="4500" fill="hold"/>
                                        <p:tgtEl>
                                          <p:spTgt spid="106"/>
                                        </p:tgtEl>
                                        <p:attrNameLst>
                                          <p:attrName>ppt_x</p:attrName>
                                        </p:attrNameLst>
                                      </p:cBhvr>
                                      <p:tavLst>
                                        <p:tav tm="0">
                                          <p:val>
                                            <p:strVal val="0-#ppt_w/2"/>
                                          </p:val>
                                        </p:tav>
                                        <p:tav tm="100000">
                                          <p:val>
                                            <p:strVal val="#ppt_x"/>
                                          </p:val>
                                        </p:tav>
                                      </p:tavLst>
                                    </p:anim>
                                    <p:anim calcmode="lin" valueType="num">
                                      <p:cBhvr additive="base">
                                        <p:cTn id="218" dur="4500" fill="hold"/>
                                        <p:tgtEl>
                                          <p:spTgt spid="106"/>
                                        </p:tgtEl>
                                        <p:attrNameLst>
                                          <p:attrName>ppt_y</p:attrName>
                                        </p:attrNameLst>
                                      </p:cBhvr>
                                      <p:tavLst>
                                        <p:tav tm="0">
                                          <p:val>
                                            <p:strVal val="#ppt_y"/>
                                          </p:val>
                                        </p:tav>
                                        <p:tav tm="100000">
                                          <p:val>
                                            <p:strVal val="#ppt_y"/>
                                          </p:val>
                                        </p:tav>
                                      </p:tavLst>
                                    </p:anim>
                                  </p:childTnLst>
                                </p:cTn>
                              </p:par>
                              <p:par>
                                <p:cTn id="219" presetID="2" presetClass="exit" presetSubtype="2" fill="hold" nodeType="withEffect">
                                  <p:stCondLst>
                                    <p:cond delay="0"/>
                                  </p:stCondLst>
                                  <p:childTnLst>
                                    <p:anim calcmode="lin" valueType="num">
                                      <p:cBhvr additive="base">
                                        <p:cTn id="220" dur="4500"/>
                                        <p:tgtEl>
                                          <p:spTgt spid="106"/>
                                        </p:tgtEl>
                                        <p:attrNameLst>
                                          <p:attrName>ppt_x</p:attrName>
                                        </p:attrNameLst>
                                      </p:cBhvr>
                                      <p:tavLst>
                                        <p:tav tm="0">
                                          <p:val>
                                            <p:strVal val="ppt_x"/>
                                          </p:val>
                                        </p:tav>
                                        <p:tav tm="100000">
                                          <p:val>
                                            <p:strVal val="1+ppt_w/2"/>
                                          </p:val>
                                        </p:tav>
                                      </p:tavLst>
                                    </p:anim>
                                    <p:anim calcmode="lin" valueType="num">
                                      <p:cBhvr additive="base">
                                        <p:cTn id="221" dur="4500"/>
                                        <p:tgtEl>
                                          <p:spTgt spid="106"/>
                                        </p:tgtEl>
                                        <p:attrNameLst>
                                          <p:attrName>ppt_y</p:attrName>
                                        </p:attrNameLst>
                                      </p:cBhvr>
                                      <p:tavLst>
                                        <p:tav tm="0">
                                          <p:val>
                                            <p:strVal val="ppt_y"/>
                                          </p:val>
                                        </p:tav>
                                        <p:tav tm="100000">
                                          <p:val>
                                            <p:strVal val="ppt_y"/>
                                          </p:val>
                                        </p:tav>
                                      </p:tavLst>
                                    </p:anim>
                                    <p:set>
                                      <p:cBhvr>
                                        <p:cTn id="222" dur="1" fill="hold">
                                          <p:stCondLst>
                                            <p:cond delay="4499"/>
                                          </p:stCondLst>
                                        </p:cTn>
                                        <p:tgtEl>
                                          <p:spTgt spid="106"/>
                                        </p:tgtEl>
                                        <p:attrNameLst>
                                          <p:attrName>style.visibility</p:attrName>
                                        </p:attrNameLst>
                                      </p:cBhvr>
                                      <p:to>
                                        <p:strVal val="hidden"/>
                                      </p:to>
                                    </p:set>
                                  </p:childTnLst>
                                </p:cTn>
                              </p:par>
                              <p:par>
                                <p:cTn id="223" presetID="8" presetClass="emph" presetSubtype="0" fill="hold" nodeType="withEffect">
                                  <p:stCondLst>
                                    <p:cond delay="0"/>
                                  </p:stCondLst>
                                  <p:childTnLst>
                                    <p:animRot by="21600000">
                                      <p:cBhvr>
                                        <p:cTn id="224" dur="4500" fill="hold"/>
                                        <p:tgtEl>
                                          <p:spTgt spid="106"/>
                                        </p:tgtEl>
                                        <p:attrNameLst>
                                          <p:attrName>r</p:attrName>
                                        </p:attrNameLst>
                                      </p:cBhvr>
                                    </p:animRot>
                                  </p:childTnLst>
                                </p:cTn>
                              </p:par>
                              <p:par>
                                <p:cTn id="225" presetID="2" presetClass="entr" presetSubtype="8" fill="hold" nodeType="withEffect">
                                  <p:stCondLst>
                                    <p:cond delay="0"/>
                                  </p:stCondLst>
                                  <p:childTnLst>
                                    <p:set>
                                      <p:cBhvr>
                                        <p:cTn id="226" dur="1" fill="hold">
                                          <p:stCondLst>
                                            <p:cond delay="0"/>
                                          </p:stCondLst>
                                        </p:cTn>
                                        <p:tgtEl>
                                          <p:spTgt spid="103"/>
                                        </p:tgtEl>
                                        <p:attrNameLst>
                                          <p:attrName>style.visibility</p:attrName>
                                        </p:attrNameLst>
                                      </p:cBhvr>
                                      <p:to>
                                        <p:strVal val="visible"/>
                                      </p:to>
                                    </p:set>
                                    <p:anim calcmode="lin" valueType="num">
                                      <p:cBhvr additive="base">
                                        <p:cTn id="227" dur="4500" fill="hold"/>
                                        <p:tgtEl>
                                          <p:spTgt spid="103"/>
                                        </p:tgtEl>
                                        <p:attrNameLst>
                                          <p:attrName>ppt_x</p:attrName>
                                        </p:attrNameLst>
                                      </p:cBhvr>
                                      <p:tavLst>
                                        <p:tav tm="0">
                                          <p:val>
                                            <p:strVal val="0-#ppt_w/2"/>
                                          </p:val>
                                        </p:tav>
                                        <p:tav tm="100000">
                                          <p:val>
                                            <p:strVal val="#ppt_x"/>
                                          </p:val>
                                        </p:tav>
                                      </p:tavLst>
                                    </p:anim>
                                    <p:anim calcmode="lin" valueType="num">
                                      <p:cBhvr additive="base">
                                        <p:cTn id="228" dur="4500" fill="hold"/>
                                        <p:tgtEl>
                                          <p:spTgt spid="103"/>
                                        </p:tgtEl>
                                        <p:attrNameLst>
                                          <p:attrName>ppt_y</p:attrName>
                                        </p:attrNameLst>
                                      </p:cBhvr>
                                      <p:tavLst>
                                        <p:tav tm="0">
                                          <p:val>
                                            <p:strVal val="#ppt_y"/>
                                          </p:val>
                                        </p:tav>
                                        <p:tav tm="100000">
                                          <p:val>
                                            <p:strVal val="#ppt_y"/>
                                          </p:val>
                                        </p:tav>
                                      </p:tavLst>
                                    </p:anim>
                                  </p:childTnLst>
                                </p:cTn>
                              </p:par>
                              <p:par>
                                <p:cTn id="229" presetID="2" presetClass="exit" presetSubtype="2" fill="hold" nodeType="withEffect">
                                  <p:stCondLst>
                                    <p:cond delay="0"/>
                                  </p:stCondLst>
                                  <p:childTnLst>
                                    <p:anim calcmode="lin" valueType="num">
                                      <p:cBhvr additive="base">
                                        <p:cTn id="230" dur="4500"/>
                                        <p:tgtEl>
                                          <p:spTgt spid="103"/>
                                        </p:tgtEl>
                                        <p:attrNameLst>
                                          <p:attrName>ppt_x</p:attrName>
                                        </p:attrNameLst>
                                      </p:cBhvr>
                                      <p:tavLst>
                                        <p:tav tm="0">
                                          <p:val>
                                            <p:strVal val="ppt_x"/>
                                          </p:val>
                                        </p:tav>
                                        <p:tav tm="100000">
                                          <p:val>
                                            <p:strVal val="1+ppt_w/2"/>
                                          </p:val>
                                        </p:tav>
                                      </p:tavLst>
                                    </p:anim>
                                    <p:anim calcmode="lin" valueType="num">
                                      <p:cBhvr additive="base">
                                        <p:cTn id="231" dur="4500"/>
                                        <p:tgtEl>
                                          <p:spTgt spid="103"/>
                                        </p:tgtEl>
                                        <p:attrNameLst>
                                          <p:attrName>ppt_y</p:attrName>
                                        </p:attrNameLst>
                                      </p:cBhvr>
                                      <p:tavLst>
                                        <p:tav tm="0">
                                          <p:val>
                                            <p:strVal val="ppt_y"/>
                                          </p:val>
                                        </p:tav>
                                        <p:tav tm="100000">
                                          <p:val>
                                            <p:strVal val="ppt_y"/>
                                          </p:val>
                                        </p:tav>
                                      </p:tavLst>
                                    </p:anim>
                                    <p:set>
                                      <p:cBhvr>
                                        <p:cTn id="232" dur="1" fill="hold">
                                          <p:stCondLst>
                                            <p:cond delay="4499"/>
                                          </p:stCondLst>
                                        </p:cTn>
                                        <p:tgtEl>
                                          <p:spTgt spid="103"/>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4500" fill="hold"/>
                                        <p:tgtEl>
                                          <p:spTgt spid="103"/>
                                        </p:tgtEl>
                                        <p:attrNameLst>
                                          <p:attrName>r</p:attrName>
                                        </p:attrNameLst>
                                      </p:cBhvr>
                                    </p:animRot>
                                  </p:childTnLst>
                                </p:cTn>
                              </p:par>
                              <p:par>
                                <p:cTn id="235" presetID="2" presetClass="entr" presetSubtype="8" fill="hold" nodeType="withEffect">
                                  <p:stCondLst>
                                    <p:cond delay="0"/>
                                  </p:stCondLst>
                                  <p:childTnLst>
                                    <p:set>
                                      <p:cBhvr>
                                        <p:cTn id="236" dur="1" fill="hold">
                                          <p:stCondLst>
                                            <p:cond delay="0"/>
                                          </p:stCondLst>
                                        </p:cTn>
                                        <p:tgtEl>
                                          <p:spTgt spid="100"/>
                                        </p:tgtEl>
                                        <p:attrNameLst>
                                          <p:attrName>style.visibility</p:attrName>
                                        </p:attrNameLst>
                                      </p:cBhvr>
                                      <p:to>
                                        <p:strVal val="visible"/>
                                      </p:to>
                                    </p:set>
                                    <p:anim calcmode="lin" valueType="num">
                                      <p:cBhvr additive="base">
                                        <p:cTn id="237" dur="4500" fill="hold"/>
                                        <p:tgtEl>
                                          <p:spTgt spid="100"/>
                                        </p:tgtEl>
                                        <p:attrNameLst>
                                          <p:attrName>ppt_x</p:attrName>
                                        </p:attrNameLst>
                                      </p:cBhvr>
                                      <p:tavLst>
                                        <p:tav tm="0">
                                          <p:val>
                                            <p:strVal val="0-#ppt_w/2"/>
                                          </p:val>
                                        </p:tav>
                                        <p:tav tm="100000">
                                          <p:val>
                                            <p:strVal val="#ppt_x"/>
                                          </p:val>
                                        </p:tav>
                                      </p:tavLst>
                                    </p:anim>
                                    <p:anim calcmode="lin" valueType="num">
                                      <p:cBhvr additive="base">
                                        <p:cTn id="238" dur="4500" fill="hold"/>
                                        <p:tgtEl>
                                          <p:spTgt spid="100"/>
                                        </p:tgtEl>
                                        <p:attrNameLst>
                                          <p:attrName>ppt_y</p:attrName>
                                        </p:attrNameLst>
                                      </p:cBhvr>
                                      <p:tavLst>
                                        <p:tav tm="0">
                                          <p:val>
                                            <p:strVal val="#ppt_y"/>
                                          </p:val>
                                        </p:tav>
                                        <p:tav tm="100000">
                                          <p:val>
                                            <p:strVal val="#ppt_y"/>
                                          </p:val>
                                        </p:tav>
                                      </p:tavLst>
                                    </p:anim>
                                  </p:childTnLst>
                                </p:cTn>
                              </p:par>
                              <p:par>
                                <p:cTn id="239" presetID="2" presetClass="exit" presetSubtype="2" fill="hold" nodeType="withEffect">
                                  <p:stCondLst>
                                    <p:cond delay="0"/>
                                  </p:stCondLst>
                                  <p:childTnLst>
                                    <p:anim calcmode="lin" valueType="num">
                                      <p:cBhvr additive="base">
                                        <p:cTn id="240" dur="4500"/>
                                        <p:tgtEl>
                                          <p:spTgt spid="100"/>
                                        </p:tgtEl>
                                        <p:attrNameLst>
                                          <p:attrName>ppt_x</p:attrName>
                                        </p:attrNameLst>
                                      </p:cBhvr>
                                      <p:tavLst>
                                        <p:tav tm="0">
                                          <p:val>
                                            <p:strVal val="ppt_x"/>
                                          </p:val>
                                        </p:tav>
                                        <p:tav tm="100000">
                                          <p:val>
                                            <p:strVal val="1+ppt_w/2"/>
                                          </p:val>
                                        </p:tav>
                                      </p:tavLst>
                                    </p:anim>
                                    <p:anim calcmode="lin" valueType="num">
                                      <p:cBhvr additive="base">
                                        <p:cTn id="241" dur="4500"/>
                                        <p:tgtEl>
                                          <p:spTgt spid="100"/>
                                        </p:tgtEl>
                                        <p:attrNameLst>
                                          <p:attrName>ppt_y</p:attrName>
                                        </p:attrNameLst>
                                      </p:cBhvr>
                                      <p:tavLst>
                                        <p:tav tm="0">
                                          <p:val>
                                            <p:strVal val="ppt_y"/>
                                          </p:val>
                                        </p:tav>
                                        <p:tav tm="100000">
                                          <p:val>
                                            <p:strVal val="ppt_y"/>
                                          </p:val>
                                        </p:tav>
                                      </p:tavLst>
                                    </p:anim>
                                    <p:set>
                                      <p:cBhvr>
                                        <p:cTn id="242" dur="1" fill="hold">
                                          <p:stCondLst>
                                            <p:cond delay="4499"/>
                                          </p:stCondLst>
                                        </p:cTn>
                                        <p:tgtEl>
                                          <p:spTgt spid="100"/>
                                        </p:tgtEl>
                                        <p:attrNameLst>
                                          <p:attrName>style.visibility</p:attrName>
                                        </p:attrNameLst>
                                      </p:cBhvr>
                                      <p:to>
                                        <p:strVal val="hidden"/>
                                      </p:to>
                                    </p:set>
                                  </p:childTnLst>
                                </p:cTn>
                              </p:par>
                              <p:par>
                                <p:cTn id="243" presetID="8" presetClass="emph" presetSubtype="0" fill="hold" nodeType="withEffect">
                                  <p:stCondLst>
                                    <p:cond delay="0"/>
                                  </p:stCondLst>
                                  <p:childTnLst>
                                    <p:animRot by="21600000">
                                      <p:cBhvr>
                                        <p:cTn id="244" dur="4500" fill="hold"/>
                                        <p:tgtEl>
                                          <p:spTgt spid="100"/>
                                        </p:tgtEl>
                                        <p:attrNameLst>
                                          <p:attrName>r</p:attrName>
                                        </p:attrNameLst>
                                      </p:cBhvr>
                                    </p:animRot>
                                  </p:childTnLst>
                                </p:cTn>
                              </p:par>
                              <p:par>
                                <p:cTn id="245" presetID="2" presetClass="entr" presetSubtype="8" fill="hold" nodeType="withEffect">
                                  <p:stCondLst>
                                    <p:cond delay="0"/>
                                  </p:stCondLst>
                                  <p:childTnLst>
                                    <p:set>
                                      <p:cBhvr>
                                        <p:cTn id="246" dur="1" fill="hold">
                                          <p:stCondLst>
                                            <p:cond delay="0"/>
                                          </p:stCondLst>
                                        </p:cTn>
                                        <p:tgtEl>
                                          <p:spTgt spid="97"/>
                                        </p:tgtEl>
                                        <p:attrNameLst>
                                          <p:attrName>style.visibility</p:attrName>
                                        </p:attrNameLst>
                                      </p:cBhvr>
                                      <p:to>
                                        <p:strVal val="visible"/>
                                      </p:to>
                                    </p:set>
                                    <p:anim calcmode="lin" valueType="num">
                                      <p:cBhvr additive="base">
                                        <p:cTn id="247" dur="4500" fill="hold"/>
                                        <p:tgtEl>
                                          <p:spTgt spid="97"/>
                                        </p:tgtEl>
                                        <p:attrNameLst>
                                          <p:attrName>ppt_x</p:attrName>
                                        </p:attrNameLst>
                                      </p:cBhvr>
                                      <p:tavLst>
                                        <p:tav tm="0">
                                          <p:val>
                                            <p:strVal val="0-#ppt_w/2"/>
                                          </p:val>
                                        </p:tav>
                                        <p:tav tm="100000">
                                          <p:val>
                                            <p:strVal val="#ppt_x"/>
                                          </p:val>
                                        </p:tav>
                                      </p:tavLst>
                                    </p:anim>
                                    <p:anim calcmode="lin" valueType="num">
                                      <p:cBhvr additive="base">
                                        <p:cTn id="248" dur="4500" fill="hold"/>
                                        <p:tgtEl>
                                          <p:spTgt spid="97"/>
                                        </p:tgtEl>
                                        <p:attrNameLst>
                                          <p:attrName>ppt_y</p:attrName>
                                        </p:attrNameLst>
                                      </p:cBhvr>
                                      <p:tavLst>
                                        <p:tav tm="0">
                                          <p:val>
                                            <p:strVal val="#ppt_y"/>
                                          </p:val>
                                        </p:tav>
                                        <p:tav tm="100000">
                                          <p:val>
                                            <p:strVal val="#ppt_y"/>
                                          </p:val>
                                        </p:tav>
                                      </p:tavLst>
                                    </p:anim>
                                  </p:childTnLst>
                                </p:cTn>
                              </p:par>
                              <p:par>
                                <p:cTn id="249" presetID="2" presetClass="exit" presetSubtype="2" fill="hold" nodeType="withEffect">
                                  <p:stCondLst>
                                    <p:cond delay="0"/>
                                  </p:stCondLst>
                                  <p:childTnLst>
                                    <p:anim calcmode="lin" valueType="num">
                                      <p:cBhvr additive="base">
                                        <p:cTn id="250" dur="4500"/>
                                        <p:tgtEl>
                                          <p:spTgt spid="97"/>
                                        </p:tgtEl>
                                        <p:attrNameLst>
                                          <p:attrName>ppt_x</p:attrName>
                                        </p:attrNameLst>
                                      </p:cBhvr>
                                      <p:tavLst>
                                        <p:tav tm="0">
                                          <p:val>
                                            <p:strVal val="ppt_x"/>
                                          </p:val>
                                        </p:tav>
                                        <p:tav tm="100000">
                                          <p:val>
                                            <p:strVal val="1+ppt_w/2"/>
                                          </p:val>
                                        </p:tav>
                                      </p:tavLst>
                                    </p:anim>
                                    <p:anim calcmode="lin" valueType="num">
                                      <p:cBhvr additive="base">
                                        <p:cTn id="251" dur="4500"/>
                                        <p:tgtEl>
                                          <p:spTgt spid="97"/>
                                        </p:tgtEl>
                                        <p:attrNameLst>
                                          <p:attrName>ppt_y</p:attrName>
                                        </p:attrNameLst>
                                      </p:cBhvr>
                                      <p:tavLst>
                                        <p:tav tm="0">
                                          <p:val>
                                            <p:strVal val="ppt_y"/>
                                          </p:val>
                                        </p:tav>
                                        <p:tav tm="100000">
                                          <p:val>
                                            <p:strVal val="ppt_y"/>
                                          </p:val>
                                        </p:tav>
                                      </p:tavLst>
                                    </p:anim>
                                    <p:set>
                                      <p:cBhvr>
                                        <p:cTn id="252" dur="1" fill="hold">
                                          <p:stCondLst>
                                            <p:cond delay="4499"/>
                                          </p:stCondLst>
                                        </p:cTn>
                                        <p:tgtEl>
                                          <p:spTgt spid="97"/>
                                        </p:tgtEl>
                                        <p:attrNameLst>
                                          <p:attrName>style.visibility</p:attrName>
                                        </p:attrNameLst>
                                      </p:cBhvr>
                                      <p:to>
                                        <p:strVal val="hidden"/>
                                      </p:to>
                                    </p:set>
                                  </p:childTnLst>
                                </p:cTn>
                              </p:par>
                              <p:par>
                                <p:cTn id="253" presetID="8" presetClass="emph" presetSubtype="0" fill="hold" nodeType="withEffect">
                                  <p:stCondLst>
                                    <p:cond delay="0"/>
                                  </p:stCondLst>
                                  <p:childTnLst>
                                    <p:animRot by="21600000">
                                      <p:cBhvr>
                                        <p:cTn id="254" dur="4500" fill="hold"/>
                                        <p:tgtEl>
                                          <p:spTgt spid="97"/>
                                        </p:tgtEl>
                                        <p:attrNameLst>
                                          <p:attrName>r</p:attrName>
                                        </p:attrNameLst>
                                      </p:cBhvr>
                                    </p:animRot>
                                  </p:childTnLst>
                                </p:cTn>
                              </p:par>
                              <p:par>
                                <p:cTn id="255" presetID="2" presetClass="entr" presetSubtype="8" fill="hold" nodeType="withEffect">
                                  <p:stCondLst>
                                    <p:cond delay="0"/>
                                  </p:stCondLst>
                                  <p:childTnLst>
                                    <p:set>
                                      <p:cBhvr>
                                        <p:cTn id="256" dur="1" fill="hold">
                                          <p:stCondLst>
                                            <p:cond delay="0"/>
                                          </p:stCondLst>
                                        </p:cTn>
                                        <p:tgtEl>
                                          <p:spTgt spid="94"/>
                                        </p:tgtEl>
                                        <p:attrNameLst>
                                          <p:attrName>style.visibility</p:attrName>
                                        </p:attrNameLst>
                                      </p:cBhvr>
                                      <p:to>
                                        <p:strVal val="visible"/>
                                      </p:to>
                                    </p:set>
                                    <p:anim calcmode="lin" valueType="num">
                                      <p:cBhvr additive="base">
                                        <p:cTn id="257" dur="4500" fill="hold"/>
                                        <p:tgtEl>
                                          <p:spTgt spid="94"/>
                                        </p:tgtEl>
                                        <p:attrNameLst>
                                          <p:attrName>ppt_x</p:attrName>
                                        </p:attrNameLst>
                                      </p:cBhvr>
                                      <p:tavLst>
                                        <p:tav tm="0">
                                          <p:val>
                                            <p:strVal val="0-#ppt_w/2"/>
                                          </p:val>
                                        </p:tav>
                                        <p:tav tm="100000">
                                          <p:val>
                                            <p:strVal val="#ppt_x"/>
                                          </p:val>
                                        </p:tav>
                                      </p:tavLst>
                                    </p:anim>
                                    <p:anim calcmode="lin" valueType="num">
                                      <p:cBhvr additive="base">
                                        <p:cTn id="258" dur="4500" fill="hold"/>
                                        <p:tgtEl>
                                          <p:spTgt spid="94"/>
                                        </p:tgtEl>
                                        <p:attrNameLst>
                                          <p:attrName>ppt_y</p:attrName>
                                        </p:attrNameLst>
                                      </p:cBhvr>
                                      <p:tavLst>
                                        <p:tav tm="0">
                                          <p:val>
                                            <p:strVal val="#ppt_y"/>
                                          </p:val>
                                        </p:tav>
                                        <p:tav tm="100000">
                                          <p:val>
                                            <p:strVal val="#ppt_y"/>
                                          </p:val>
                                        </p:tav>
                                      </p:tavLst>
                                    </p:anim>
                                  </p:childTnLst>
                                </p:cTn>
                              </p:par>
                              <p:par>
                                <p:cTn id="259" presetID="2" presetClass="exit" presetSubtype="2" fill="hold" nodeType="withEffect">
                                  <p:stCondLst>
                                    <p:cond delay="0"/>
                                  </p:stCondLst>
                                  <p:childTnLst>
                                    <p:anim calcmode="lin" valueType="num">
                                      <p:cBhvr additive="base">
                                        <p:cTn id="260" dur="4500"/>
                                        <p:tgtEl>
                                          <p:spTgt spid="94"/>
                                        </p:tgtEl>
                                        <p:attrNameLst>
                                          <p:attrName>ppt_x</p:attrName>
                                        </p:attrNameLst>
                                      </p:cBhvr>
                                      <p:tavLst>
                                        <p:tav tm="0">
                                          <p:val>
                                            <p:strVal val="ppt_x"/>
                                          </p:val>
                                        </p:tav>
                                        <p:tav tm="100000">
                                          <p:val>
                                            <p:strVal val="1+ppt_w/2"/>
                                          </p:val>
                                        </p:tav>
                                      </p:tavLst>
                                    </p:anim>
                                    <p:anim calcmode="lin" valueType="num">
                                      <p:cBhvr additive="base">
                                        <p:cTn id="261" dur="4500"/>
                                        <p:tgtEl>
                                          <p:spTgt spid="94"/>
                                        </p:tgtEl>
                                        <p:attrNameLst>
                                          <p:attrName>ppt_y</p:attrName>
                                        </p:attrNameLst>
                                      </p:cBhvr>
                                      <p:tavLst>
                                        <p:tav tm="0">
                                          <p:val>
                                            <p:strVal val="ppt_y"/>
                                          </p:val>
                                        </p:tav>
                                        <p:tav tm="100000">
                                          <p:val>
                                            <p:strVal val="ppt_y"/>
                                          </p:val>
                                        </p:tav>
                                      </p:tavLst>
                                    </p:anim>
                                    <p:set>
                                      <p:cBhvr>
                                        <p:cTn id="262" dur="1" fill="hold">
                                          <p:stCondLst>
                                            <p:cond delay="4499"/>
                                          </p:stCondLst>
                                        </p:cTn>
                                        <p:tgtEl>
                                          <p:spTgt spid="94"/>
                                        </p:tgtEl>
                                        <p:attrNameLst>
                                          <p:attrName>style.visibility</p:attrName>
                                        </p:attrNameLst>
                                      </p:cBhvr>
                                      <p:to>
                                        <p:strVal val="hidden"/>
                                      </p:to>
                                    </p:set>
                                  </p:childTnLst>
                                </p:cTn>
                              </p:par>
                              <p:par>
                                <p:cTn id="263" presetID="8" presetClass="emph" presetSubtype="0" fill="hold" nodeType="withEffect">
                                  <p:stCondLst>
                                    <p:cond delay="0"/>
                                  </p:stCondLst>
                                  <p:childTnLst>
                                    <p:animRot by="21600000">
                                      <p:cBhvr>
                                        <p:cTn id="264" dur="4500" fill="hold"/>
                                        <p:tgtEl>
                                          <p:spTgt spid="94"/>
                                        </p:tgtEl>
                                        <p:attrNameLst>
                                          <p:attrName>r</p:attrName>
                                        </p:attrNameLst>
                                      </p:cBhvr>
                                    </p:animRot>
                                  </p:childTnLst>
                                </p:cTn>
                              </p:par>
                              <p:par>
                                <p:cTn id="265" presetID="2" presetClass="entr" presetSubtype="8" fill="hold" nodeType="withEffect">
                                  <p:stCondLst>
                                    <p:cond delay="0"/>
                                  </p:stCondLst>
                                  <p:childTnLst>
                                    <p:set>
                                      <p:cBhvr>
                                        <p:cTn id="266" dur="1" fill="hold">
                                          <p:stCondLst>
                                            <p:cond delay="0"/>
                                          </p:stCondLst>
                                        </p:cTn>
                                        <p:tgtEl>
                                          <p:spTgt spid="91"/>
                                        </p:tgtEl>
                                        <p:attrNameLst>
                                          <p:attrName>style.visibility</p:attrName>
                                        </p:attrNameLst>
                                      </p:cBhvr>
                                      <p:to>
                                        <p:strVal val="visible"/>
                                      </p:to>
                                    </p:set>
                                    <p:anim calcmode="lin" valueType="num">
                                      <p:cBhvr additive="base">
                                        <p:cTn id="267" dur="4500" fill="hold"/>
                                        <p:tgtEl>
                                          <p:spTgt spid="91"/>
                                        </p:tgtEl>
                                        <p:attrNameLst>
                                          <p:attrName>ppt_x</p:attrName>
                                        </p:attrNameLst>
                                      </p:cBhvr>
                                      <p:tavLst>
                                        <p:tav tm="0">
                                          <p:val>
                                            <p:strVal val="0-#ppt_w/2"/>
                                          </p:val>
                                        </p:tav>
                                        <p:tav tm="100000">
                                          <p:val>
                                            <p:strVal val="#ppt_x"/>
                                          </p:val>
                                        </p:tav>
                                      </p:tavLst>
                                    </p:anim>
                                    <p:anim calcmode="lin" valueType="num">
                                      <p:cBhvr additive="base">
                                        <p:cTn id="268" dur="4500" fill="hold"/>
                                        <p:tgtEl>
                                          <p:spTgt spid="91"/>
                                        </p:tgtEl>
                                        <p:attrNameLst>
                                          <p:attrName>ppt_y</p:attrName>
                                        </p:attrNameLst>
                                      </p:cBhvr>
                                      <p:tavLst>
                                        <p:tav tm="0">
                                          <p:val>
                                            <p:strVal val="#ppt_y"/>
                                          </p:val>
                                        </p:tav>
                                        <p:tav tm="100000">
                                          <p:val>
                                            <p:strVal val="#ppt_y"/>
                                          </p:val>
                                        </p:tav>
                                      </p:tavLst>
                                    </p:anim>
                                  </p:childTnLst>
                                </p:cTn>
                              </p:par>
                              <p:par>
                                <p:cTn id="269" presetID="2" presetClass="exit" presetSubtype="2" fill="hold" nodeType="withEffect">
                                  <p:stCondLst>
                                    <p:cond delay="0"/>
                                  </p:stCondLst>
                                  <p:childTnLst>
                                    <p:anim calcmode="lin" valueType="num">
                                      <p:cBhvr additive="base">
                                        <p:cTn id="270" dur="4500"/>
                                        <p:tgtEl>
                                          <p:spTgt spid="91"/>
                                        </p:tgtEl>
                                        <p:attrNameLst>
                                          <p:attrName>ppt_x</p:attrName>
                                        </p:attrNameLst>
                                      </p:cBhvr>
                                      <p:tavLst>
                                        <p:tav tm="0">
                                          <p:val>
                                            <p:strVal val="ppt_x"/>
                                          </p:val>
                                        </p:tav>
                                        <p:tav tm="100000">
                                          <p:val>
                                            <p:strVal val="1+ppt_w/2"/>
                                          </p:val>
                                        </p:tav>
                                      </p:tavLst>
                                    </p:anim>
                                    <p:anim calcmode="lin" valueType="num">
                                      <p:cBhvr additive="base">
                                        <p:cTn id="271" dur="4500"/>
                                        <p:tgtEl>
                                          <p:spTgt spid="91"/>
                                        </p:tgtEl>
                                        <p:attrNameLst>
                                          <p:attrName>ppt_y</p:attrName>
                                        </p:attrNameLst>
                                      </p:cBhvr>
                                      <p:tavLst>
                                        <p:tav tm="0">
                                          <p:val>
                                            <p:strVal val="ppt_y"/>
                                          </p:val>
                                        </p:tav>
                                        <p:tav tm="100000">
                                          <p:val>
                                            <p:strVal val="ppt_y"/>
                                          </p:val>
                                        </p:tav>
                                      </p:tavLst>
                                    </p:anim>
                                    <p:set>
                                      <p:cBhvr>
                                        <p:cTn id="272" dur="1" fill="hold">
                                          <p:stCondLst>
                                            <p:cond delay="4499"/>
                                          </p:stCondLst>
                                        </p:cTn>
                                        <p:tgtEl>
                                          <p:spTgt spid="91"/>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4500" fill="hold"/>
                                        <p:tgtEl>
                                          <p:spTgt spid="91"/>
                                        </p:tgtEl>
                                        <p:attrNameLst>
                                          <p:attrName>r</p:attrName>
                                        </p:attrNameLst>
                                      </p:cBhvr>
                                    </p:animRot>
                                  </p:childTnLst>
                                </p:cTn>
                              </p:par>
                              <p:par>
                                <p:cTn id="275" presetID="2" presetClass="entr" presetSubtype="8" fill="hold" nodeType="withEffect">
                                  <p:stCondLst>
                                    <p:cond delay="0"/>
                                  </p:stCondLst>
                                  <p:childTnLst>
                                    <p:set>
                                      <p:cBhvr>
                                        <p:cTn id="276" dur="1" fill="hold">
                                          <p:stCondLst>
                                            <p:cond delay="0"/>
                                          </p:stCondLst>
                                        </p:cTn>
                                        <p:tgtEl>
                                          <p:spTgt spid="88"/>
                                        </p:tgtEl>
                                        <p:attrNameLst>
                                          <p:attrName>style.visibility</p:attrName>
                                        </p:attrNameLst>
                                      </p:cBhvr>
                                      <p:to>
                                        <p:strVal val="visible"/>
                                      </p:to>
                                    </p:set>
                                    <p:anim calcmode="lin" valueType="num">
                                      <p:cBhvr additive="base">
                                        <p:cTn id="277" dur="4500" fill="hold"/>
                                        <p:tgtEl>
                                          <p:spTgt spid="88"/>
                                        </p:tgtEl>
                                        <p:attrNameLst>
                                          <p:attrName>ppt_x</p:attrName>
                                        </p:attrNameLst>
                                      </p:cBhvr>
                                      <p:tavLst>
                                        <p:tav tm="0">
                                          <p:val>
                                            <p:strVal val="0-#ppt_w/2"/>
                                          </p:val>
                                        </p:tav>
                                        <p:tav tm="100000">
                                          <p:val>
                                            <p:strVal val="#ppt_x"/>
                                          </p:val>
                                        </p:tav>
                                      </p:tavLst>
                                    </p:anim>
                                    <p:anim calcmode="lin" valueType="num">
                                      <p:cBhvr additive="base">
                                        <p:cTn id="278" dur="4500" fill="hold"/>
                                        <p:tgtEl>
                                          <p:spTgt spid="88"/>
                                        </p:tgtEl>
                                        <p:attrNameLst>
                                          <p:attrName>ppt_y</p:attrName>
                                        </p:attrNameLst>
                                      </p:cBhvr>
                                      <p:tavLst>
                                        <p:tav tm="0">
                                          <p:val>
                                            <p:strVal val="#ppt_y"/>
                                          </p:val>
                                        </p:tav>
                                        <p:tav tm="100000">
                                          <p:val>
                                            <p:strVal val="#ppt_y"/>
                                          </p:val>
                                        </p:tav>
                                      </p:tavLst>
                                    </p:anim>
                                  </p:childTnLst>
                                </p:cTn>
                              </p:par>
                              <p:par>
                                <p:cTn id="279" presetID="2" presetClass="exit" presetSubtype="2" fill="hold" nodeType="withEffect">
                                  <p:stCondLst>
                                    <p:cond delay="0"/>
                                  </p:stCondLst>
                                  <p:childTnLst>
                                    <p:anim calcmode="lin" valueType="num">
                                      <p:cBhvr additive="base">
                                        <p:cTn id="280" dur="4500"/>
                                        <p:tgtEl>
                                          <p:spTgt spid="88"/>
                                        </p:tgtEl>
                                        <p:attrNameLst>
                                          <p:attrName>ppt_x</p:attrName>
                                        </p:attrNameLst>
                                      </p:cBhvr>
                                      <p:tavLst>
                                        <p:tav tm="0">
                                          <p:val>
                                            <p:strVal val="ppt_x"/>
                                          </p:val>
                                        </p:tav>
                                        <p:tav tm="100000">
                                          <p:val>
                                            <p:strVal val="1+ppt_w/2"/>
                                          </p:val>
                                        </p:tav>
                                      </p:tavLst>
                                    </p:anim>
                                    <p:anim calcmode="lin" valueType="num">
                                      <p:cBhvr additive="base">
                                        <p:cTn id="281" dur="4500"/>
                                        <p:tgtEl>
                                          <p:spTgt spid="88"/>
                                        </p:tgtEl>
                                        <p:attrNameLst>
                                          <p:attrName>ppt_y</p:attrName>
                                        </p:attrNameLst>
                                      </p:cBhvr>
                                      <p:tavLst>
                                        <p:tav tm="0">
                                          <p:val>
                                            <p:strVal val="ppt_y"/>
                                          </p:val>
                                        </p:tav>
                                        <p:tav tm="100000">
                                          <p:val>
                                            <p:strVal val="ppt_y"/>
                                          </p:val>
                                        </p:tav>
                                      </p:tavLst>
                                    </p:anim>
                                    <p:set>
                                      <p:cBhvr>
                                        <p:cTn id="282" dur="1" fill="hold">
                                          <p:stCondLst>
                                            <p:cond delay="4499"/>
                                          </p:stCondLst>
                                        </p:cTn>
                                        <p:tgtEl>
                                          <p:spTgt spid="88"/>
                                        </p:tgtEl>
                                        <p:attrNameLst>
                                          <p:attrName>style.visibility</p:attrName>
                                        </p:attrNameLst>
                                      </p:cBhvr>
                                      <p:to>
                                        <p:strVal val="hidden"/>
                                      </p:to>
                                    </p:set>
                                  </p:childTnLst>
                                </p:cTn>
                              </p:par>
                              <p:par>
                                <p:cTn id="283" presetID="8" presetClass="emph" presetSubtype="0" fill="hold" nodeType="withEffect">
                                  <p:stCondLst>
                                    <p:cond delay="0"/>
                                  </p:stCondLst>
                                  <p:childTnLst>
                                    <p:animRot by="21600000">
                                      <p:cBhvr>
                                        <p:cTn id="284" dur="4500" fill="hold"/>
                                        <p:tgtEl>
                                          <p:spTgt spid="88"/>
                                        </p:tgtEl>
                                        <p:attrNameLst>
                                          <p:attrName>r</p:attrName>
                                        </p:attrNameLst>
                                      </p:cBhvr>
                                    </p:animRot>
                                  </p:childTnLst>
                                </p:cTn>
                              </p:par>
                              <p:par>
                                <p:cTn id="285" presetID="2" presetClass="entr" presetSubtype="8" fill="hold" nodeType="withEffect">
                                  <p:stCondLst>
                                    <p:cond delay="0"/>
                                  </p:stCondLst>
                                  <p:childTnLst>
                                    <p:set>
                                      <p:cBhvr>
                                        <p:cTn id="286" dur="1" fill="hold">
                                          <p:stCondLst>
                                            <p:cond delay="0"/>
                                          </p:stCondLst>
                                        </p:cTn>
                                        <p:tgtEl>
                                          <p:spTgt spid="64"/>
                                        </p:tgtEl>
                                        <p:attrNameLst>
                                          <p:attrName>style.visibility</p:attrName>
                                        </p:attrNameLst>
                                      </p:cBhvr>
                                      <p:to>
                                        <p:strVal val="visible"/>
                                      </p:to>
                                    </p:set>
                                    <p:anim calcmode="lin" valueType="num">
                                      <p:cBhvr additive="base">
                                        <p:cTn id="287" dur="4500" fill="hold"/>
                                        <p:tgtEl>
                                          <p:spTgt spid="64"/>
                                        </p:tgtEl>
                                        <p:attrNameLst>
                                          <p:attrName>ppt_x</p:attrName>
                                        </p:attrNameLst>
                                      </p:cBhvr>
                                      <p:tavLst>
                                        <p:tav tm="0">
                                          <p:val>
                                            <p:strVal val="0-#ppt_w/2"/>
                                          </p:val>
                                        </p:tav>
                                        <p:tav tm="100000">
                                          <p:val>
                                            <p:strVal val="#ppt_x"/>
                                          </p:val>
                                        </p:tav>
                                      </p:tavLst>
                                    </p:anim>
                                    <p:anim calcmode="lin" valueType="num">
                                      <p:cBhvr additive="base">
                                        <p:cTn id="288" dur="4500" fill="hold"/>
                                        <p:tgtEl>
                                          <p:spTgt spid="64"/>
                                        </p:tgtEl>
                                        <p:attrNameLst>
                                          <p:attrName>ppt_y</p:attrName>
                                        </p:attrNameLst>
                                      </p:cBhvr>
                                      <p:tavLst>
                                        <p:tav tm="0">
                                          <p:val>
                                            <p:strVal val="#ppt_y"/>
                                          </p:val>
                                        </p:tav>
                                        <p:tav tm="100000">
                                          <p:val>
                                            <p:strVal val="#ppt_y"/>
                                          </p:val>
                                        </p:tav>
                                      </p:tavLst>
                                    </p:anim>
                                  </p:childTnLst>
                                </p:cTn>
                              </p:par>
                              <p:par>
                                <p:cTn id="289" presetID="2" presetClass="exit" presetSubtype="2" fill="hold" nodeType="withEffect">
                                  <p:stCondLst>
                                    <p:cond delay="0"/>
                                  </p:stCondLst>
                                  <p:childTnLst>
                                    <p:anim calcmode="lin" valueType="num">
                                      <p:cBhvr additive="base">
                                        <p:cTn id="290" dur="4500"/>
                                        <p:tgtEl>
                                          <p:spTgt spid="64"/>
                                        </p:tgtEl>
                                        <p:attrNameLst>
                                          <p:attrName>ppt_x</p:attrName>
                                        </p:attrNameLst>
                                      </p:cBhvr>
                                      <p:tavLst>
                                        <p:tav tm="0">
                                          <p:val>
                                            <p:strVal val="ppt_x"/>
                                          </p:val>
                                        </p:tav>
                                        <p:tav tm="100000">
                                          <p:val>
                                            <p:strVal val="1+ppt_w/2"/>
                                          </p:val>
                                        </p:tav>
                                      </p:tavLst>
                                    </p:anim>
                                    <p:anim calcmode="lin" valueType="num">
                                      <p:cBhvr additive="base">
                                        <p:cTn id="291" dur="4500"/>
                                        <p:tgtEl>
                                          <p:spTgt spid="64"/>
                                        </p:tgtEl>
                                        <p:attrNameLst>
                                          <p:attrName>ppt_y</p:attrName>
                                        </p:attrNameLst>
                                      </p:cBhvr>
                                      <p:tavLst>
                                        <p:tav tm="0">
                                          <p:val>
                                            <p:strVal val="ppt_y"/>
                                          </p:val>
                                        </p:tav>
                                        <p:tav tm="100000">
                                          <p:val>
                                            <p:strVal val="ppt_y"/>
                                          </p:val>
                                        </p:tav>
                                      </p:tavLst>
                                    </p:anim>
                                    <p:set>
                                      <p:cBhvr>
                                        <p:cTn id="292" dur="1" fill="hold">
                                          <p:stCondLst>
                                            <p:cond delay="4499"/>
                                          </p:stCondLst>
                                        </p:cTn>
                                        <p:tgtEl>
                                          <p:spTgt spid="64"/>
                                        </p:tgtEl>
                                        <p:attrNameLst>
                                          <p:attrName>style.visibility</p:attrName>
                                        </p:attrNameLst>
                                      </p:cBhvr>
                                      <p:to>
                                        <p:strVal val="hidden"/>
                                      </p:to>
                                    </p:set>
                                  </p:childTnLst>
                                </p:cTn>
                              </p:par>
                              <p:par>
                                <p:cTn id="293" presetID="8" presetClass="emph" presetSubtype="0" fill="hold" nodeType="withEffect">
                                  <p:stCondLst>
                                    <p:cond delay="0"/>
                                  </p:stCondLst>
                                  <p:childTnLst>
                                    <p:animRot by="21600000">
                                      <p:cBhvr>
                                        <p:cTn id="294" dur="4500" fill="hold"/>
                                        <p:tgtEl>
                                          <p:spTgt spid="64"/>
                                        </p:tgtEl>
                                        <p:attrNameLst>
                                          <p:attrName>r</p:attrName>
                                        </p:attrNameLst>
                                      </p:cBhvr>
                                    </p:animRot>
                                  </p:childTnLst>
                                </p:cTn>
                              </p:par>
                              <p:par>
                                <p:cTn id="295" presetID="2" presetClass="entr" presetSubtype="8" fill="hold" nodeType="withEffect">
                                  <p:stCondLst>
                                    <p:cond delay="0"/>
                                  </p:stCondLst>
                                  <p:childTnLst>
                                    <p:set>
                                      <p:cBhvr>
                                        <p:cTn id="296" dur="1" fill="hold">
                                          <p:stCondLst>
                                            <p:cond delay="0"/>
                                          </p:stCondLst>
                                        </p:cTn>
                                        <p:tgtEl>
                                          <p:spTgt spid="61"/>
                                        </p:tgtEl>
                                        <p:attrNameLst>
                                          <p:attrName>style.visibility</p:attrName>
                                        </p:attrNameLst>
                                      </p:cBhvr>
                                      <p:to>
                                        <p:strVal val="visible"/>
                                      </p:to>
                                    </p:set>
                                    <p:anim calcmode="lin" valueType="num">
                                      <p:cBhvr additive="base">
                                        <p:cTn id="297" dur="4500" fill="hold"/>
                                        <p:tgtEl>
                                          <p:spTgt spid="61"/>
                                        </p:tgtEl>
                                        <p:attrNameLst>
                                          <p:attrName>ppt_x</p:attrName>
                                        </p:attrNameLst>
                                      </p:cBhvr>
                                      <p:tavLst>
                                        <p:tav tm="0">
                                          <p:val>
                                            <p:strVal val="0-#ppt_w/2"/>
                                          </p:val>
                                        </p:tav>
                                        <p:tav tm="100000">
                                          <p:val>
                                            <p:strVal val="#ppt_x"/>
                                          </p:val>
                                        </p:tav>
                                      </p:tavLst>
                                    </p:anim>
                                    <p:anim calcmode="lin" valueType="num">
                                      <p:cBhvr additive="base">
                                        <p:cTn id="298" dur="4500" fill="hold"/>
                                        <p:tgtEl>
                                          <p:spTgt spid="61"/>
                                        </p:tgtEl>
                                        <p:attrNameLst>
                                          <p:attrName>ppt_y</p:attrName>
                                        </p:attrNameLst>
                                      </p:cBhvr>
                                      <p:tavLst>
                                        <p:tav tm="0">
                                          <p:val>
                                            <p:strVal val="#ppt_y"/>
                                          </p:val>
                                        </p:tav>
                                        <p:tav tm="100000">
                                          <p:val>
                                            <p:strVal val="#ppt_y"/>
                                          </p:val>
                                        </p:tav>
                                      </p:tavLst>
                                    </p:anim>
                                  </p:childTnLst>
                                </p:cTn>
                              </p:par>
                              <p:par>
                                <p:cTn id="299" presetID="2" presetClass="exit" presetSubtype="2" fill="hold" nodeType="withEffect">
                                  <p:stCondLst>
                                    <p:cond delay="0"/>
                                  </p:stCondLst>
                                  <p:childTnLst>
                                    <p:anim calcmode="lin" valueType="num">
                                      <p:cBhvr additive="base">
                                        <p:cTn id="300" dur="4500"/>
                                        <p:tgtEl>
                                          <p:spTgt spid="61"/>
                                        </p:tgtEl>
                                        <p:attrNameLst>
                                          <p:attrName>ppt_x</p:attrName>
                                        </p:attrNameLst>
                                      </p:cBhvr>
                                      <p:tavLst>
                                        <p:tav tm="0">
                                          <p:val>
                                            <p:strVal val="ppt_x"/>
                                          </p:val>
                                        </p:tav>
                                        <p:tav tm="100000">
                                          <p:val>
                                            <p:strVal val="1+ppt_w/2"/>
                                          </p:val>
                                        </p:tav>
                                      </p:tavLst>
                                    </p:anim>
                                    <p:anim calcmode="lin" valueType="num">
                                      <p:cBhvr additive="base">
                                        <p:cTn id="301" dur="4500"/>
                                        <p:tgtEl>
                                          <p:spTgt spid="61"/>
                                        </p:tgtEl>
                                        <p:attrNameLst>
                                          <p:attrName>ppt_y</p:attrName>
                                        </p:attrNameLst>
                                      </p:cBhvr>
                                      <p:tavLst>
                                        <p:tav tm="0">
                                          <p:val>
                                            <p:strVal val="ppt_y"/>
                                          </p:val>
                                        </p:tav>
                                        <p:tav tm="100000">
                                          <p:val>
                                            <p:strVal val="ppt_y"/>
                                          </p:val>
                                        </p:tav>
                                      </p:tavLst>
                                    </p:anim>
                                    <p:set>
                                      <p:cBhvr>
                                        <p:cTn id="302" dur="1" fill="hold">
                                          <p:stCondLst>
                                            <p:cond delay="4499"/>
                                          </p:stCondLst>
                                        </p:cTn>
                                        <p:tgtEl>
                                          <p:spTgt spid="61"/>
                                        </p:tgtEl>
                                        <p:attrNameLst>
                                          <p:attrName>style.visibility</p:attrName>
                                        </p:attrNameLst>
                                      </p:cBhvr>
                                      <p:to>
                                        <p:strVal val="hidden"/>
                                      </p:to>
                                    </p:set>
                                  </p:childTnLst>
                                </p:cTn>
                              </p:par>
                              <p:par>
                                <p:cTn id="303" presetID="8" presetClass="emph" presetSubtype="0" fill="hold" nodeType="withEffect">
                                  <p:stCondLst>
                                    <p:cond delay="0"/>
                                  </p:stCondLst>
                                  <p:childTnLst>
                                    <p:animRot by="21600000">
                                      <p:cBhvr>
                                        <p:cTn id="304" dur="4500" fill="hold"/>
                                        <p:tgtEl>
                                          <p:spTgt spid="61"/>
                                        </p:tgtEl>
                                        <p:attrNameLst>
                                          <p:attrName>r</p:attrName>
                                        </p:attrNameLst>
                                      </p:cBhvr>
                                    </p:animRot>
                                  </p:childTnLst>
                                </p:cTn>
                              </p:par>
                              <p:par>
                                <p:cTn id="305" presetID="2" presetClass="entr" presetSubtype="8" fill="hold" nodeType="withEffect">
                                  <p:stCondLst>
                                    <p:cond delay="0"/>
                                  </p:stCondLst>
                                  <p:childTnLst>
                                    <p:set>
                                      <p:cBhvr>
                                        <p:cTn id="306" dur="1" fill="hold">
                                          <p:stCondLst>
                                            <p:cond delay="0"/>
                                          </p:stCondLst>
                                        </p:cTn>
                                        <p:tgtEl>
                                          <p:spTgt spid="58"/>
                                        </p:tgtEl>
                                        <p:attrNameLst>
                                          <p:attrName>style.visibility</p:attrName>
                                        </p:attrNameLst>
                                      </p:cBhvr>
                                      <p:to>
                                        <p:strVal val="visible"/>
                                      </p:to>
                                    </p:set>
                                    <p:anim calcmode="lin" valueType="num">
                                      <p:cBhvr additive="base">
                                        <p:cTn id="307" dur="4500" fill="hold"/>
                                        <p:tgtEl>
                                          <p:spTgt spid="58"/>
                                        </p:tgtEl>
                                        <p:attrNameLst>
                                          <p:attrName>ppt_x</p:attrName>
                                        </p:attrNameLst>
                                      </p:cBhvr>
                                      <p:tavLst>
                                        <p:tav tm="0">
                                          <p:val>
                                            <p:strVal val="0-#ppt_w/2"/>
                                          </p:val>
                                        </p:tav>
                                        <p:tav tm="100000">
                                          <p:val>
                                            <p:strVal val="#ppt_x"/>
                                          </p:val>
                                        </p:tav>
                                      </p:tavLst>
                                    </p:anim>
                                    <p:anim calcmode="lin" valueType="num">
                                      <p:cBhvr additive="base">
                                        <p:cTn id="308" dur="4500" fill="hold"/>
                                        <p:tgtEl>
                                          <p:spTgt spid="58"/>
                                        </p:tgtEl>
                                        <p:attrNameLst>
                                          <p:attrName>ppt_y</p:attrName>
                                        </p:attrNameLst>
                                      </p:cBhvr>
                                      <p:tavLst>
                                        <p:tav tm="0">
                                          <p:val>
                                            <p:strVal val="#ppt_y"/>
                                          </p:val>
                                        </p:tav>
                                        <p:tav tm="100000">
                                          <p:val>
                                            <p:strVal val="#ppt_y"/>
                                          </p:val>
                                        </p:tav>
                                      </p:tavLst>
                                    </p:anim>
                                  </p:childTnLst>
                                </p:cTn>
                              </p:par>
                              <p:par>
                                <p:cTn id="309" presetID="2" presetClass="exit" presetSubtype="2" fill="hold" nodeType="withEffect">
                                  <p:stCondLst>
                                    <p:cond delay="0"/>
                                  </p:stCondLst>
                                  <p:childTnLst>
                                    <p:anim calcmode="lin" valueType="num">
                                      <p:cBhvr additive="base">
                                        <p:cTn id="310" dur="4500"/>
                                        <p:tgtEl>
                                          <p:spTgt spid="58"/>
                                        </p:tgtEl>
                                        <p:attrNameLst>
                                          <p:attrName>ppt_x</p:attrName>
                                        </p:attrNameLst>
                                      </p:cBhvr>
                                      <p:tavLst>
                                        <p:tav tm="0">
                                          <p:val>
                                            <p:strVal val="ppt_x"/>
                                          </p:val>
                                        </p:tav>
                                        <p:tav tm="100000">
                                          <p:val>
                                            <p:strVal val="1+ppt_w/2"/>
                                          </p:val>
                                        </p:tav>
                                      </p:tavLst>
                                    </p:anim>
                                    <p:anim calcmode="lin" valueType="num">
                                      <p:cBhvr additive="base">
                                        <p:cTn id="311" dur="4500"/>
                                        <p:tgtEl>
                                          <p:spTgt spid="58"/>
                                        </p:tgtEl>
                                        <p:attrNameLst>
                                          <p:attrName>ppt_y</p:attrName>
                                        </p:attrNameLst>
                                      </p:cBhvr>
                                      <p:tavLst>
                                        <p:tav tm="0">
                                          <p:val>
                                            <p:strVal val="ppt_y"/>
                                          </p:val>
                                        </p:tav>
                                        <p:tav tm="100000">
                                          <p:val>
                                            <p:strVal val="ppt_y"/>
                                          </p:val>
                                        </p:tav>
                                      </p:tavLst>
                                    </p:anim>
                                    <p:set>
                                      <p:cBhvr>
                                        <p:cTn id="312" dur="1" fill="hold">
                                          <p:stCondLst>
                                            <p:cond delay="4499"/>
                                          </p:stCondLst>
                                        </p:cTn>
                                        <p:tgtEl>
                                          <p:spTgt spid="58"/>
                                        </p:tgtEl>
                                        <p:attrNameLst>
                                          <p:attrName>style.visibility</p:attrName>
                                        </p:attrNameLst>
                                      </p:cBhvr>
                                      <p:to>
                                        <p:strVal val="hidden"/>
                                      </p:to>
                                    </p:set>
                                  </p:childTnLst>
                                </p:cTn>
                              </p:par>
                              <p:par>
                                <p:cTn id="313" presetID="8" presetClass="emph" presetSubtype="0" fill="hold" nodeType="withEffect">
                                  <p:stCondLst>
                                    <p:cond delay="0"/>
                                  </p:stCondLst>
                                  <p:childTnLst>
                                    <p:animRot by="21600000">
                                      <p:cBhvr>
                                        <p:cTn id="314" dur="4500" fill="hold"/>
                                        <p:tgtEl>
                                          <p:spTgt spid="58"/>
                                        </p:tgtEl>
                                        <p:attrNameLst>
                                          <p:attrName>r</p:attrName>
                                        </p:attrNameLst>
                                      </p:cBhvr>
                                    </p:animRot>
                                  </p:childTnLst>
                                </p:cTn>
                              </p:par>
                              <p:par>
                                <p:cTn id="315" presetID="2" presetClass="entr" presetSubtype="8" fill="hold" nodeType="withEffect">
                                  <p:stCondLst>
                                    <p:cond delay="0"/>
                                  </p:stCondLst>
                                  <p:childTnLst>
                                    <p:set>
                                      <p:cBhvr>
                                        <p:cTn id="316" dur="1" fill="hold">
                                          <p:stCondLst>
                                            <p:cond delay="0"/>
                                          </p:stCondLst>
                                        </p:cTn>
                                        <p:tgtEl>
                                          <p:spTgt spid="55"/>
                                        </p:tgtEl>
                                        <p:attrNameLst>
                                          <p:attrName>style.visibility</p:attrName>
                                        </p:attrNameLst>
                                      </p:cBhvr>
                                      <p:to>
                                        <p:strVal val="visible"/>
                                      </p:to>
                                    </p:set>
                                    <p:anim calcmode="lin" valueType="num">
                                      <p:cBhvr additive="base">
                                        <p:cTn id="317" dur="4500" fill="hold"/>
                                        <p:tgtEl>
                                          <p:spTgt spid="55"/>
                                        </p:tgtEl>
                                        <p:attrNameLst>
                                          <p:attrName>ppt_x</p:attrName>
                                        </p:attrNameLst>
                                      </p:cBhvr>
                                      <p:tavLst>
                                        <p:tav tm="0">
                                          <p:val>
                                            <p:strVal val="0-#ppt_w/2"/>
                                          </p:val>
                                        </p:tav>
                                        <p:tav tm="100000">
                                          <p:val>
                                            <p:strVal val="#ppt_x"/>
                                          </p:val>
                                        </p:tav>
                                      </p:tavLst>
                                    </p:anim>
                                    <p:anim calcmode="lin" valueType="num">
                                      <p:cBhvr additive="base">
                                        <p:cTn id="318" dur="4500" fill="hold"/>
                                        <p:tgtEl>
                                          <p:spTgt spid="55"/>
                                        </p:tgtEl>
                                        <p:attrNameLst>
                                          <p:attrName>ppt_y</p:attrName>
                                        </p:attrNameLst>
                                      </p:cBhvr>
                                      <p:tavLst>
                                        <p:tav tm="0">
                                          <p:val>
                                            <p:strVal val="#ppt_y"/>
                                          </p:val>
                                        </p:tav>
                                        <p:tav tm="100000">
                                          <p:val>
                                            <p:strVal val="#ppt_y"/>
                                          </p:val>
                                        </p:tav>
                                      </p:tavLst>
                                    </p:anim>
                                  </p:childTnLst>
                                </p:cTn>
                              </p:par>
                              <p:par>
                                <p:cTn id="319" presetID="2" presetClass="exit" presetSubtype="2" fill="hold" nodeType="withEffect">
                                  <p:stCondLst>
                                    <p:cond delay="0"/>
                                  </p:stCondLst>
                                  <p:childTnLst>
                                    <p:anim calcmode="lin" valueType="num">
                                      <p:cBhvr additive="base">
                                        <p:cTn id="320" dur="4500"/>
                                        <p:tgtEl>
                                          <p:spTgt spid="55"/>
                                        </p:tgtEl>
                                        <p:attrNameLst>
                                          <p:attrName>ppt_x</p:attrName>
                                        </p:attrNameLst>
                                      </p:cBhvr>
                                      <p:tavLst>
                                        <p:tav tm="0">
                                          <p:val>
                                            <p:strVal val="ppt_x"/>
                                          </p:val>
                                        </p:tav>
                                        <p:tav tm="100000">
                                          <p:val>
                                            <p:strVal val="1+ppt_w/2"/>
                                          </p:val>
                                        </p:tav>
                                      </p:tavLst>
                                    </p:anim>
                                    <p:anim calcmode="lin" valueType="num">
                                      <p:cBhvr additive="base">
                                        <p:cTn id="321" dur="4500"/>
                                        <p:tgtEl>
                                          <p:spTgt spid="55"/>
                                        </p:tgtEl>
                                        <p:attrNameLst>
                                          <p:attrName>ppt_y</p:attrName>
                                        </p:attrNameLst>
                                      </p:cBhvr>
                                      <p:tavLst>
                                        <p:tav tm="0">
                                          <p:val>
                                            <p:strVal val="ppt_y"/>
                                          </p:val>
                                        </p:tav>
                                        <p:tav tm="100000">
                                          <p:val>
                                            <p:strVal val="ppt_y"/>
                                          </p:val>
                                        </p:tav>
                                      </p:tavLst>
                                    </p:anim>
                                    <p:set>
                                      <p:cBhvr>
                                        <p:cTn id="322" dur="1" fill="hold">
                                          <p:stCondLst>
                                            <p:cond delay="4499"/>
                                          </p:stCondLst>
                                        </p:cTn>
                                        <p:tgtEl>
                                          <p:spTgt spid="55"/>
                                        </p:tgtEl>
                                        <p:attrNameLst>
                                          <p:attrName>style.visibility</p:attrName>
                                        </p:attrNameLst>
                                      </p:cBhvr>
                                      <p:to>
                                        <p:strVal val="hidden"/>
                                      </p:to>
                                    </p:set>
                                  </p:childTnLst>
                                </p:cTn>
                              </p:par>
                              <p:par>
                                <p:cTn id="323" presetID="8" presetClass="emph" presetSubtype="0" fill="hold" nodeType="withEffect">
                                  <p:stCondLst>
                                    <p:cond delay="0"/>
                                  </p:stCondLst>
                                  <p:childTnLst>
                                    <p:animRot by="21600000">
                                      <p:cBhvr>
                                        <p:cTn id="324" dur="4500" fill="hold"/>
                                        <p:tgtEl>
                                          <p:spTgt spid="55"/>
                                        </p:tgtEl>
                                        <p:attrNameLst>
                                          <p:attrName>r</p:attrName>
                                        </p:attrNameLst>
                                      </p:cBhvr>
                                    </p:animRot>
                                  </p:childTnLst>
                                </p:cTn>
                              </p:par>
                              <p:par>
                                <p:cTn id="325" presetID="2" presetClass="entr" presetSubtype="8" fill="hold" nodeType="withEffect">
                                  <p:stCondLst>
                                    <p:cond delay="0"/>
                                  </p:stCondLst>
                                  <p:childTnLst>
                                    <p:set>
                                      <p:cBhvr>
                                        <p:cTn id="326" dur="1" fill="hold">
                                          <p:stCondLst>
                                            <p:cond delay="0"/>
                                          </p:stCondLst>
                                        </p:cTn>
                                        <p:tgtEl>
                                          <p:spTgt spid="52"/>
                                        </p:tgtEl>
                                        <p:attrNameLst>
                                          <p:attrName>style.visibility</p:attrName>
                                        </p:attrNameLst>
                                      </p:cBhvr>
                                      <p:to>
                                        <p:strVal val="visible"/>
                                      </p:to>
                                    </p:set>
                                    <p:anim calcmode="lin" valueType="num">
                                      <p:cBhvr additive="base">
                                        <p:cTn id="327" dur="4500" fill="hold"/>
                                        <p:tgtEl>
                                          <p:spTgt spid="52"/>
                                        </p:tgtEl>
                                        <p:attrNameLst>
                                          <p:attrName>ppt_x</p:attrName>
                                        </p:attrNameLst>
                                      </p:cBhvr>
                                      <p:tavLst>
                                        <p:tav tm="0">
                                          <p:val>
                                            <p:strVal val="0-#ppt_w/2"/>
                                          </p:val>
                                        </p:tav>
                                        <p:tav tm="100000">
                                          <p:val>
                                            <p:strVal val="#ppt_x"/>
                                          </p:val>
                                        </p:tav>
                                      </p:tavLst>
                                    </p:anim>
                                    <p:anim calcmode="lin" valueType="num">
                                      <p:cBhvr additive="base">
                                        <p:cTn id="328" dur="4500" fill="hold"/>
                                        <p:tgtEl>
                                          <p:spTgt spid="52"/>
                                        </p:tgtEl>
                                        <p:attrNameLst>
                                          <p:attrName>ppt_y</p:attrName>
                                        </p:attrNameLst>
                                      </p:cBhvr>
                                      <p:tavLst>
                                        <p:tav tm="0">
                                          <p:val>
                                            <p:strVal val="#ppt_y"/>
                                          </p:val>
                                        </p:tav>
                                        <p:tav tm="100000">
                                          <p:val>
                                            <p:strVal val="#ppt_y"/>
                                          </p:val>
                                        </p:tav>
                                      </p:tavLst>
                                    </p:anim>
                                  </p:childTnLst>
                                </p:cTn>
                              </p:par>
                              <p:par>
                                <p:cTn id="329" presetID="2" presetClass="exit" presetSubtype="2" fill="hold" nodeType="withEffect">
                                  <p:stCondLst>
                                    <p:cond delay="0"/>
                                  </p:stCondLst>
                                  <p:childTnLst>
                                    <p:anim calcmode="lin" valueType="num">
                                      <p:cBhvr additive="base">
                                        <p:cTn id="330" dur="4500"/>
                                        <p:tgtEl>
                                          <p:spTgt spid="52"/>
                                        </p:tgtEl>
                                        <p:attrNameLst>
                                          <p:attrName>ppt_x</p:attrName>
                                        </p:attrNameLst>
                                      </p:cBhvr>
                                      <p:tavLst>
                                        <p:tav tm="0">
                                          <p:val>
                                            <p:strVal val="ppt_x"/>
                                          </p:val>
                                        </p:tav>
                                        <p:tav tm="100000">
                                          <p:val>
                                            <p:strVal val="1+ppt_w/2"/>
                                          </p:val>
                                        </p:tav>
                                      </p:tavLst>
                                    </p:anim>
                                    <p:anim calcmode="lin" valueType="num">
                                      <p:cBhvr additive="base">
                                        <p:cTn id="331" dur="4500"/>
                                        <p:tgtEl>
                                          <p:spTgt spid="52"/>
                                        </p:tgtEl>
                                        <p:attrNameLst>
                                          <p:attrName>ppt_y</p:attrName>
                                        </p:attrNameLst>
                                      </p:cBhvr>
                                      <p:tavLst>
                                        <p:tav tm="0">
                                          <p:val>
                                            <p:strVal val="ppt_y"/>
                                          </p:val>
                                        </p:tav>
                                        <p:tav tm="100000">
                                          <p:val>
                                            <p:strVal val="ppt_y"/>
                                          </p:val>
                                        </p:tav>
                                      </p:tavLst>
                                    </p:anim>
                                    <p:set>
                                      <p:cBhvr>
                                        <p:cTn id="332" dur="1" fill="hold">
                                          <p:stCondLst>
                                            <p:cond delay="4499"/>
                                          </p:stCondLst>
                                        </p:cTn>
                                        <p:tgtEl>
                                          <p:spTgt spid="52"/>
                                        </p:tgtEl>
                                        <p:attrNameLst>
                                          <p:attrName>style.visibility</p:attrName>
                                        </p:attrNameLst>
                                      </p:cBhvr>
                                      <p:to>
                                        <p:strVal val="hidden"/>
                                      </p:to>
                                    </p:set>
                                  </p:childTnLst>
                                </p:cTn>
                              </p:par>
                              <p:par>
                                <p:cTn id="333" presetID="8" presetClass="emph" presetSubtype="0" fill="hold" nodeType="withEffect">
                                  <p:stCondLst>
                                    <p:cond delay="0"/>
                                  </p:stCondLst>
                                  <p:childTnLst>
                                    <p:animRot by="21600000">
                                      <p:cBhvr>
                                        <p:cTn id="334" dur="4500" fill="hold"/>
                                        <p:tgtEl>
                                          <p:spTgt spid="52"/>
                                        </p:tgtEl>
                                        <p:attrNameLst>
                                          <p:attrName>r</p:attrName>
                                        </p:attrNameLst>
                                      </p:cBhvr>
                                    </p:animRot>
                                  </p:childTnLst>
                                </p:cTn>
                              </p:par>
                              <p:par>
                                <p:cTn id="335" presetID="2" presetClass="entr" presetSubtype="8" fill="hold" nodeType="withEffect">
                                  <p:stCondLst>
                                    <p:cond delay="0"/>
                                  </p:stCondLst>
                                  <p:childTnLst>
                                    <p:set>
                                      <p:cBhvr>
                                        <p:cTn id="336" dur="1" fill="hold">
                                          <p:stCondLst>
                                            <p:cond delay="0"/>
                                          </p:stCondLst>
                                        </p:cTn>
                                        <p:tgtEl>
                                          <p:spTgt spid="49"/>
                                        </p:tgtEl>
                                        <p:attrNameLst>
                                          <p:attrName>style.visibility</p:attrName>
                                        </p:attrNameLst>
                                      </p:cBhvr>
                                      <p:to>
                                        <p:strVal val="visible"/>
                                      </p:to>
                                    </p:set>
                                    <p:anim calcmode="lin" valueType="num">
                                      <p:cBhvr additive="base">
                                        <p:cTn id="337" dur="4500" fill="hold"/>
                                        <p:tgtEl>
                                          <p:spTgt spid="49"/>
                                        </p:tgtEl>
                                        <p:attrNameLst>
                                          <p:attrName>ppt_x</p:attrName>
                                        </p:attrNameLst>
                                      </p:cBhvr>
                                      <p:tavLst>
                                        <p:tav tm="0">
                                          <p:val>
                                            <p:strVal val="0-#ppt_w/2"/>
                                          </p:val>
                                        </p:tav>
                                        <p:tav tm="100000">
                                          <p:val>
                                            <p:strVal val="#ppt_x"/>
                                          </p:val>
                                        </p:tav>
                                      </p:tavLst>
                                    </p:anim>
                                    <p:anim calcmode="lin" valueType="num">
                                      <p:cBhvr additive="base">
                                        <p:cTn id="338" dur="4500" fill="hold"/>
                                        <p:tgtEl>
                                          <p:spTgt spid="49"/>
                                        </p:tgtEl>
                                        <p:attrNameLst>
                                          <p:attrName>ppt_y</p:attrName>
                                        </p:attrNameLst>
                                      </p:cBhvr>
                                      <p:tavLst>
                                        <p:tav tm="0">
                                          <p:val>
                                            <p:strVal val="#ppt_y"/>
                                          </p:val>
                                        </p:tav>
                                        <p:tav tm="100000">
                                          <p:val>
                                            <p:strVal val="#ppt_y"/>
                                          </p:val>
                                        </p:tav>
                                      </p:tavLst>
                                    </p:anim>
                                  </p:childTnLst>
                                </p:cTn>
                              </p:par>
                              <p:par>
                                <p:cTn id="339" presetID="2" presetClass="exit" presetSubtype="2" fill="hold" nodeType="withEffect">
                                  <p:stCondLst>
                                    <p:cond delay="0"/>
                                  </p:stCondLst>
                                  <p:childTnLst>
                                    <p:anim calcmode="lin" valueType="num">
                                      <p:cBhvr additive="base">
                                        <p:cTn id="340" dur="4500"/>
                                        <p:tgtEl>
                                          <p:spTgt spid="49"/>
                                        </p:tgtEl>
                                        <p:attrNameLst>
                                          <p:attrName>ppt_x</p:attrName>
                                        </p:attrNameLst>
                                      </p:cBhvr>
                                      <p:tavLst>
                                        <p:tav tm="0">
                                          <p:val>
                                            <p:strVal val="ppt_x"/>
                                          </p:val>
                                        </p:tav>
                                        <p:tav tm="100000">
                                          <p:val>
                                            <p:strVal val="1+ppt_w/2"/>
                                          </p:val>
                                        </p:tav>
                                      </p:tavLst>
                                    </p:anim>
                                    <p:anim calcmode="lin" valueType="num">
                                      <p:cBhvr additive="base">
                                        <p:cTn id="341" dur="4500"/>
                                        <p:tgtEl>
                                          <p:spTgt spid="49"/>
                                        </p:tgtEl>
                                        <p:attrNameLst>
                                          <p:attrName>ppt_y</p:attrName>
                                        </p:attrNameLst>
                                      </p:cBhvr>
                                      <p:tavLst>
                                        <p:tav tm="0">
                                          <p:val>
                                            <p:strVal val="ppt_y"/>
                                          </p:val>
                                        </p:tav>
                                        <p:tav tm="100000">
                                          <p:val>
                                            <p:strVal val="ppt_y"/>
                                          </p:val>
                                        </p:tav>
                                      </p:tavLst>
                                    </p:anim>
                                    <p:set>
                                      <p:cBhvr>
                                        <p:cTn id="342" dur="1" fill="hold">
                                          <p:stCondLst>
                                            <p:cond delay="4499"/>
                                          </p:stCondLst>
                                        </p:cTn>
                                        <p:tgtEl>
                                          <p:spTgt spid="49"/>
                                        </p:tgtEl>
                                        <p:attrNameLst>
                                          <p:attrName>style.visibility</p:attrName>
                                        </p:attrNameLst>
                                      </p:cBhvr>
                                      <p:to>
                                        <p:strVal val="hidden"/>
                                      </p:to>
                                    </p:set>
                                  </p:childTnLst>
                                </p:cTn>
                              </p:par>
                              <p:par>
                                <p:cTn id="343" presetID="8" presetClass="emph" presetSubtype="0" fill="hold" nodeType="withEffect">
                                  <p:stCondLst>
                                    <p:cond delay="0"/>
                                  </p:stCondLst>
                                  <p:childTnLst>
                                    <p:animRot by="21600000">
                                      <p:cBhvr>
                                        <p:cTn id="344" dur="4500" fill="hold"/>
                                        <p:tgtEl>
                                          <p:spTgt spid="49"/>
                                        </p:tgtEl>
                                        <p:attrNameLst>
                                          <p:attrName>r</p:attrName>
                                        </p:attrNameLst>
                                      </p:cBhvr>
                                    </p:animRot>
                                  </p:childTnLst>
                                </p:cTn>
                              </p:par>
                              <p:par>
                                <p:cTn id="345" presetID="2" presetClass="entr" presetSubtype="8" fill="hold" nodeType="withEffect">
                                  <p:stCondLst>
                                    <p:cond delay="0"/>
                                  </p:stCondLst>
                                  <p:childTnLst>
                                    <p:set>
                                      <p:cBhvr>
                                        <p:cTn id="346" dur="1" fill="hold">
                                          <p:stCondLst>
                                            <p:cond delay="0"/>
                                          </p:stCondLst>
                                        </p:cTn>
                                        <p:tgtEl>
                                          <p:spTgt spid="46"/>
                                        </p:tgtEl>
                                        <p:attrNameLst>
                                          <p:attrName>style.visibility</p:attrName>
                                        </p:attrNameLst>
                                      </p:cBhvr>
                                      <p:to>
                                        <p:strVal val="visible"/>
                                      </p:to>
                                    </p:set>
                                    <p:anim calcmode="lin" valueType="num">
                                      <p:cBhvr additive="base">
                                        <p:cTn id="347" dur="4500" fill="hold"/>
                                        <p:tgtEl>
                                          <p:spTgt spid="46"/>
                                        </p:tgtEl>
                                        <p:attrNameLst>
                                          <p:attrName>ppt_x</p:attrName>
                                        </p:attrNameLst>
                                      </p:cBhvr>
                                      <p:tavLst>
                                        <p:tav tm="0">
                                          <p:val>
                                            <p:strVal val="0-#ppt_w/2"/>
                                          </p:val>
                                        </p:tav>
                                        <p:tav tm="100000">
                                          <p:val>
                                            <p:strVal val="#ppt_x"/>
                                          </p:val>
                                        </p:tav>
                                      </p:tavLst>
                                    </p:anim>
                                    <p:anim calcmode="lin" valueType="num">
                                      <p:cBhvr additive="base">
                                        <p:cTn id="348" dur="4500" fill="hold"/>
                                        <p:tgtEl>
                                          <p:spTgt spid="46"/>
                                        </p:tgtEl>
                                        <p:attrNameLst>
                                          <p:attrName>ppt_y</p:attrName>
                                        </p:attrNameLst>
                                      </p:cBhvr>
                                      <p:tavLst>
                                        <p:tav tm="0">
                                          <p:val>
                                            <p:strVal val="#ppt_y"/>
                                          </p:val>
                                        </p:tav>
                                        <p:tav tm="100000">
                                          <p:val>
                                            <p:strVal val="#ppt_y"/>
                                          </p:val>
                                        </p:tav>
                                      </p:tavLst>
                                    </p:anim>
                                  </p:childTnLst>
                                </p:cTn>
                              </p:par>
                              <p:par>
                                <p:cTn id="349" presetID="2" presetClass="exit" presetSubtype="2" fill="hold" nodeType="withEffect">
                                  <p:stCondLst>
                                    <p:cond delay="0"/>
                                  </p:stCondLst>
                                  <p:childTnLst>
                                    <p:anim calcmode="lin" valueType="num">
                                      <p:cBhvr additive="base">
                                        <p:cTn id="350" dur="4500"/>
                                        <p:tgtEl>
                                          <p:spTgt spid="46"/>
                                        </p:tgtEl>
                                        <p:attrNameLst>
                                          <p:attrName>ppt_x</p:attrName>
                                        </p:attrNameLst>
                                      </p:cBhvr>
                                      <p:tavLst>
                                        <p:tav tm="0">
                                          <p:val>
                                            <p:strVal val="ppt_x"/>
                                          </p:val>
                                        </p:tav>
                                        <p:tav tm="100000">
                                          <p:val>
                                            <p:strVal val="1+ppt_w/2"/>
                                          </p:val>
                                        </p:tav>
                                      </p:tavLst>
                                    </p:anim>
                                    <p:anim calcmode="lin" valueType="num">
                                      <p:cBhvr additive="base">
                                        <p:cTn id="351" dur="4500"/>
                                        <p:tgtEl>
                                          <p:spTgt spid="46"/>
                                        </p:tgtEl>
                                        <p:attrNameLst>
                                          <p:attrName>ppt_y</p:attrName>
                                        </p:attrNameLst>
                                      </p:cBhvr>
                                      <p:tavLst>
                                        <p:tav tm="0">
                                          <p:val>
                                            <p:strVal val="ppt_y"/>
                                          </p:val>
                                        </p:tav>
                                        <p:tav tm="100000">
                                          <p:val>
                                            <p:strVal val="ppt_y"/>
                                          </p:val>
                                        </p:tav>
                                      </p:tavLst>
                                    </p:anim>
                                    <p:set>
                                      <p:cBhvr>
                                        <p:cTn id="352" dur="1" fill="hold">
                                          <p:stCondLst>
                                            <p:cond delay="4499"/>
                                          </p:stCondLst>
                                        </p:cTn>
                                        <p:tgtEl>
                                          <p:spTgt spid="46"/>
                                        </p:tgtEl>
                                        <p:attrNameLst>
                                          <p:attrName>style.visibility</p:attrName>
                                        </p:attrNameLst>
                                      </p:cBhvr>
                                      <p:to>
                                        <p:strVal val="hidden"/>
                                      </p:to>
                                    </p:set>
                                  </p:childTnLst>
                                </p:cTn>
                              </p:par>
                              <p:par>
                                <p:cTn id="353" presetID="8" presetClass="emph" presetSubtype="0" fill="hold" nodeType="withEffect">
                                  <p:stCondLst>
                                    <p:cond delay="0"/>
                                  </p:stCondLst>
                                  <p:childTnLst>
                                    <p:animRot by="21600000">
                                      <p:cBhvr>
                                        <p:cTn id="354" dur="4500" fill="hold"/>
                                        <p:tgtEl>
                                          <p:spTgt spid="46"/>
                                        </p:tgtEl>
                                        <p:attrNameLst>
                                          <p:attrName>r</p:attrName>
                                        </p:attrNameLst>
                                      </p:cBhvr>
                                    </p:animRot>
                                  </p:childTnLst>
                                </p:cTn>
                              </p:par>
                              <p:par>
                                <p:cTn id="355" presetID="2" presetClass="entr" presetSubtype="8" fill="hold" nodeType="withEffect">
                                  <p:stCondLst>
                                    <p:cond delay="0"/>
                                  </p:stCondLst>
                                  <p:childTnLst>
                                    <p:set>
                                      <p:cBhvr>
                                        <p:cTn id="356" dur="1" fill="hold">
                                          <p:stCondLst>
                                            <p:cond delay="0"/>
                                          </p:stCondLst>
                                        </p:cTn>
                                        <p:tgtEl>
                                          <p:spTgt spid="22"/>
                                        </p:tgtEl>
                                        <p:attrNameLst>
                                          <p:attrName>style.visibility</p:attrName>
                                        </p:attrNameLst>
                                      </p:cBhvr>
                                      <p:to>
                                        <p:strVal val="visible"/>
                                      </p:to>
                                    </p:set>
                                    <p:anim calcmode="lin" valueType="num">
                                      <p:cBhvr additive="base">
                                        <p:cTn id="357" dur="4500" fill="hold"/>
                                        <p:tgtEl>
                                          <p:spTgt spid="22"/>
                                        </p:tgtEl>
                                        <p:attrNameLst>
                                          <p:attrName>ppt_x</p:attrName>
                                        </p:attrNameLst>
                                      </p:cBhvr>
                                      <p:tavLst>
                                        <p:tav tm="0">
                                          <p:val>
                                            <p:strVal val="0-#ppt_w/2"/>
                                          </p:val>
                                        </p:tav>
                                        <p:tav tm="100000">
                                          <p:val>
                                            <p:strVal val="#ppt_x"/>
                                          </p:val>
                                        </p:tav>
                                      </p:tavLst>
                                    </p:anim>
                                    <p:anim calcmode="lin" valueType="num">
                                      <p:cBhvr additive="base">
                                        <p:cTn id="358" dur="4500" fill="hold"/>
                                        <p:tgtEl>
                                          <p:spTgt spid="22"/>
                                        </p:tgtEl>
                                        <p:attrNameLst>
                                          <p:attrName>ppt_y</p:attrName>
                                        </p:attrNameLst>
                                      </p:cBhvr>
                                      <p:tavLst>
                                        <p:tav tm="0">
                                          <p:val>
                                            <p:strVal val="#ppt_y"/>
                                          </p:val>
                                        </p:tav>
                                        <p:tav tm="100000">
                                          <p:val>
                                            <p:strVal val="#ppt_y"/>
                                          </p:val>
                                        </p:tav>
                                      </p:tavLst>
                                    </p:anim>
                                  </p:childTnLst>
                                </p:cTn>
                              </p:par>
                              <p:par>
                                <p:cTn id="359" presetID="2" presetClass="exit" presetSubtype="2" fill="hold" nodeType="withEffect">
                                  <p:stCondLst>
                                    <p:cond delay="0"/>
                                  </p:stCondLst>
                                  <p:childTnLst>
                                    <p:anim calcmode="lin" valueType="num">
                                      <p:cBhvr additive="base">
                                        <p:cTn id="360" dur="4500"/>
                                        <p:tgtEl>
                                          <p:spTgt spid="22"/>
                                        </p:tgtEl>
                                        <p:attrNameLst>
                                          <p:attrName>ppt_x</p:attrName>
                                        </p:attrNameLst>
                                      </p:cBhvr>
                                      <p:tavLst>
                                        <p:tav tm="0">
                                          <p:val>
                                            <p:strVal val="ppt_x"/>
                                          </p:val>
                                        </p:tav>
                                        <p:tav tm="100000">
                                          <p:val>
                                            <p:strVal val="1+ppt_w/2"/>
                                          </p:val>
                                        </p:tav>
                                      </p:tavLst>
                                    </p:anim>
                                    <p:anim calcmode="lin" valueType="num">
                                      <p:cBhvr additive="base">
                                        <p:cTn id="361" dur="4500"/>
                                        <p:tgtEl>
                                          <p:spTgt spid="22"/>
                                        </p:tgtEl>
                                        <p:attrNameLst>
                                          <p:attrName>ppt_y</p:attrName>
                                        </p:attrNameLst>
                                      </p:cBhvr>
                                      <p:tavLst>
                                        <p:tav tm="0">
                                          <p:val>
                                            <p:strVal val="ppt_y"/>
                                          </p:val>
                                        </p:tav>
                                        <p:tav tm="100000">
                                          <p:val>
                                            <p:strVal val="ppt_y"/>
                                          </p:val>
                                        </p:tav>
                                      </p:tavLst>
                                    </p:anim>
                                    <p:set>
                                      <p:cBhvr>
                                        <p:cTn id="362" dur="1" fill="hold">
                                          <p:stCondLst>
                                            <p:cond delay="4499"/>
                                          </p:stCondLst>
                                        </p:cTn>
                                        <p:tgtEl>
                                          <p:spTgt spid="22"/>
                                        </p:tgtEl>
                                        <p:attrNameLst>
                                          <p:attrName>style.visibility</p:attrName>
                                        </p:attrNameLst>
                                      </p:cBhvr>
                                      <p:to>
                                        <p:strVal val="hidden"/>
                                      </p:to>
                                    </p:set>
                                  </p:childTnLst>
                                </p:cTn>
                              </p:par>
                              <p:par>
                                <p:cTn id="363" presetID="8" presetClass="emph" presetSubtype="0" fill="hold" nodeType="withEffect">
                                  <p:stCondLst>
                                    <p:cond delay="0"/>
                                  </p:stCondLst>
                                  <p:childTnLst>
                                    <p:animRot by="21600000">
                                      <p:cBhvr>
                                        <p:cTn id="364" dur="4500" fill="hold"/>
                                        <p:tgtEl>
                                          <p:spTgt spid="22"/>
                                        </p:tgtEl>
                                        <p:attrNameLst>
                                          <p:attrName>r</p:attrName>
                                        </p:attrNameLst>
                                      </p:cBhvr>
                                    </p:animRot>
                                  </p:childTnLst>
                                </p:cTn>
                              </p:par>
                              <p:par>
                                <p:cTn id="365" presetID="2" presetClass="entr" presetSubtype="8" fill="hold" nodeType="withEffect">
                                  <p:stCondLst>
                                    <p:cond delay="0"/>
                                  </p:stCondLst>
                                  <p:childTnLst>
                                    <p:set>
                                      <p:cBhvr>
                                        <p:cTn id="366" dur="1" fill="hold">
                                          <p:stCondLst>
                                            <p:cond delay="0"/>
                                          </p:stCondLst>
                                        </p:cTn>
                                        <p:tgtEl>
                                          <p:spTgt spid="19"/>
                                        </p:tgtEl>
                                        <p:attrNameLst>
                                          <p:attrName>style.visibility</p:attrName>
                                        </p:attrNameLst>
                                      </p:cBhvr>
                                      <p:to>
                                        <p:strVal val="visible"/>
                                      </p:to>
                                    </p:set>
                                    <p:anim calcmode="lin" valueType="num">
                                      <p:cBhvr additive="base">
                                        <p:cTn id="367" dur="4500" fill="hold"/>
                                        <p:tgtEl>
                                          <p:spTgt spid="19"/>
                                        </p:tgtEl>
                                        <p:attrNameLst>
                                          <p:attrName>ppt_x</p:attrName>
                                        </p:attrNameLst>
                                      </p:cBhvr>
                                      <p:tavLst>
                                        <p:tav tm="0">
                                          <p:val>
                                            <p:strVal val="0-#ppt_w/2"/>
                                          </p:val>
                                        </p:tav>
                                        <p:tav tm="100000">
                                          <p:val>
                                            <p:strVal val="#ppt_x"/>
                                          </p:val>
                                        </p:tav>
                                      </p:tavLst>
                                    </p:anim>
                                    <p:anim calcmode="lin" valueType="num">
                                      <p:cBhvr additive="base">
                                        <p:cTn id="368" dur="4500" fill="hold"/>
                                        <p:tgtEl>
                                          <p:spTgt spid="19"/>
                                        </p:tgtEl>
                                        <p:attrNameLst>
                                          <p:attrName>ppt_y</p:attrName>
                                        </p:attrNameLst>
                                      </p:cBhvr>
                                      <p:tavLst>
                                        <p:tav tm="0">
                                          <p:val>
                                            <p:strVal val="#ppt_y"/>
                                          </p:val>
                                        </p:tav>
                                        <p:tav tm="100000">
                                          <p:val>
                                            <p:strVal val="#ppt_y"/>
                                          </p:val>
                                        </p:tav>
                                      </p:tavLst>
                                    </p:anim>
                                  </p:childTnLst>
                                </p:cTn>
                              </p:par>
                              <p:par>
                                <p:cTn id="369" presetID="2" presetClass="exit" presetSubtype="2" fill="hold" nodeType="withEffect">
                                  <p:stCondLst>
                                    <p:cond delay="0"/>
                                  </p:stCondLst>
                                  <p:childTnLst>
                                    <p:anim calcmode="lin" valueType="num">
                                      <p:cBhvr additive="base">
                                        <p:cTn id="370" dur="4500"/>
                                        <p:tgtEl>
                                          <p:spTgt spid="19"/>
                                        </p:tgtEl>
                                        <p:attrNameLst>
                                          <p:attrName>ppt_x</p:attrName>
                                        </p:attrNameLst>
                                      </p:cBhvr>
                                      <p:tavLst>
                                        <p:tav tm="0">
                                          <p:val>
                                            <p:strVal val="ppt_x"/>
                                          </p:val>
                                        </p:tav>
                                        <p:tav tm="100000">
                                          <p:val>
                                            <p:strVal val="1+ppt_w/2"/>
                                          </p:val>
                                        </p:tav>
                                      </p:tavLst>
                                    </p:anim>
                                    <p:anim calcmode="lin" valueType="num">
                                      <p:cBhvr additive="base">
                                        <p:cTn id="371" dur="4500"/>
                                        <p:tgtEl>
                                          <p:spTgt spid="19"/>
                                        </p:tgtEl>
                                        <p:attrNameLst>
                                          <p:attrName>ppt_y</p:attrName>
                                        </p:attrNameLst>
                                      </p:cBhvr>
                                      <p:tavLst>
                                        <p:tav tm="0">
                                          <p:val>
                                            <p:strVal val="ppt_y"/>
                                          </p:val>
                                        </p:tav>
                                        <p:tav tm="100000">
                                          <p:val>
                                            <p:strVal val="ppt_y"/>
                                          </p:val>
                                        </p:tav>
                                      </p:tavLst>
                                    </p:anim>
                                    <p:set>
                                      <p:cBhvr>
                                        <p:cTn id="372" dur="1" fill="hold">
                                          <p:stCondLst>
                                            <p:cond delay="4499"/>
                                          </p:stCondLst>
                                        </p:cTn>
                                        <p:tgtEl>
                                          <p:spTgt spid="19"/>
                                        </p:tgtEl>
                                        <p:attrNameLst>
                                          <p:attrName>style.visibility</p:attrName>
                                        </p:attrNameLst>
                                      </p:cBhvr>
                                      <p:to>
                                        <p:strVal val="hidden"/>
                                      </p:to>
                                    </p:set>
                                  </p:childTnLst>
                                </p:cTn>
                              </p:par>
                              <p:par>
                                <p:cTn id="373" presetID="8" presetClass="emph" presetSubtype="0" fill="hold" nodeType="withEffect">
                                  <p:stCondLst>
                                    <p:cond delay="0"/>
                                  </p:stCondLst>
                                  <p:childTnLst>
                                    <p:animRot by="21600000">
                                      <p:cBhvr>
                                        <p:cTn id="374" dur="4500" fill="hold"/>
                                        <p:tgtEl>
                                          <p:spTgt spid="19"/>
                                        </p:tgtEl>
                                        <p:attrNameLst>
                                          <p:attrName>r</p:attrName>
                                        </p:attrNameLst>
                                      </p:cBhvr>
                                    </p:animRot>
                                  </p:childTnLst>
                                </p:cTn>
                              </p:par>
                              <p:par>
                                <p:cTn id="375" presetID="2" presetClass="entr" presetSubtype="8" fill="hold" nodeType="withEffect">
                                  <p:stCondLst>
                                    <p:cond delay="0"/>
                                  </p:stCondLst>
                                  <p:childTnLst>
                                    <p:set>
                                      <p:cBhvr>
                                        <p:cTn id="376" dur="1" fill="hold">
                                          <p:stCondLst>
                                            <p:cond delay="0"/>
                                          </p:stCondLst>
                                        </p:cTn>
                                        <p:tgtEl>
                                          <p:spTgt spid="16"/>
                                        </p:tgtEl>
                                        <p:attrNameLst>
                                          <p:attrName>style.visibility</p:attrName>
                                        </p:attrNameLst>
                                      </p:cBhvr>
                                      <p:to>
                                        <p:strVal val="visible"/>
                                      </p:to>
                                    </p:set>
                                    <p:anim calcmode="lin" valueType="num">
                                      <p:cBhvr additive="base">
                                        <p:cTn id="377" dur="4500" fill="hold"/>
                                        <p:tgtEl>
                                          <p:spTgt spid="16"/>
                                        </p:tgtEl>
                                        <p:attrNameLst>
                                          <p:attrName>ppt_x</p:attrName>
                                        </p:attrNameLst>
                                      </p:cBhvr>
                                      <p:tavLst>
                                        <p:tav tm="0">
                                          <p:val>
                                            <p:strVal val="0-#ppt_w/2"/>
                                          </p:val>
                                        </p:tav>
                                        <p:tav tm="100000">
                                          <p:val>
                                            <p:strVal val="#ppt_x"/>
                                          </p:val>
                                        </p:tav>
                                      </p:tavLst>
                                    </p:anim>
                                    <p:anim calcmode="lin" valueType="num">
                                      <p:cBhvr additive="base">
                                        <p:cTn id="378" dur="4500" fill="hold"/>
                                        <p:tgtEl>
                                          <p:spTgt spid="16"/>
                                        </p:tgtEl>
                                        <p:attrNameLst>
                                          <p:attrName>ppt_y</p:attrName>
                                        </p:attrNameLst>
                                      </p:cBhvr>
                                      <p:tavLst>
                                        <p:tav tm="0">
                                          <p:val>
                                            <p:strVal val="#ppt_y"/>
                                          </p:val>
                                        </p:tav>
                                        <p:tav tm="100000">
                                          <p:val>
                                            <p:strVal val="#ppt_y"/>
                                          </p:val>
                                        </p:tav>
                                      </p:tavLst>
                                    </p:anim>
                                  </p:childTnLst>
                                </p:cTn>
                              </p:par>
                              <p:par>
                                <p:cTn id="379" presetID="2" presetClass="exit" presetSubtype="2" fill="hold" nodeType="withEffect">
                                  <p:stCondLst>
                                    <p:cond delay="0"/>
                                  </p:stCondLst>
                                  <p:childTnLst>
                                    <p:anim calcmode="lin" valueType="num">
                                      <p:cBhvr additive="base">
                                        <p:cTn id="380" dur="4500"/>
                                        <p:tgtEl>
                                          <p:spTgt spid="16"/>
                                        </p:tgtEl>
                                        <p:attrNameLst>
                                          <p:attrName>ppt_x</p:attrName>
                                        </p:attrNameLst>
                                      </p:cBhvr>
                                      <p:tavLst>
                                        <p:tav tm="0">
                                          <p:val>
                                            <p:strVal val="ppt_x"/>
                                          </p:val>
                                        </p:tav>
                                        <p:tav tm="100000">
                                          <p:val>
                                            <p:strVal val="1+ppt_w/2"/>
                                          </p:val>
                                        </p:tav>
                                      </p:tavLst>
                                    </p:anim>
                                    <p:anim calcmode="lin" valueType="num">
                                      <p:cBhvr additive="base">
                                        <p:cTn id="381" dur="4500"/>
                                        <p:tgtEl>
                                          <p:spTgt spid="16"/>
                                        </p:tgtEl>
                                        <p:attrNameLst>
                                          <p:attrName>ppt_y</p:attrName>
                                        </p:attrNameLst>
                                      </p:cBhvr>
                                      <p:tavLst>
                                        <p:tav tm="0">
                                          <p:val>
                                            <p:strVal val="ppt_y"/>
                                          </p:val>
                                        </p:tav>
                                        <p:tav tm="100000">
                                          <p:val>
                                            <p:strVal val="ppt_y"/>
                                          </p:val>
                                        </p:tav>
                                      </p:tavLst>
                                    </p:anim>
                                    <p:set>
                                      <p:cBhvr>
                                        <p:cTn id="382" dur="1" fill="hold">
                                          <p:stCondLst>
                                            <p:cond delay="4499"/>
                                          </p:stCondLst>
                                        </p:cTn>
                                        <p:tgtEl>
                                          <p:spTgt spid="16"/>
                                        </p:tgtEl>
                                        <p:attrNameLst>
                                          <p:attrName>style.visibility</p:attrName>
                                        </p:attrNameLst>
                                      </p:cBhvr>
                                      <p:to>
                                        <p:strVal val="hidden"/>
                                      </p:to>
                                    </p:set>
                                  </p:childTnLst>
                                </p:cTn>
                              </p:par>
                              <p:par>
                                <p:cTn id="383" presetID="8" presetClass="emph" presetSubtype="0" fill="hold" nodeType="withEffect">
                                  <p:stCondLst>
                                    <p:cond delay="0"/>
                                  </p:stCondLst>
                                  <p:childTnLst>
                                    <p:animRot by="21600000">
                                      <p:cBhvr>
                                        <p:cTn id="384" dur="4500" fill="hold"/>
                                        <p:tgtEl>
                                          <p:spTgt spid="16"/>
                                        </p:tgtEl>
                                        <p:attrNameLst>
                                          <p:attrName>r</p:attrName>
                                        </p:attrNameLst>
                                      </p:cBhvr>
                                    </p:animRot>
                                  </p:childTnLst>
                                </p:cTn>
                              </p:par>
                              <p:par>
                                <p:cTn id="385" presetID="2" presetClass="entr" presetSubtype="8" fill="hold" nodeType="withEffect">
                                  <p:stCondLst>
                                    <p:cond delay="0"/>
                                  </p:stCondLst>
                                  <p:childTnLst>
                                    <p:set>
                                      <p:cBhvr>
                                        <p:cTn id="386" dur="1" fill="hold">
                                          <p:stCondLst>
                                            <p:cond delay="0"/>
                                          </p:stCondLst>
                                        </p:cTn>
                                        <p:tgtEl>
                                          <p:spTgt spid="13"/>
                                        </p:tgtEl>
                                        <p:attrNameLst>
                                          <p:attrName>style.visibility</p:attrName>
                                        </p:attrNameLst>
                                      </p:cBhvr>
                                      <p:to>
                                        <p:strVal val="visible"/>
                                      </p:to>
                                    </p:set>
                                    <p:anim calcmode="lin" valueType="num">
                                      <p:cBhvr additive="base">
                                        <p:cTn id="387" dur="4500" fill="hold"/>
                                        <p:tgtEl>
                                          <p:spTgt spid="13"/>
                                        </p:tgtEl>
                                        <p:attrNameLst>
                                          <p:attrName>ppt_x</p:attrName>
                                        </p:attrNameLst>
                                      </p:cBhvr>
                                      <p:tavLst>
                                        <p:tav tm="0">
                                          <p:val>
                                            <p:strVal val="0-#ppt_w/2"/>
                                          </p:val>
                                        </p:tav>
                                        <p:tav tm="100000">
                                          <p:val>
                                            <p:strVal val="#ppt_x"/>
                                          </p:val>
                                        </p:tav>
                                      </p:tavLst>
                                    </p:anim>
                                    <p:anim calcmode="lin" valueType="num">
                                      <p:cBhvr additive="base">
                                        <p:cTn id="388" dur="4500" fill="hold"/>
                                        <p:tgtEl>
                                          <p:spTgt spid="13"/>
                                        </p:tgtEl>
                                        <p:attrNameLst>
                                          <p:attrName>ppt_y</p:attrName>
                                        </p:attrNameLst>
                                      </p:cBhvr>
                                      <p:tavLst>
                                        <p:tav tm="0">
                                          <p:val>
                                            <p:strVal val="#ppt_y"/>
                                          </p:val>
                                        </p:tav>
                                        <p:tav tm="100000">
                                          <p:val>
                                            <p:strVal val="#ppt_y"/>
                                          </p:val>
                                        </p:tav>
                                      </p:tavLst>
                                    </p:anim>
                                  </p:childTnLst>
                                </p:cTn>
                              </p:par>
                              <p:par>
                                <p:cTn id="389" presetID="2" presetClass="exit" presetSubtype="2" fill="hold" nodeType="withEffect">
                                  <p:stCondLst>
                                    <p:cond delay="0"/>
                                  </p:stCondLst>
                                  <p:childTnLst>
                                    <p:anim calcmode="lin" valueType="num">
                                      <p:cBhvr additive="base">
                                        <p:cTn id="390" dur="4500"/>
                                        <p:tgtEl>
                                          <p:spTgt spid="13"/>
                                        </p:tgtEl>
                                        <p:attrNameLst>
                                          <p:attrName>ppt_x</p:attrName>
                                        </p:attrNameLst>
                                      </p:cBhvr>
                                      <p:tavLst>
                                        <p:tav tm="0">
                                          <p:val>
                                            <p:strVal val="ppt_x"/>
                                          </p:val>
                                        </p:tav>
                                        <p:tav tm="100000">
                                          <p:val>
                                            <p:strVal val="1+ppt_w/2"/>
                                          </p:val>
                                        </p:tav>
                                      </p:tavLst>
                                    </p:anim>
                                    <p:anim calcmode="lin" valueType="num">
                                      <p:cBhvr additive="base">
                                        <p:cTn id="391" dur="4500"/>
                                        <p:tgtEl>
                                          <p:spTgt spid="13"/>
                                        </p:tgtEl>
                                        <p:attrNameLst>
                                          <p:attrName>ppt_y</p:attrName>
                                        </p:attrNameLst>
                                      </p:cBhvr>
                                      <p:tavLst>
                                        <p:tav tm="0">
                                          <p:val>
                                            <p:strVal val="ppt_y"/>
                                          </p:val>
                                        </p:tav>
                                        <p:tav tm="100000">
                                          <p:val>
                                            <p:strVal val="ppt_y"/>
                                          </p:val>
                                        </p:tav>
                                      </p:tavLst>
                                    </p:anim>
                                    <p:set>
                                      <p:cBhvr>
                                        <p:cTn id="392" dur="1" fill="hold">
                                          <p:stCondLst>
                                            <p:cond delay="4499"/>
                                          </p:stCondLst>
                                        </p:cTn>
                                        <p:tgtEl>
                                          <p:spTgt spid="13"/>
                                        </p:tgtEl>
                                        <p:attrNameLst>
                                          <p:attrName>style.visibility</p:attrName>
                                        </p:attrNameLst>
                                      </p:cBhvr>
                                      <p:to>
                                        <p:strVal val="hidden"/>
                                      </p:to>
                                    </p:set>
                                  </p:childTnLst>
                                </p:cTn>
                              </p:par>
                              <p:par>
                                <p:cTn id="393" presetID="8" presetClass="emph" presetSubtype="0" fill="hold" nodeType="withEffect">
                                  <p:stCondLst>
                                    <p:cond delay="0"/>
                                  </p:stCondLst>
                                  <p:childTnLst>
                                    <p:animRot by="21600000">
                                      <p:cBhvr>
                                        <p:cTn id="394" dur="4500" fill="hold"/>
                                        <p:tgtEl>
                                          <p:spTgt spid="13"/>
                                        </p:tgtEl>
                                        <p:attrNameLst>
                                          <p:attrName>r</p:attrName>
                                        </p:attrNameLst>
                                      </p:cBhvr>
                                    </p:animRot>
                                  </p:childTnLst>
                                </p:cTn>
                              </p:par>
                              <p:par>
                                <p:cTn id="395" presetID="2" presetClass="entr" presetSubtype="8" fill="hold" nodeType="withEffect">
                                  <p:stCondLst>
                                    <p:cond delay="0"/>
                                  </p:stCondLst>
                                  <p:childTnLst>
                                    <p:set>
                                      <p:cBhvr>
                                        <p:cTn id="396" dur="1" fill="hold">
                                          <p:stCondLst>
                                            <p:cond delay="0"/>
                                          </p:stCondLst>
                                        </p:cTn>
                                        <p:tgtEl>
                                          <p:spTgt spid="10"/>
                                        </p:tgtEl>
                                        <p:attrNameLst>
                                          <p:attrName>style.visibility</p:attrName>
                                        </p:attrNameLst>
                                      </p:cBhvr>
                                      <p:to>
                                        <p:strVal val="visible"/>
                                      </p:to>
                                    </p:set>
                                    <p:anim calcmode="lin" valueType="num">
                                      <p:cBhvr additive="base">
                                        <p:cTn id="397" dur="4500" fill="hold"/>
                                        <p:tgtEl>
                                          <p:spTgt spid="10"/>
                                        </p:tgtEl>
                                        <p:attrNameLst>
                                          <p:attrName>ppt_x</p:attrName>
                                        </p:attrNameLst>
                                      </p:cBhvr>
                                      <p:tavLst>
                                        <p:tav tm="0">
                                          <p:val>
                                            <p:strVal val="0-#ppt_w/2"/>
                                          </p:val>
                                        </p:tav>
                                        <p:tav tm="100000">
                                          <p:val>
                                            <p:strVal val="#ppt_x"/>
                                          </p:val>
                                        </p:tav>
                                      </p:tavLst>
                                    </p:anim>
                                    <p:anim calcmode="lin" valueType="num">
                                      <p:cBhvr additive="base">
                                        <p:cTn id="398" dur="4500" fill="hold"/>
                                        <p:tgtEl>
                                          <p:spTgt spid="10"/>
                                        </p:tgtEl>
                                        <p:attrNameLst>
                                          <p:attrName>ppt_y</p:attrName>
                                        </p:attrNameLst>
                                      </p:cBhvr>
                                      <p:tavLst>
                                        <p:tav tm="0">
                                          <p:val>
                                            <p:strVal val="#ppt_y"/>
                                          </p:val>
                                        </p:tav>
                                        <p:tav tm="100000">
                                          <p:val>
                                            <p:strVal val="#ppt_y"/>
                                          </p:val>
                                        </p:tav>
                                      </p:tavLst>
                                    </p:anim>
                                  </p:childTnLst>
                                </p:cTn>
                              </p:par>
                              <p:par>
                                <p:cTn id="399" presetID="2" presetClass="exit" presetSubtype="2" fill="hold" nodeType="withEffect">
                                  <p:stCondLst>
                                    <p:cond delay="0"/>
                                  </p:stCondLst>
                                  <p:childTnLst>
                                    <p:anim calcmode="lin" valueType="num">
                                      <p:cBhvr additive="base">
                                        <p:cTn id="400" dur="4500"/>
                                        <p:tgtEl>
                                          <p:spTgt spid="10"/>
                                        </p:tgtEl>
                                        <p:attrNameLst>
                                          <p:attrName>ppt_x</p:attrName>
                                        </p:attrNameLst>
                                      </p:cBhvr>
                                      <p:tavLst>
                                        <p:tav tm="0">
                                          <p:val>
                                            <p:strVal val="ppt_x"/>
                                          </p:val>
                                        </p:tav>
                                        <p:tav tm="100000">
                                          <p:val>
                                            <p:strVal val="1+ppt_w/2"/>
                                          </p:val>
                                        </p:tav>
                                      </p:tavLst>
                                    </p:anim>
                                    <p:anim calcmode="lin" valueType="num">
                                      <p:cBhvr additive="base">
                                        <p:cTn id="401" dur="4500"/>
                                        <p:tgtEl>
                                          <p:spTgt spid="10"/>
                                        </p:tgtEl>
                                        <p:attrNameLst>
                                          <p:attrName>ppt_y</p:attrName>
                                        </p:attrNameLst>
                                      </p:cBhvr>
                                      <p:tavLst>
                                        <p:tav tm="0">
                                          <p:val>
                                            <p:strVal val="ppt_y"/>
                                          </p:val>
                                        </p:tav>
                                        <p:tav tm="100000">
                                          <p:val>
                                            <p:strVal val="ppt_y"/>
                                          </p:val>
                                        </p:tav>
                                      </p:tavLst>
                                    </p:anim>
                                    <p:set>
                                      <p:cBhvr>
                                        <p:cTn id="402" dur="1" fill="hold">
                                          <p:stCondLst>
                                            <p:cond delay="4499"/>
                                          </p:stCondLst>
                                        </p:cTn>
                                        <p:tgtEl>
                                          <p:spTgt spid="10"/>
                                        </p:tgtEl>
                                        <p:attrNameLst>
                                          <p:attrName>style.visibility</p:attrName>
                                        </p:attrNameLst>
                                      </p:cBhvr>
                                      <p:to>
                                        <p:strVal val="hidden"/>
                                      </p:to>
                                    </p:set>
                                  </p:childTnLst>
                                </p:cTn>
                              </p:par>
                              <p:par>
                                <p:cTn id="403" presetID="8" presetClass="emph" presetSubtype="0" fill="hold" nodeType="withEffect">
                                  <p:stCondLst>
                                    <p:cond delay="0"/>
                                  </p:stCondLst>
                                  <p:childTnLst>
                                    <p:animRot by="21600000">
                                      <p:cBhvr>
                                        <p:cTn id="404" dur="4500" fill="hold"/>
                                        <p:tgtEl>
                                          <p:spTgt spid="10"/>
                                        </p:tgtEl>
                                        <p:attrNameLst>
                                          <p:attrName>r</p:attrName>
                                        </p:attrNameLst>
                                      </p:cBhvr>
                                    </p:animRot>
                                  </p:childTnLst>
                                </p:cTn>
                              </p:par>
                              <p:par>
                                <p:cTn id="405" presetID="2" presetClass="entr" presetSubtype="8" fill="hold" nodeType="withEffect">
                                  <p:stCondLst>
                                    <p:cond delay="0"/>
                                  </p:stCondLst>
                                  <p:childTnLst>
                                    <p:set>
                                      <p:cBhvr>
                                        <p:cTn id="406" dur="1" fill="hold">
                                          <p:stCondLst>
                                            <p:cond delay="0"/>
                                          </p:stCondLst>
                                        </p:cTn>
                                        <p:tgtEl>
                                          <p:spTgt spid="7"/>
                                        </p:tgtEl>
                                        <p:attrNameLst>
                                          <p:attrName>style.visibility</p:attrName>
                                        </p:attrNameLst>
                                      </p:cBhvr>
                                      <p:to>
                                        <p:strVal val="visible"/>
                                      </p:to>
                                    </p:set>
                                    <p:anim calcmode="lin" valueType="num">
                                      <p:cBhvr additive="base">
                                        <p:cTn id="407" dur="4500" fill="hold"/>
                                        <p:tgtEl>
                                          <p:spTgt spid="7"/>
                                        </p:tgtEl>
                                        <p:attrNameLst>
                                          <p:attrName>ppt_x</p:attrName>
                                        </p:attrNameLst>
                                      </p:cBhvr>
                                      <p:tavLst>
                                        <p:tav tm="0">
                                          <p:val>
                                            <p:strVal val="0-#ppt_w/2"/>
                                          </p:val>
                                        </p:tav>
                                        <p:tav tm="100000">
                                          <p:val>
                                            <p:strVal val="#ppt_x"/>
                                          </p:val>
                                        </p:tav>
                                      </p:tavLst>
                                    </p:anim>
                                    <p:anim calcmode="lin" valueType="num">
                                      <p:cBhvr additive="base">
                                        <p:cTn id="408" dur="4500" fill="hold"/>
                                        <p:tgtEl>
                                          <p:spTgt spid="7"/>
                                        </p:tgtEl>
                                        <p:attrNameLst>
                                          <p:attrName>ppt_y</p:attrName>
                                        </p:attrNameLst>
                                      </p:cBhvr>
                                      <p:tavLst>
                                        <p:tav tm="0">
                                          <p:val>
                                            <p:strVal val="#ppt_y"/>
                                          </p:val>
                                        </p:tav>
                                        <p:tav tm="100000">
                                          <p:val>
                                            <p:strVal val="#ppt_y"/>
                                          </p:val>
                                        </p:tav>
                                      </p:tavLst>
                                    </p:anim>
                                  </p:childTnLst>
                                </p:cTn>
                              </p:par>
                              <p:par>
                                <p:cTn id="409" presetID="2" presetClass="exit" presetSubtype="2" fill="hold" nodeType="withEffect">
                                  <p:stCondLst>
                                    <p:cond delay="0"/>
                                  </p:stCondLst>
                                  <p:childTnLst>
                                    <p:anim calcmode="lin" valueType="num">
                                      <p:cBhvr additive="base">
                                        <p:cTn id="410" dur="4500"/>
                                        <p:tgtEl>
                                          <p:spTgt spid="7"/>
                                        </p:tgtEl>
                                        <p:attrNameLst>
                                          <p:attrName>ppt_x</p:attrName>
                                        </p:attrNameLst>
                                      </p:cBhvr>
                                      <p:tavLst>
                                        <p:tav tm="0">
                                          <p:val>
                                            <p:strVal val="ppt_x"/>
                                          </p:val>
                                        </p:tav>
                                        <p:tav tm="100000">
                                          <p:val>
                                            <p:strVal val="1+ppt_w/2"/>
                                          </p:val>
                                        </p:tav>
                                      </p:tavLst>
                                    </p:anim>
                                    <p:anim calcmode="lin" valueType="num">
                                      <p:cBhvr additive="base">
                                        <p:cTn id="411" dur="4500"/>
                                        <p:tgtEl>
                                          <p:spTgt spid="7"/>
                                        </p:tgtEl>
                                        <p:attrNameLst>
                                          <p:attrName>ppt_y</p:attrName>
                                        </p:attrNameLst>
                                      </p:cBhvr>
                                      <p:tavLst>
                                        <p:tav tm="0">
                                          <p:val>
                                            <p:strVal val="ppt_y"/>
                                          </p:val>
                                        </p:tav>
                                        <p:tav tm="100000">
                                          <p:val>
                                            <p:strVal val="ppt_y"/>
                                          </p:val>
                                        </p:tav>
                                      </p:tavLst>
                                    </p:anim>
                                    <p:set>
                                      <p:cBhvr>
                                        <p:cTn id="412" dur="1" fill="hold">
                                          <p:stCondLst>
                                            <p:cond delay="4499"/>
                                          </p:stCondLst>
                                        </p:cTn>
                                        <p:tgtEl>
                                          <p:spTgt spid="7"/>
                                        </p:tgtEl>
                                        <p:attrNameLst>
                                          <p:attrName>style.visibility</p:attrName>
                                        </p:attrNameLst>
                                      </p:cBhvr>
                                      <p:to>
                                        <p:strVal val="hidden"/>
                                      </p:to>
                                    </p:set>
                                  </p:childTnLst>
                                </p:cTn>
                              </p:par>
                              <p:par>
                                <p:cTn id="413" presetID="8" presetClass="emph" presetSubtype="0" fill="hold" nodeType="withEffect">
                                  <p:stCondLst>
                                    <p:cond delay="0"/>
                                  </p:stCondLst>
                                  <p:childTnLst>
                                    <p:animRot by="21600000">
                                      <p:cBhvr>
                                        <p:cTn id="414" dur="4500" fill="hold"/>
                                        <p:tgtEl>
                                          <p:spTgt spid="7"/>
                                        </p:tgtEl>
                                        <p:attrNameLst>
                                          <p:attrName>r</p:attrName>
                                        </p:attrNameLst>
                                      </p:cBhvr>
                                    </p:animRot>
                                  </p:childTnLst>
                                </p:cTn>
                              </p:par>
                              <p:par>
                                <p:cTn id="415" presetID="2" presetClass="entr" presetSubtype="8" fill="hold" nodeType="withEffect">
                                  <p:stCondLst>
                                    <p:cond delay="0"/>
                                  </p:stCondLst>
                                  <p:childTnLst>
                                    <p:set>
                                      <p:cBhvr>
                                        <p:cTn id="416" dur="1" fill="hold">
                                          <p:stCondLst>
                                            <p:cond delay="0"/>
                                          </p:stCondLst>
                                        </p:cTn>
                                        <p:tgtEl>
                                          <p:spTgt spid="4"/>
                                        </p:tgtEl>
                                        <p:attrNameLst>
                                          <p:attrName>style.visibility</p:attrName>
                                        </p:attrNameLst>
                                      </p:cBhvr>
                                      <p:to>
                                        <p:strVal val="visible"/>
                                      </p:to>
                                    </p:set>
                                    <p:anim calcmode="lin" valueType="num">
                                      <p:cBhvr additive="base">
                                        <p:cTn id="417" dur="4500" fill="hold"/>
                                        <p:tgtEl>
                                          <p:spTgt spid="4"/>
                                        </p:tgtEl>
                                        <p:attrNameLst>
                                          <p:attrName>ppt_x</p:attrName>
                                        </p:attrNameLst>
                                      </p:cBhvr>
                                      <p:tavLst>
                                        <p:tav tm="0">
                                          <p:val>
                                            <p:strVal val="0-#ppt_w/2"/>
                                          </p:val>
                                        </p:tav>
                                        <p:tav tm="100000">
                                          <p:val>
                                            <p:strVal val="#ppt_x"/>
                                          </p:val>
                                        </p:tav>
                                      </p:tavLst>
                                    </p:anim>
                                    <p:anim calcmode="lin" valueType="num">
                                      <p:cBhvr additive="base">
                                        <p:cTn id="418" dur="4500" fill="hold"/>
                                        <p:tgtEl>
                                          <p:spTgt spid="4"/>
                                        </p:tgtEl>
                                        <p:attrNameLst>
                                          <p:attrName>ppt_y</p:attrName>
                                        </p:attrNameLst>
                                      </p:cBhvr>
                                      <p:tavLst>
                                        <p:tav tm="0">
                                          <p:val>
                                            <p:strVal val="#ppt_y"/>
                                          </p:val>
                                        </p:tav>
                                        <p:tav tm="100000">
                                          <p:val>
                                            <p:strVal val="#ppt_y"/>
                                          </p:val>
                                        </p:tav>
                                      </p:tavLst>
                                    </p:anim>
                                  </p:childTnLst>
                                </p:cTn>
                              </p:par>
                              <p:par>
                                <p:cTn id="419" presetID="2" presetClass="exit" presetSubtype="2" fill="hold" nodeType="withEffect">
                                  <p:stCondLst>
                                    <p:cond delay="0"/>
                                  </p:stCondLst>
                                  <p:childTnLst>
                                    <p:anim calcmode="lin" valueType="num">
                                      <p:cBhvr additive="base">
                                        <p:cTn id="420" dur="4500"/>
                                        <p:tgtEl>
                                          <p:spTgt spid="4"/>
                                        </p:tgtEl>
                                        <p:attrNameLst>
                                          <p:attrName>ppt_x</p:attrName>
                                        </p:attrNameLst>
                                      </p:cBhvr>
                                      <p:tavLst>
                                        <p:tav tm="0">
                                          <p:val>
                                            <p:strVal val="ppt_x"/>
                                          </p:val>
                                        </p:tav>
                                        <p:tav tm="100000">
                                          <p:val>
                                            <p:strVal val="1+ppt_w/2"/>
                                          </p:val>
                                        </p:tav>
                                      </p:tavLst>
                                    </p:anim>
                                    <p:anim calcmode="lin" valueType="num">
                                      <p:cBhvr additive="base">
                                        <p:cTn id="421" dur="4500"/>
                                        <p:tgtEl>
                                          <p:spTgt spid="4"/>
                                        </p:tgtEl>
                                        <p:attrNameLst>
                                          <p:attrName>ppt_y</p:attrName>
                                        </p:attrNameLst>
                                      </p:cBhvr>
                                      <p:tavLst>
                                        <p:tav tm="0">
                                          <p:val>
                                            <p:strVal val="ppt_y"/>
                                          </p:val>
                                        </p:tav>
                                        <p:tav tm="100000">
                                          <p:val>
                                            <p:strVal val="ppt_y"/>
                                          </p:val>
                                        </p:tav>
                                      </p:tavLst>
                                    </p:anim>
                                    <p:set>
                                      <p:cBhvr>
                                        <p:cTn id="422" dur="1" fill="hold">
                                          <p:stCondLst>
                                            <p:cond delay="4499"/>
                                          </p:stCondLst>
                                        </p:cTn>
                                        <p:tgtEl>
                                          <p:spTgt spid="4"/>
                                        </p:tgtEl>
                                        <p:attrNameLst>
                                          <p:attrName>style.visibility</p:attrName>
                                        </p:attrNameLst>
                                      </p:cBhvr>
                                      <p:to>
                                        <p:strVal val="hidden"/>
                                      </p:to>
                                    </p:set>
                                  </p:childTnLst>
                                </p:cTn>
                              </p:par>
                              <p:par>
                                <p:cTn id="423" presetID="8" presetClass="emph" presetSubtype="0" fill="hold" nodeType="withEffect">
                                  <p:stCondLst>
                                    <p:cond delay="0"/>
                                  </p:stCondLst>
                                  <p:childTnLst>
                                    <p:animRot by="21600000">
                                      <p:cBhvr>
                                        <p:cTn id="424" dur="4500" fill="hold"/>
                                        <p:tgtEl>
                                          <p:spTgt spid="4"/>
                                        </p:tgtEl>
                                        <p:attrNameLst>
                                          <p:attrName>r</p:attrName>
                                        </p:attrNameLst>
                                      </p:cBhvr>
                                    </p:animRot>
                                  </p:childTnLst>
                                </p:cTn>
                              </p:par>
                              <p:par>
                                <p:cTn id="425" presetID="2" presetClass="entr" presetSubtype="8" fill="hold" nodeType="withEffect">
                                  <p:stCondLst>
                                    <p:cond delay="0"/>
                                  </p:stCondLst>
                                  <p:childTnLst>
                                    <p:set>
                                      <p:cBhvr>
                                        <p:cTn id="426" dur="1" fill="hold">
                                          <p:stCondLst>
                                            <p:cond delay="0"/>
                                          </p:stCondLst>
                                        </p:cTn>
                                        <p:tgtEl>
                                          <p:spTgt spid="235"/>
                                        </p:tgtEl>
                                        <p:attrNameLst>
                                          <p:attrName>style.visibility</p:attrName>
                                        </p:attrNameLst>
                                      </p:cBhvr>
                                      <p:to>
                                        <p:strVal val="visible"/>
                                      </p:to>
                                    </p:set>
                                    <p:anim calcmode="lin" valueType="num">
                                      <p:cBhvr additive="base">
                                        <p:cTn id="427" dur="4500" fill="hold"/>
                                        <p:tgtEl>
                                          <p:spTgt spid="235"/>
                                        </p:tgtEl>
                                        <p:attrNameLst>
                                          <p:attrName>ppt_x</p:attrName>
                                        </p:attrNameLst>
                                      </p:cBhvr>
                                      <p:tavLst>
                                        <p:tav tm="0">
                                          <p:val>
                                            <p:strVal val="0-#ppt_w/2"/>
                                          </p:val>
                                        </p:tav>
                                        <p:tav tm="100000">
                                          <p:val>
                                            <p:strVal val="#ppt_x"/>
                                          </p:val>
                                        </p:tav>
                                      </p:tavLst>
                                    </p:anim>
                                    <p:anim calcmode="lin" valueType="num">
                                      <p:cBhvr additive="base">
                                        <p:cTn id="428" dur="4500" fill="hold"/>
                                        <p:tgtEl>
                                          <p:spTgt spid="235"/>
                                        </p:tgtEl>
                                        <p:attrNameLst>
                                          <p:attrName>ppt_y</p:attrName>
                                        </p:attrNameLst>
                                      </p:cBhvr>
                                      <p:tavLst>
                                        <p:tav tm="0">
                                          <p:val>
                                            <p:strVal val="#ppt_y"/>
                                          </p:val>
                                        </p:tav>
                                        <p:tav tm="100000">
                                          <p:val>
                                            <p:strVal val="#ppt_y"/>
                                          </p:val>
                                        </p:tav>
                                      </p:tavLst>
                                    </p:anim>
                                  </p:childTnLst>
                                </p:cTn>
                              </p:par>
                              <p:par>
                                <p:cTn id="429" presetID="2" presetClass="exit" presetSubtype="8" fill="hold" nodeType="withEffect">
                                  <p:stCondLst>
                                    <p:cond delay="0"/>
                                  </p:stCondLst>
                                  <p:childTnLst>
                                    <p:anim calcmode="lin" valueType="num">
                                      <p:cBhvr additive="base">
                                        <p:cTn id="430" dur="4500"/>
                                        <p:tgtEl>
                                          <p:spTgt spid="235"/>
                                        </p:tgtEl>
                                        <p:attrNameLst>
                                          <p:attrName>ppt_x</p:attrName>
                                        </p:attrNameLst>
                                      </p:cBhvr>
                                      <p:tavLst>
                                        <p:tav tm="0">
                                          <p:val>
                                            <p:strVal val="ppt_x"/>
                                          </p:val>
                                        </p:tav>
                                        <p:tav tm="100000">
                                          <p:val>
                                            <p:strVal val="0-ppt_w/2"/>
                                          </p:val>
                                        </p:tav>
                                      </p:tavLst>
                                    </p:anim>
                                    <p:anim calcmode="lin" valueType="num">
                                      <p:cBhvr additive="base">
                                        <p:cTn id="431" dur="4500"/>
                                        <p:tgtEl>
                                          <p:spTgt spid="235"/>
                                        </p:tgtEl>
                                        <p:attrNameLst>
                                          <p:attrName>ppt_y</p:attrName>
                                        </p:attrNameLst>
                                      </p:cBhvr>
                                      <p:tavLst>
                                        <p:tav tm="0">
                                          <p:val>
                                            <p:strVal val="ppt_y"/>
                                          </p:val>
                                        </p:tav>
                                        <p:tav tm="100000">
                                          <p:val>
                                            <p:strVal val="ppt_y"/>
                                          </p:val>
                                        </p:tav>
                                      </p:tavLst>
                                    </p:anim>
                                    <p:set>
                                      <p:cBhvr>
                                        <p:cTn id="432" dur="1" fill="hold">
                                          <p:stCondLst>
                                            <p:cond delay="4499"/>
                                          </p:stCondLst>
                                        </p:cTn>
                                        <p:tgtEl>
                                          <p:spTgt spid="235"/>
                                        </p:tgtEl>
                                        <p:attrNameLst>
                                          <p:attrName>style.visibility</p:attrName>
                                        </p:attrNameLst>
                                      </p:cBhvr>
                                      <p:to>
                                        <p:strVal val="hidden"/>
                                      </p:to>
                                    </p:set>
                                  </p:childTnLst>
                                </p:cTn>
                              </p:par>
                              <p:par>
                                <p:cTn id="433" presetID="8" presetClass="emph" presetSubtype="0" fill="hold" nodeType="withEffect">
                                  <p:stCondLst>
                                    <p:cond delay="0"/>
                                  </p:stCondLst>
                                  <p:childTnLst>
                                    <p:animRot by="-21600000">
                                      <p:cBhvr>
                                        <p:cTn id="434" dur="4500" fill="hold"/>
                                        <p:tgtEl>
                                          <p:spTgt spid="235"/>
                                        </p:tgtEl>
                                        <p:attrNameLst>
                                          <p:attrName>r</p:attrName>
                                        </p:attrNameLst>
                                      </p:cBhvr>
                                    </p:animRot>
                                  </p:childTnLst>
                                </p:cTn>
                              </p:par>
                              <p:par>
                                <p:cTn id="435" presetID="2" presetClass="entr" presetSubtype="8" fill="hold" nodeType="withEffect">
                                  <p:stCondLst>
                                    <p:cond delay="0"/>
                                  </p:stCondLst>
                                  <p:childTnLst>
                                    <p:set>
                                      <p:cBhvr>
                                        <p:cTn id="436" dur="1" fill="hold">
                                          <p:stCondLst>
                                            <p:cond delay="0"/>
                                          </p:stCondLst>
                                        </p:cTn>
                                        <p:tgtEl>
                                          <p:spTgt spid="43"/>
                                        </p:tgtEl>
                                        <p:attrNameLst>
                                          <p:attrName>style.visibility</p:attrName>
                                        </p:attrNameLst>
                                      </p:cBhvr>
                                      <p:to>
                                        <p:strVal val="visible"/>
                                      </p:to>
                                    </p:set>
                                    <p:anim calcmode="lin" valueType="num">
                                      <p:cBhvr additive="base">
                                        <p:cTn id="437" dur="4500" fill="hold"/>
                                        <p:tgtEl>
                                          <p:spTgt spid="43"/>
                                        </p:tgtEl>
                                        <p:attrNameLst>
                                          <p:attrName>ppt_x</p:attrName>
                                        </p:attrNameLst>
                                      </p:cBhvr>
                                      <p:tavLst>
                                        <p:tav tm="0">
                                          <p:val>
                                            <p:strVal val="0-#ppt_w/2"/>
                                          </p:val>
                                        </p:tav>
                                        <p:tav tm="100000">
                                          <p:val>
                                            <p:strVal val="#ppt_x"/>
                                          </p:val>
                                        </p:tav>
                                      </p:tavLst>
                                    </p:anim>
                                    <p:anim calcmode="lin" valueType="num">
                                      <p:cBhvr additive="base">
                                        <p:cTn id="438" dur="4500" fill="hold"/>
                                        <p:tgtEl>
                                          <p:spTgt spid="43"/>
                                        </p:tgtEl>
                                        <p:attrNameLst>
                                          <p:attrName>ppt_y</p:attrName>
                                        </p:attrNameLst>
                                      </p:cBhvr>
                                      <p:tavLst>
                                        <p:tav tm="0">
                                          <p:val>
                                            <p:strVal val="#ppt_y"/>
                                          </p:val>
                                        </p:tav>
                                        <p:tav tm="100000">
                                          <p:val>
                                            <p:strVal val="#ppt_y"/>
                                          </p:val>
                                        </p:tav>
                                      </p:tavLst>
                                    </p:anim>
                                  </p:childTnLst>
                                </p:cTn>
                              </p:par>
                              <p:par>
                                <p:cTn id="439" presetID="2" presetClass="exit" presetSubtype="8" fill="hold" nodeType="withEffect">
                                  <p:stCondLst>
                                    <p:cond delay="0"/>
                                  </p:stCondLst>
                                  <p:childTnLst>
                                    <p:anim calcmode="lin" valueType="num">
                                      <p:cBhvr additive="base">
                                        <p:cTn id="440" dur="4500"/>
                                        <p:tgtEl>
                                          <p:spTgt spid="43"/>
                                        </p:tgtEl>
                                        <p:attrNameLst>
                                          <p:attrName>ppt_x</p:attrName>
                                        </p:attrNameLst>
                                      </p:cBhvr>
                                      <p:tavLst>
                                        <p:tav tm="0">
                                          <p:val>
                                            <p:strVal val="ppt_x"/>
                                          </p:val>
                                        </p:tav>
                                        <p:tav tm="100000">
                                          <p:val>
                                            <p:strVal val="0-ppt_w/2"/>
                                          </p:val>
                                        </p:tav>
                                      </p:tavLst>
                                    </p:anim>
                                    <p:anim calcmode="lin" valueType="num">
                                      <p:cBhvr additive="base">
                                        <p:cTn id="441" dur="4500"/>
                                        <p:tgtEl>
                                          <p:spTgt spid="43"/>
                                        </p:tgtEl>
                                        <p:attrNameLst>
                                          <p:attrName>ppt_y</p:attrName>
                                        </p:attrNameLst>
                                      </p:cBhvr>
                                      <p:tavLst>
                                        <p:tav tm="0">
                                          <p:val>
                                            <p:strVal val="ppt_y"/>
                                          </p:val>
                                        </p:tav>
                                        <p:tav tm="100000">
                                          <p:val>
                                            <p:strVal val="ppt_y"/>
                                          </p:val>
                                        </p:tav>
                                      </p:tavLst>
                                    </p:anim>
                                    <p:set>
                                      <p:cBhvr>
                                        <p:cTn id="442" dur="1" fill="hold">
                                          <p:stCondLst>
                                            <p:cond delay="4499"/>
                                          </p:stCondLst>
                                        </p:cTn>
                                        <p:tgtEl>
                                          <p:spTgt spid="43"/>
                                        </p:tgtEl>
                                        <p:attrNameLst>
                                          <p:attrName>style.visibility</p:attrName>
                                        </p:attrNameLst>
                                      </p:cBhvr>
                                      <p:to>
                                        <p:strVal val="hidden"/>
                                      </p:to>
                                    </p:set>
                                  </p:childTnLst>
                                </p:cTn>
                              </p:par>
                              <p:par>
                                <p:cTn id="443" presetID="8" presetClass="emph" presetSubtype="0" fill="hold" nodeType="withEffect">
                                  <p:stCondLst>
                                    <p:cond delay="0"/>
                                  </p:stCondLst>
                                  <p:childTnLst>
                                    <p:animRot by="-21600000">
                                      <p:cBhvr>
                                        <p:cTn id="444" dur="4500" fill="hold"/>
                                        <p:tgtEl>
                                          <p:spTgt spid="43"/>
                                        </p:tgtEl>
                                        <p:attrNameLst>
                                          <p:attrName>r</p:attrName>
                                        </p:attrNameLst>
                                      </p:cBhvr>
                                    </p:animRot>
                                  </p:childTnLst>
                                </p:cTn>
                              </p:par>
                              <p:par>
                                <p:cTn id="445" presetID="2" presetClass="entr" presetSubtype="8" fill="hold" nodeType="withEffect">
                                  <p:stCondLst>
                                    <p:cond delay="0"/>
                                  </p:stCondLst>
                                  <p:childTnLst>
                                    <p:set>
                                      <p:cBhvr>
                                        <p:cTn id="446" dur="1" fill="hold">
                                          <p:stCondLst>
                                            <p:cond delay="0"/>
                                          </p:stCondLst>
                                        </p:cTn>
                                        <p:tgtEl>
                                          <p:spTgt spid="40"/>
                                        </p:tgtEl>
                                        <p:attrNameLst>
                                          <p:attrName>style.visibility</p:attrName>
                                        </p:attrNameLst>
                                      </p:cBhvr>
                                      <p:to>
                                        <p:strVal val="visible"/>
                                      </p:to>
                                    </p:set>
                                    <p:anim calcmode="lin" valueType="num">
                                      <p:cBhvr additive="base">
                                        <p:cTn id="447" dur="4500" fill="hold"/>
                                        <p:tgtEl>
                                          <p:spTgt spid="40"/>
                                        </p:tgtEl>
                                        <p:attrNameLst>
                                          <p:attrName>ppt_x</p:attrName>
                                        </p:attrNameLst>
                                      </p:cBhvr>
                                      <p:tavLst>
                                        <p:tav tm="0">
                                          <p:val>
                                            <p:strVal val="0-#ppt_w/2"/>
                                          </p:val>
                                        </p:tav>
                                        <p:tav tm="100000">
                                          <p:val>
                                            <p:strVal val="#ppt_x"/>
                                          </p:val>
                                        </p:tav>
                                      </p:tavLst>
                                    </p:anim>
                                    <p:anim calcmode="lin" valueType="num">
                                      <p:cBhvr additive="base">
                                        <p:cTn id="448" dur="4500" fill="hold"/>
                                        <p:tgtEl>
                                          <p:spTgt spid="40"/>
                                        </p:tgtEl>
                                        <p:attrNameLst>
                                          <p:attrName>ppt_y</p:attrName>
                                        </p:attrNameLst>
                                      </p:cBhvr>
                                      <p:tavLst>
                                        <p:tav tm="0">
                                          <p:val>
                                            <p:strVal val="#ppt_y"/>
                                          </p:val>
                                        </p:tav>
                                        <p:tav tm="100000">
                                          <p:val>
                                            <p:strVal val="#ppt_y"/>
                                          </p:val>
                                        </p:tav>
                                      </p:tavLst>
                                    </p:anim>
                                  </p:childTnLst>
                                </p:cTn>
                              </p:par>
                              <p:par>
                                <p:cTn id="449" presetID="2" presetClass="exit" presetSubtype="8" fill="hold" nodeType="withEffect">
                                  <p:stCondLst>
                                    <p:cond delay="0"/>
                                  </p:stCondLst>
                                  <p:childTnLst>
                                    <p:anim calcmode="lin" valueType="num">
                                      <p:cBhvr additive="base">
                                        <p:cTn id="450" dur="4500"/>
                                        <p:tgtEl>
                                          <p:spTgt spid="40"/>
                                        </p:tgtEl>
                                        <p:attrNameLst>
                                          <p:attrName>ppt_x</p:attrName>
                                        </p:attrNameLst>
                                      </p:cBhvr>
                                      <p:tavLst>
                                        <p:tav tm="0">
                                          <p:val>
                                            <p:strVal val="ppt_x"/>
                                          </p:val>
                                        </p:tav>
                                        <p:tav tm="100000">
                                          <p:val>
                                            <p:strVal val="0-ppt_w/2"/>
                                          </p:val>
                                        </p:tav>
                                      </p:tavLst>
                                    </p:anim>
                                    <p:anim calcmode="lin" valueType="num">
                                      <p:cBhvr additive="base">
                                        <p:cTn id="451" dur="4500"/>
                                        <p:tgtEl>
                                          <p:spTgt spid="40"/>
                                        </p:tgtEl>
                                        <p:attrNameLst>
                                          <p:attrName>ppt_y</p:attrName>
                                        </p:attrNameLst>
                                      </p:cBhvr>
                                      <p:tavLst>
                                        <p:tav tm="0">
                                          <p:val>
                                            <p:strVal val="ppt_y"/>
                                          </p:val>
                                        </p:tav>
                                        <p:tav tm="100000">
                                          <p:val>
                                            <p:strVal val="ppt_y"/>
                                          </p:val>
                                        </p:tav>
                                      </p:tavLst>
                                    </p:anim>
                                    <p:set>
                                      <p:cBhvr>
                                        <p:cTn id="452" dur="1" fill="hold">
                                          <p:stCondLst>
                                            <p:cond delay="4499"/>
                                          </p:stCondLst>
                                        </p:cTn>
                                        <p:tgtEl>
                                          <p:spTgt spid="40"/>
                                        </p:tgtEl>
                                        <p:attrNameLst>
                                          <p:attrName>style.visibility</p:attrName>
                                        </p:attrNameLst>
                                      </p:cBhvr>
                                      <p:to>
                                        <p:strVal val="hidden"/>
                                      </p:to>
                                    </p:set>
                                  </p:childTnLst>
                                </p:cTn>
                              </p:par>
                              <p:par>
                                <p:cTn id="453" presetID="8" presetClass="emph" presetSubtype="0" fill="hold" nodeType="withEffect">
                                  <p:stCondLst>
                                    <p:cond delay="0"/>
                                  </p:stCondLst>
                                  <p:childTnLst>
                                    <p:animRot by="-21600000">
                                      <p:cBhvr>
                                        <p:cTn id="454" dur="4500" fill="hold"/>
                                        <p:tgtEl>
                                          <p:spTgt spid="40"/>
                                        </p:tgtEl>
                                        <p:attrNameLst>
                                          <p:attrName>r</p:attrName>
                                        </p:attrNameLst>
                                      </p:cBhvr>
                                    </p:animRot>
                                  </p:childTnLst>
                                </p:cTn>
                              </p:par>
                              <p:par>
                                <p:cTn id="455" presetID="2" presetClass="entr" presetSubtype="8" fill="hold" nodeType="withEffect">
                                  <p:stCondLst>
                                    <p:cond delay="0"/>
                                  </p:stCondLst>
                                  <p:childTnLst>
                                    <p:set>
                                      <p:cBhvr>
                                        <p:cTn id="456" dur="1" fill="hold">
                                          <p:stCondLst>
                                            <p:cond delay="0"/>
                                          </p:stCondLst>
                                        </p:cTn>
                                        <p:tgtEl>
                                          <p:spTgt spid="37"/>
                                        </p:tgtEl>
                                        <p:attrNameLst>
                                          <p:attrName>style.visibility</p:attrName>
                                        </p:attrNameLst>
                                      </p:cBhvr>
                                      <p:to>
                                        <p:strVal val="visible"/>
                                      </p:to>
                                    </p:set>
                                    <p:anim calcmode="lin" valueType="num">
                                      <p:cBhvr additive="base">
                                        <p:cTn id="457" dur="4500" fill="hold"/>
                                        <p:tgtEl>
                                          <p:spTgt spid="37"/>
                                        </p:tgtEl>
                                        <p:attrNameLst>
                                          <p:attrName>ppt_x</p:attrName>
                                        </p:attrNameLst>
                                      </p:cBhvr>
                                      <p:tavLst>
                                        <p:tav tm="0">
                                          <p:val>
                                            <p:strVal val="0-#ppt_w/2"/>
                                          </p:val>
                                        </p:tav>
                                        <p:tav tm="100000">
                                          <p:val>
                                            <p:strVal val="#ppt_x"/>
                                          </p:val>
                                        </p:tav>
                                      </p:tavLst>
                                    </p:anim>
                                    <p:anim calcmode="lin" valueType="num">
                                      <p:cBhvr additive="base">
                                        <p:cTn id="458" dur="4500" fill="hold"/>
                                        <p:tgtEl>
                                          <p:spTgt spid="37"/>
                                        </p:tgtEl>
                                        <p:attrNameLst>
                                          <p:attrName>ppt_y</p:attrName>
                                        </p:attrNameLst>
                                      </p:cBhvr>
                                      <p:tavLst>
                                        <p:tav tm="0">
                                          <p:val>
                                            <p:strVal val="#ppt_y"/>
                                          </p:val>
                                        </p:tav>
                                        <p:tav tm="100000">
                                          <p:val>
                                            <p:strVal val="#ppt_y"/>
                                          </p:val>
                                        </p:tav>
                                      </p:tavLst>
                                    </p:anim>
                                  </p:childTnLst>
                                </p:cTn>
                              </p:par>
                              <p:par>
                                <p:cTn id="459" presetID="2" presetClass="exit" presetSubtype="8" fill="hold" nodeType="withEffect">
                                  <p:stCondLst>
                                    <p:cond delay="0"/>
                                  </p:stCondLst>
                                  <p:childTnLst>
                                    <p:anim calcmode="lin" valueType="num">
                                      <p:cBhvr additive="base">
                                        <p:cTn id="460" dur="4500"/>
                                        <p:tgtEl>
                                          <p:spTgt spid="37"/>
                                        </p:tgtEl>
                                        <p:attrNameLst>
                                          <p:attrName>ppt_x</p:attrName>
                                        </p:attrNameLst>
                                      </p:cBhvr>
                                      <p:tavLst>
                                        <p:tav tm="0">
                                          <p:val>
                                            <p:strVal val="ppt_x"/>
                                          </p:val>
                                        </p:tav>
                                        <p:tav tm="100000">
                                          <p:val>
                                            <p:strVal val="0-ppt_w/2"/>
                                          </p:val>
                                        </p:tav>
                                      </p:tavLst>
                                    </p:anim>
                                    <p:anim calcmode="lin" valueType="num">
                                      <p:cBhvr additive="base">
                                        <p:cTn id="461" dur="4500"/>
                                        <p:tgtEl>
                                          <p:spTgt spid="37"/>
                                        </p:tgtEl>
                                        <p:attrNameLst>
                                          <p:attrName>ppt_y</p:attrName>
                                        </p:attrNameLst>
                                      </p:cBhvr>
                                      <p:tavLst>
                                        <p:tav tm="0">
                                          <p:val>
                                            <p:strVal val="ppt_y"/>
                                          </p:val>
                                        </p:tav>
                                        <p:tav tm="100000">
                                          <p:val>
                                            <p:strVal val="ppt_y"/>
                                          </p:val>
                                        </p:tav>
                                      </p:tavLst>
                                    </p:anim>
                                    <p:set>
                                      <p:cBhvr>
                                        <p:cTn id="462" dur="1" fill="hold">
                                          <p:stCondLst>
                                            <p:cond delay="4499"/>
                                          </p:stCondLst>
                                        </p:cTn>
                                        <p:tgtEl>
                                          <p:spTgt spid="37"/>
                                        </p:tgtEl>
                                        <p:attrNameLst>
                                          <p:attrName>style.visibility</p:attrName>
                                        </p:attrNameLst>
                                      </p:cBhvr>
                                      <p:to>
                                        <p:strVal val="hidden"/>
                                      </p:to>
                                    </p:set>
                                  </p:childTnLst>
                                </p:cTn>
                              </p:par>
                              <p:par>
                                <p:cTn id="463" presetID="8" presetClass="emph" presetSubtype="0" fill="hold" nodeType="withEffect">
                                  <p:stCondLst>
                                    <p:cond delay="0"/>
                                  </p:stCondLst>
                                  <p:childTnLst>
                                    <p:animRot by="-21600000">
                                      <p:cBhvr>
                                        <p:cTn id="464" dur="4500" fill="hold"/>
                                        <p:tgtEl>
                                          <p:spTgt spid="37"/>
                                        </p:tgtEl>
                                        <p:attrNameLst>
                                          <p:attrName>r</p:attrName>
                                        </p:attrNameLst>
                                      </p:cBhvr>
                                    </p:animRot>
                                  </p:childTnLst>
                                </p:cTn>
                              </p:par>
                              <p:par>
                                <p:cTn id="465" presetID="2" presetClass="entr" presetSubtype="8" fill="hold" nodeType="withEffect">
                                  <p:stCondLst>
                                    <p:cond delay="0"/>
                                  </p:stCondLst>
                                  <p:childTnLst>
                                    <p:set>
                                      <p:cBhvr>
                                        <p:cTn id="466" dur="1" fill="hold">
                                          <p:stCondLst>
                                            <p:cond delay="0"/>
                                          </p:stCondLst>
                                        </p:cTn>
                                        <p:tgtEl>
                                          <p:spTgt spid="34"/>
                                        </p:tgtEl>
                                        <p:attrNameLst>
                                          <p:attrName>style.visibility</p:attrName>
                                        </p:attrNameLst>
                                      </p:cBhvr>
                                      <p:to>
                                        <p:strVal val="visible"/>
                                      </p:to>
                                    </p:set>
                                    <p:anim calcmode="lin" valueType="num">
                                      <p:cBhvr additive="base">
                                        <p:cTn id="467" dur="4500" fill="hold"/>
                                        <p:tgtEl>
                                          <p:spTgt spid="34"/>
                                        </p:tgtEl>
                                        <p:attrNameLst>
                                          <p:attrName>ppt_x</p:attrName>
                                        </p:attrNameLst>
                                      </p:cBhvr>
                                      <p:tavLst>
                                        <p:tav tm="0">
                                          <p:val>
                                            <p:strVal val="0-#ppt_w/2"/>
                                          </p:val>
                                        </p:tav>
                                        <p:tav tm="100000">
                                          <p:val>
                                            <p:strVal val="#ppt_x"/>
                                          </p:val>
                                        </p:tav>
                                      </p:tavLst>
                                    </p:anim>
                                    <p:anim calcmode="lin" valueType="num">
                                      <p:cBhvr additive="base">
                                        <p:cTn id="468" dur="4500" fill="hold"/>
                                        <p:tgtEl>
                                          <p:spTgt spid="34"/>
                                        </p:tgtEl>
                                        <p:attrNameLst>
                                          <p:attrName>ppt_y</p:attrName>
                                        </p:attrNameLst>
                                      </p:cBhvr>
                                      <p:tavLst>
                                        <p:tav tm="0">
                                          <p:val>
                                            <p:strVal val="#ppt_y"/>
                                          </p:val>
                                        </p:tav>
                                        <p:tav tm="100000">
                                          <p:val>
                                            <p:strVal val="#ppt_y"/>
                                          </p:val>
                                        </p:tav>
                                      </p:tavLst>
                                    </p:anim>
                                  </p:childTnLst>
                                </p:cTn>
                              </p:par>
                              <p:par>
                                <p:cTn id="469" presetID="2" presetClass="exit" presetSubtype="8" fill="hold" nodeType="withEffect">
                                  <p:stCondLst>
                                    <p:cond delay="0"/>
                                  </p:stCondLst>
                                  <p:childTnLst>
                                    <p:anim calcmode="lin" valueType="num">
                                      <p:cBhvr additive="base">
                                        <p:cTn id="470" dur="4500"/>
                                        <p:tgtEl>
                                          <p:spTgt spid="34"/>
                                        </p:tgtEl>
                                        <p:attrNameLst>
                                          <p:attrName>ppt_x</p:attrName>
                                        </p:attrNameLst>
                                      </p:cBhvr>
                                      <p:tavLst>
                                        <p:tav tm="0">
                                          <p:val>
                                            <p:strVal val="ppt_x"/>
                                          </p:val>
                                        </p:tav>
                                        <p:tav tm="100000">
                                          <p:val>
                                            <p:strVal val="0-ppt_w/2"/>
                                          </p:val>
                                        </p:tav>
                                      </p:tavLst>
                                    </p:anim>
                                    <p:anim calcmode="lin" valueType="num">
                                      <p:cBhvr additive="base">
                                        <p:cTn id="471" dur="4500"/>
                                        <p:tgtEl>
                                          <p:spTgt spid="34"/>
                                        </p:tgtEl>
                                        <p:attrNameLst>
                                          <p:attrName>ppt_y</p:attrName>
                                        </p:attrNameLst>
                                      </p:cBhvr>
                                      <p:tavLst>
                                        <p:tav tm="0">
                                          <p:val>
                                            <p:strVal val="ppt_y"/>
                                          </p:val>
                                        </p:tav>
                                        <p:tav tm="100000">
                                          <p:val>
                                            <p:strVal val="ppt_y"/>
                                          </p:val>
                                        </p:tav>
                                      </p:tavLst>
                                    </p:anim>
                                    <p:set>
                                      <p:cBhvr>
                                        <p:cTn id="472" dur="1" fill="hold">
                                          <p:stCondLst>
                                            <p:cond delay="4499"/>
                                          </p:stCondLst>
                                        </p:cTn>
                                        <p:tgtEl>
                                          <p:spTgt spid="34"/>
                                        </p:tgtEl>
                                        <p:attrNameLst>
                                          <p:attrName>style.visibility</p:attrName>
                                        </p:attrNameLst>
                                      </p:cBhvr>
                                      <p:to>
                                        <p:strVal val="hidden"/>
                                      </p:to>
                                    </p:set>
                                  </p:childTnLst>
                                </p:cTn>
                              </p:par>
                              <p:par>
                                <p:cTn id="473" presetID="8" presetClass="emph" presetSubtype="0" fill="hold" nodeType="withEffect">
                                  <p:stCondLst>
                                    <p:cond delay="0"/>
                                  </p:stCondLst>
                                  <p:childTnLst>
                                    <p:animRot by="-21600000">
                                      <p:cBhvr>
                                        <p:cTn id="474" dur="4500" fill="hold"/>
                                        <p:tgtEl>
                                          <p:spTgt spid="34"/>
                                        </p:tgtEl>
                                        <p:attrNameLst>
                                          <p:attrName>r</p:attrName>
                                        </p:attrNameLst>
                                      </p:cBhvr>
                                    </p:animRot>
                                  </p:childTnLst>
                                </p:cTn>
                              </p:par>
                              <p:par>
                                <p:cTn id="475" presetID="2" presetClass="entr" presetSubtype="8" fill="hold" nodeType="withEffect">
                                  <p:stCondLst>
                                    <p:cond delay="0"/>
                                  </p:stCondLst>
                                  <p:childTnLst>
                                    <p:set>
                                      <p:cBhvr>
                                        <p:cTn id="476" dur="1" fill="hold">
                                          <p:stCondLst>
                                            <p:cond delay="0"/>
                                          </p:stCondLst>
                                        </p:cTn>
                                        <p:tgtEl>
                                          <p:spTgt spid="31"/>
                                        </p:tgtEl>
                                        <p:attrNameLst>
                                          <p:attrName>style.visibility</p:attrName>
                                        </p:attrNameLst>
                                      </p:cBhvr>
                                      <p:to>
                                        <p:strVal val="visible"/>
                                      </p:to>
                                    </p:set>
                                    <p:anim calcmode="lin" valueType="num">
                                      <p:cBhvr additive="base">
                                        <p:cTn id="477" dur="4500" fill="hold"/>
                                        <p:tgtEl>
                                          <p:spTgt spid="31"/>
                                        </p:tgtEl>
                                        <p:attrNameLst>
                                          <p:attrName>ppt_x</p:attrName>
                                        </p:attrNameLst>
                                      </p:cBhvr>
                                      <p:tavLst>
                                        <p:tav tm="0">
                                          <p:val>
                                            <p:strVal val="0-#ppt_w/2"/>
                                          </p:val>
                                        </p:tav>
                                        <p:tav tm="100000">
                                          <p:val>
                                            <p:strVal val="#ppt_x"/>
                                          </p:val>
                                        </p:tav>
                                      </p:tavLst>
                                    </p:anim>
                                    <p:anim calcmode="lin" valueType="num">
                                      <p:cBhvr additive="base">
                                        <p:cTn id="478" dur="4500" fill="hold"/>
                                        <p:tgtEl>
                                          <p:spTgt spid="31"/>
                                        </p:tgtEl>
                                        <p:attrNameLst>
                                          <p:attrName>ppt_y</p:attrName>
                                        </p:attrNameLst>
                                      </p:cBhvr>
                                      <p:tavLst>
                                        <p:tav tm="0">
                                          <p:val>
                                            <p:strVal val="#ppt_y"/>
                                          </p:val>
                                        </p:tav>
                                        <p:tav tm="100000">
                                          <p:val>
                                            <p:strVal val="#ppt_y"/>
                                          </p:val>
                                        </p:tav>
                                      </p:tavLst>
                                    </p:anim>
                                  </p:childTnLst>
                                </p:cTn>
                              </p:par>
                              <p:par>
                                <p:cTn id="479" presetID="2" presetClass="exit" presetSubtype="8" fill="hold" nodeType="withEffect">
                                  <p:stCondLst>
                                    <p:cond delay="0"/>
                                  </p:stCondLst>
                                  <p:childTnLst>
                                    <p:anim calcmode="lin" valueType="num">
                                      <p:cBhvr additive="base">
                                        <p:cTn id="480" dur="4500"/>
                                        <p:tgtEl>
                                          <p:spTgt spid="31"/>
                                        </p:tgtEl>
                                        <p:attrNameLst>
                                          <p:attrName>ppt_x</p:attrName>
                                        </p:attrNameLst>
                                      </p:cBhvr>
                                      <p:tavLst>
                                        <p:tav tm="0">
                                          <p:val>
                                            <p:strVal val="ppt_x"/>
                                          </p:val>
                                        </p:tav>
                                        <p:tav tm="100000">
                                          <p:val>
                                            <p:strVal val="0-ppt_w/2"/>
                                          </p:val>
                                        </p:tav>
                                      </p:tavLst>
                                    </p:anim>
                                    <p:anim calcmode="lin" valueType="num">
                                      <p:cBhvr additive="base">
                                        <p:cTn id="481" dur="4500"/>
                                        <p:tgtEl>
                                          <p:spTgt spid="31"/>
                                        </p:tgtEl>
                                        <p:attrNameLst>
                                          <p:attrName>ppt_y</p:attrName>
                                        </p:attrNameLst>
                                      </p:cBhvr>
                                      <p:tavLst>
                                        <p:tav tm="0">
                                          <p:val>
                                            <p:strVal val="ppt_y"/>
                                          </p:val>
                                        </p:tav>
                                        <p:tav tm="100000">
                                          <p:val>
                                            <p:strVal val="ppt_y"/>
                                          </p:val>
                                        </p:tav>
                                      </p:tavLst>
                                    </p:anim>
                                    <p:set>
                                      <p:cBhvr>
                                        <p:cTn id="482" dur="1" fill="hold">
                                          <p:stCondLst>
                                            <p:cond delay="4499"/>
                                          </p:stCondLst>
                                        </p:cTn>
                                        <p:tgtEl>
                                          <p:spTgt spid="31"/>
                                        </p:tgtEl>
                                        <p:attrNameLst>
                                          <p:attrName>style.visibility</p:attrName>
                                        </p:attrNameLst>
                                      </p:cBhvr>
                                      <p:to>
                                        <p:strVal val="hidden"/>
                                      </p:to>
                                    </p:set>
                                  </p:childTnLst>
                                </p:cTn>
                              </p:par>
                              <p:par>
                                <p:cTn id="483" presetID="8" presetClass="emph" presetSubtype="0" fill="hold" nodeType="withEffect">
                                  <p:stCondLst>
                                    <p:cond delay="0"/>
                                  </p:stCondLst>
                                  <p:childTnLst>
                                    <p:animRot by="-21600000">
                                      <p:cBhvr>
                                        <p:cTn id="484" dur="4500" fill="hold"/>
                                        <p:tgtEl>
                                          <p:spTgt spid="31"/>
                                        </p:tgtEl>
                                        <p:attrNameLst>
                                          <p:attrName>r</p:attrName>
                                        </p:attrNameLst>
                                      </p:cBhvr>
                                    </p:animRot>
                                  </p:childTnLst>
                                </p:cTn>
                              </p:par>
                              <p:par>
                                <p:cTn id="485" presetID="2" presetClass="entr" presetSubtype="8" fill="hold" nodeType="withEffect">
                                  <p:stCondLst>
                                    <p:cond delay="0"/>
                                  </p:stCondLst>
                                  <p:childTnLst>
                                    <p:set>
                                      <p:cBhvr>
                                        <p:cTn id="486" dur="1" fill="hold">
                                          <p:stCondLst>
                                            <p:cond delay="0"/>
                                          </p:stCondLst>
                                        </p:cTn>
                                        <p:tgtEl>
                                          <p:spTgt spid="28"/>
                                        </p:tgtEl>
                                        <p:attrNameLst>
                                          <p:attrName>style.visibility</p:attrName>
                                        </p:attrNameLst>
                                      </p:cBhvr>
                                      <p:to>
                                        <p:strVal val="visible"/>
                                      </p:to>
                                    </p:set>
                                    <p:anim calcmode="lin" valueType="num">
                                      <p:cBhvr additive="base">
                                        <p:cTn id="487" dur="4500" fill="hold"/>
                                        <p:tgtEl>
                                          <p:spTgt spid="28"/>
                                        </p:tgtEl>
                                        <p:attrNameLst>
                                          <p:attrName>ppt_x</p:attrName>
                                        </p:attrNameLst>
                                      </p:cBhvr>
                                      <p:tavLst>
                                        <p:tav tm="0">
                                          <p:val>
                                            <p:strVal val="0-#ppt_w/2"/>
                                          </p:val>
                                        </p:tav>
                                        <p:tav tm="100000">
                                          <p:val>
                                            <p:strVal val="#ppt_x"/>
                                          </p:val>
                                        </p:tav>
                                      </p:tavLst>
                                    </p:anim>
                                    <p:anim calcmode="lin" valueType="num">
                                      <p:cBhvr additive="base">
                                        <p:cTn id="488" dur="4500" fill="hold"/>
                                        <p:tgtEl>
                                          <p:spTgt spid="28"/>
                                        </p:tgtEl>
                                        <p:attrNameLst>
                                          <p:attrName>ppt_y</p:attrName>
                                        </p:attrNameLst>
                                      </p:cBhvr>
                                      <p:tavLst>
                                        <p:tav tm="0">
                                          <p:val>
                                            <p:strVal val="#ppt_y"/>
                                          </p:val>
                                        </p:tav>
                                        <p:tav tm="100000">
                                          <p:val>
                                            <p:strVal val="#ppt_y"/>
                                          </p:val>
                                        </p:tav>
                                      </p:tavLst>
                                    </p:anim>
                                  </p:childTnLst>
                                </p:cTn>
                              </p:par>
                              <p:par>
                                <p:cTn id="489" presetID="2" presetClass="exit" presetSubtype="8" fill="hold" nodeType="withEffect">
                                  <p:stCondLst>
                                    <p:cond delay="0"/>
                                  </p:stCondLst>
                                  <p:childTnLst>
                                    <p:anim calcmode="lin" valueType="num">
                                      <p:cBhvr additive="base">
                                        <p:cTn id="490" dur="4500"/>
                                        <p:tgtEl>
                                          <p:spTgt spid="28"/>
                                        </p:tgtEl>
                                        <p:attrNameLst>
                                          <p:attrName>ppt_x</p:attrName>
                                        </p:attrNameLst>
                                      </p:cBhvr>
                                      <p:tavLst>
                                        <p:tav tm="0">
                                          <p:val>
                                            <p:strVal val="ppt_x"/>
                                          </p:val>
                                        </p:tav>
                                        <p:tav tm="100000">
                                          <p:val>
                                            <p:strVal val="0-ppt_w/2"/>
                                          </p:val>
                                        </p:tav>
                                      </p:tavLst>
                                    </p:anim>
                                    <p:anim calcmode="lin" valueType="num">
                                      <p:cBhvr additive="base">
                                        <p:cTn id="491" dur="4500"/>
                                        <p:tgtEl>
                                          <p:spTgt spid="28"/>
                                        </p:tgtEl>
                                        <p:attrNameLst>
                                          <p:attrName>ppt_y</p:attrName>
                                        </p:attrNameLst>
                                      </p:cBhvr>
                                      <p:tavLst>
                                        <p:tav tm="0">
                                          <p:val>
                                            <p:strVal val="ppt_y"/>
                                          </p:val>
                                        </p:tav>
                                        <p:tav tm="100000">
                                          <p:val>
                                            <p:strVal val="ppt_y"/>
                                          </p:val>
                                        </p:tav>
                                      </p:tavLst>
                                    </p:anim>
                                    <p:set>
                                      <p:cBhvr>
                                        <p:cTn id="492" dur="1" fill="hold">
                                          <p:stCondLst>
                                            <p:cond delay="4499"/>
                                          </p:stCondLst>
                                        </p:cTn>
                                        <p:tgtEl>
                                          <p:spTgt spid="28"/>
                                        </p:tgtEl>
                                        <p:attrNameLst>
                                          <p:attrName>style.visibility</p:attrName>
                                        </p:attrNameLst>
                                      </p:cBhvr>
                                      <p:to>
                                        <p:strVal val="hidden"/>
                                      </p:to>
                                    </p:set>
                                  </p:childTnLst>
                                </p:cTn>
                              </p:par>
                              <p:par>
                                <p:cTn id="493" presetID="8" presetClass="emph" presetSubtype="0" fill="hold" nodeType="withEffect">
                                  <p:stCondLst>
                                    <p:cond delay="0"/>
                                  </p:stCondLst>
                                  <p:childTnLst>
                                    <p:animRot by="-21600000">
                                      <p:cBhvr>
                                        <p:cTn id="494" dur="4500" fill="hold"/>
                                        <p:tgtEl>
                                          <p:spTgt spid="28"/>
                                        </p:tgtEl>
                                        <p:attrNameLst>
                                          <p:attrName>r</p:attrName>
                                        </p:attrNameLst>
                                      </p:cBhvr>
                                    </p:animRot>
                                  </p:childTnLst>
                                </p:cTn>
                              </p:par>
                              <p:par>
                                <p:cTn id="495" presetID="2" presetClass="entr" presetSubtype="8" fill="hold" nodeType="withEffect">
                                  <p:stCondLst>
                                    <p:cond delay="0"/>
                                  </p:stCondLst>
                                  <p:childTnLst>
                                    <p:set>
                                      <p:cBhvr>
                                        <p:cTn id="496" dur="1" fill="hold">
                                          <p:stCondLst>
                                            <p:cond delay="0"/>
                                          </p:stCondLst>
                                        </p:cTn>
                                        <p:tgtEl>
                                          <p:spTgt spid="25"/>
                                        </p:tgtEl>
                                        <p:attrNameLst>
                                          <p:attrName>style.visibility</p:attrName>
                                        </p:attrNameLst>
                                      </p:cBhvr>
                                      <p:to>
                                        <p:strVal val="visible"/>
                                      </p:to>
                                    </p:set>
                                    <p:anim calcmode="lin" valueType="num">
                                      <p:cBhvr additive="base">
                                        <p:cTn id="497" dur="4500" fill="hold"/>
                                        <p:tgtEl>
                                          <p:spTgt spid="25"/>
                                        </p:tgtEl>
                                        <p:attrNameLst>
                                          <p:attrName>ppt_x</p:attrName>
                                        </p:attrNameLst>
                                      </p:cBhvr>
                                      <p:tavLst>
                                        <p:tav tm="0">
                                          <p:val>
                                            <p:strVal val="0-#ppt_w/2"/>
                                          </p:val>
                                        </p:tav>
                                        <p:tav tm="100000">
                                          <p:val>
                                            <p:strVal val="#ppt_x"/>
                                          </p:val>
                                        </p:tav>
                                      </p:tavLst>
                                    </p:anim>
                                    <p:anim calcmode="lin" valueType="num">
                                      <p:cBhvr additive="base">
                                        <p:cTn id="498" dur="4500" fill="hold"/>
                                        <p:tgtEl>
                                          <p:spTgt spid="25"/>
                                        </p:tgtEl>
                                        <p:attrNameLst>
                                          <p:attrName>ppt_y</p:attrName>
                                        </p:attrNameLst>
                                      </p:cBhvr>
                                      <p:tavLst>
                                        <p:tav tm="0">
                                          <p:val>
                                            <p:strVal val="#ppt_y"/>
                                          </p:val>
                                        </p:tav>
                                        <p:tav tm="100000">
                                          <p:val>
                                            <p:strVal val="#ppt_y"/>
                                          </p:val>
                                        </p:tav>
                                      </p:tavLst>
                                    </p:anim>
                                  </p:childTnLst>
                                </p:cTn>
                              </p:par>
                              <p:par>
                                <p:cTn id="499" presetID="2" presetClass="exit" presetSubtype="8" fill="hold" nodeType="withEffect">
                                  <p:stCondLst>
                                    <p:cond delay="0"/>
                                  </p:stCondLst>
                                  <p:childTnLst>
                                    <p:anim calcmode="lin" valueType="num">
                                      <p:cBhvr additive="base">
                                        <p:cTn id="500" dur="4500"/>
                                        <p:tgtEl>
                                          <p:spTgt spid="25"/>
                                        </p:tgtEl>
                                        <p:attrNameLst>
                                          <p:attrName>ppt_x</p:attrName>
                                        </p:attrNameLst>
                                      </p:cBhvr>
                                      <p:tavLst>
                                        <p:tav tm="0">
                                          <p:val>
                                            <p:strVal val="ppt_x"/>
                                          </p:val>
                                        </p:tav>
                                        <p:tav tm="100000">
                                          <p:val>
                                            <p:strVal val="0-ppt_w/2"/>
                                          </p:val>
                                        </p:tav>
                                      </p:tavLst>
                                    </p:anim>
                                    <p:anim calcmode="lin" valueType="num">
                                      <p:cBhvr additive="base">
                                        <p:cTn id="501" dur="4500"/>
                                        <p:tgtEl>
                                          <p:spTgt spid="25"/>
                                        </p:tgtEl>
                                        <p:attrNameLst>
                                          <p:attrName>ppt_y</p:attrName>
                                        </p:attrNameLst>
                                      </p:cBhvr>
                                      <p:tavLst>
                                        <p:tav tm="0">
                                          <p:val>
                                            <p:strVal val="ppt_y"/>
                                          </p:val>
                                        </p:tav>
                                        <p:tav tm="100000">
                                          <p:val>
                                            <p:strVal val="ppt_y"/>
                                          </p:val>
                                        </p:tav>
                                      </p:tavLst>
                                    </p:anim>
                                    <p:set>
                                      <p:cBhvr>
                                        <p:cTn id="502" dur="1" fill="hold">
                                          <p:stCondLst>
                                            <p:cond delay="4499"/>
                                          </p:stCondLst>
                                        </p:cTn>
                                        <p:tgtEl>
                                          <p:spTgt spid="25"/>
                                        </p:tgtEl>
                                        <p:attrNameLst>
                                          <p:attrName>style.visibility</p:attrName>
                                        </p:attrNameLst>
                                      </p:cBhvr>
                                      <p:to>
                                        <p:strVal val="hidden"/>
                                      </p:to>
                                    </p:set>
                                  </p:childTnLst>
                                </p:cTn>
                              </p:par>
                              <p:par>
                                <p:cTn id="503" presetID="8" presetClass="emph" presetSubtype="0" fill="hold" nodeType="withEffect">
                                  <p:stCondLst>
                                    <p:cond delay="0"/>
                                  </p:stCondLst>
                                  <p:childTnLst>
                                    <p:animRot by="-21600000">
                                      <p:cBhvr>
                                        <p:cTn id="504" dur="4500" fill="hold"/>
                                        <p:tgtEl>
                                          <p:spTgt spid="25"/>
                                        </p:tgtEl>
                                        <p:attrNameLst>
                                          <p:attrName>r</p:attrName>
                                        </p:attrNameLst>
                                      </p:cBhvr>
                                    </p:animRot>
                                  </p:childTnLst>
                                </p:cTn>
                              </p:par>
                              <p:par>
                                <p:cTn id="505" presetID="2" presetClass="entr" presetSubtype="8" fill="hold" nodeType="withEffect">
                                  <p:stCondLst>
                                    <p:cond delay="0"/>
                                  </p:stCondLst>
                                  <p:childTnLst>
                                    <p:set>
                                      <p:cBhvr>
                                        <p:cTn id="506" dur="1" fill="hold">
                                          <p:stCondLst>
                                            <p:cond delay="0"/>
                                          </p:stCondLst>
                                        </p:cTn>
                                        <p:tgtEl>
                                          <p:spTgt spid="85"/>
                                        </p:tgtEl>
                                        <p:attrNameLst>
                                          <p:attrName>style.visibility</p:attrName>
                                        </p:attrNameLst>
                                      </p:cBhvr>
                                      <p:to>
                                        <p:strVal val="visible"/>
                                      </p:to>
                                    </p:set>
                                    <p:anim calcmode="lin" valueType="num">
                                      <p:cBhvr additive="base">
                                        <p:cTn id="507" dur="4500" fill="hold"/>
                                        <p:tgtEl>
                                          <p:spTgt spid="85"/>
                                        </p:tgtEl>
                                        <p:attrNameLst>
                                          <p:attrName>ppt_x</p:attrName>
                                        </p:attrNameLst>
                                      </p:cBhvr>
                                      <p:tavLst>
                                        <p:tav tm="0">
                                          <p:val>
                                            <p:strVal val="0-#ppt_w/2"/>
                                          </p:val>
                                        </p:tav>
                                        <p:tav tm="100000">
                                          <p:val>
                                            <p:strVal val="#ppt_x"/>
                                          </p:val>
                                        </p:tav>
                                      </p:tavLst>
                                    </p:anim>
                                    <p:anim calcmode="lin" valueType="num">
                                      <p:cBhvr additive="base">
                                        <p:cTn id="508" dur="4500" fill="hold"/>
                                        <p:tgtEl>
                                          <p:spTgt spid="85"/>
                                        </p:tgtEl>
                                        <p:attrNameLst>
                                          <p:attrName>ppt_y</p:attrName>
                                        </p:attrNameLst>
                                      </p:cBhvr>
                                      <p:tavLst>
                                        <p:tav tm="0">
                                          <p:val>
                                            <p:strVal val="#ppt_y"/>
                                          </p:val>
                                        </p:tav>
                                        <p:tav tm="100000">
                                          <p:val>
                                            <p:strVal val="#ppt_y"/>
                                          </p:val>
                                        </p:tav>
                                      </p:tavLst>
                                    </p:anim>
                                  </p:childTnLst>
                                </p:cTn>
                              </p:par>
                              <p:par>
                                <p:cTn id="509" presetID="2" presetClass="exit" presetSubtype="8" fill="hold" nodeType="withEffect">
                                  <p:stCondLst>
                                    <p:cond delay="0"/>
                                  </p:stCondLst>
                                  <p:childTnLst>
                                    <p:anim calcmode="lin" valueType="num">
                                      <p:cBhvr additive="base">
                                        <p:cTn id="510" dur="4500"/>
                                        <p:tgtEl>
                                          <p:spTgt spid="85"/>
                                        </p:tgtEl>
                                        <p:attrNameLst>
                                          <p:attrName>ppt_x</p:attrName>
                                        </p:attrNameLst>
                                      </p:cBhvr>
                                      <p:tavLst>
                                        <p:tav tm="0">
                                          <p:val>
                                            <p:strVal val="ppt_x"/>
                                          </p:val>
                                        </p:tav>
                                        <p:tav tm="100000">
                                          <p:val>
                                            <p:strVal val="0-ppt_w/2"/>
                                          </p:val>
                                        </p:tav>
                                      </p:tavLst>
                                    </p:anim>
                                    <p:anim calcmode="lin" valueType="num">
                                      <p:cBhvr additive="base">
                                        <p:cTn id="511" dur="4500"/>
                                        <p:tgtEl>
                                          <p:spTgt spid="85"/>
                                        </p:tgtEl>
                                        <p:attrNameLst>
                                          <p:attrName>ppt_y</p:attrName>
                                        </p:attrNameLst>
                                      </p:cBhvr>
                                      <p:tavLst>
                                        <p:tav tm="0">
                                          <p:val>
                                            <p:strVal val="ppt_y"/>
                                          </p:val>
                                        </p:tav>
                                        <p:tav tm="100000">
                                          <p:val>
                                            <p:strVal val="ppt_y"/>
                                          </p:val>
                                        </p:tav>
                                      </p:tavLst>
                                    </p:anim>
                                    <p:set>
                                      <p:cBhvr>
                                        <p:cTn id="512" dur="1" fill="hold">
                                          <p:stCondLst>
                                            <p:cond delay="4499"/>
                                          </p:stCondLst>
                                        </p:cTn>
                                        <p:tgtEl>
                                          <p:spTgt spid="85"/>
                                        </p:tgtEl>
                                        <p:attrNameLst>
                                          <p:attrName>style.visibility</p:attrName>
                                        </p:attrNameLst>
                                      </p:cBhvr>
                                      <p:to>
                                        <p:strVal val="hidden"/>
                                      </p:to>
                                    </p:set>
                                  </p:childTnLst>
                                </p:cTn>
                              </p:par>
                              <p:par>
                                <p:cTn id="513" presetID="8" presetClass="emph" presetSubtype="0" fill="hold" nodeType="withEffect">
                                  <p:stCondLst>
                                    <p:cond delay="0"/>
                                  </p:stCondLst>
                                  <p:childTnLst>
                                    <p:animRot by="-21600000">
                                      <p:cBhvr>
                                        <p:cTn id="514" dur="4500" fill="hold"/>
                                        <p:tgtEl>
                                          <p:spTgt spid="85"/>
                                        </p:tgtEl>
                                        <p:attrNameLst>
                                          <p:attrName>r</p:attrName>
                                        </p:attrNameLst>
                                      </p:cBhvr>
                                    </p:animRot>
                                  </p:childTnLst>
                                </p:cTn>
                              </p:par>
                              <p:par>
                                <p:cTn id="515" presetID="2" presetClass="entr" presetSubtype="8" fill="hold" nodeType="withEffect">
                                  <p:stCondLst>
                                    <p:cond delay="0"/>
                                  </p:stCondLst>
                                  <p:childTnLst>
                                    <p:set>
                                      <p:cBhvr>
                                        <p:cTn id="516" dur="1" fill="hold">
                                          <p:stCondLst>
                                            <p:cond delay="0"/>
                                          </p:stCondLst>
                                        </p:cTn>
                                        <p:tgtEl>
                                          <p:spTgt spid="82"/>
                                        </p:tgtEl>
                                        <p:attrNameLst>
                                          <p:attrName>style.visibility</p:attrName>
                                        </p:attrNameLst>
                                      </p:cBhvr>
                                      <p:to>
                                        <p:strVal val="visible"/>
                                      </p:to>
                                    </p:set>
                                    <p:anim calcmode="lin" valueType="num">
                                      <p:cBhvr additive="base">
                                        <p:cTn id="517" dur="4500" fill="hold"/>
                                        <p:tgtEl>
                                          <p:spTgt spid="82"/>
                                        </p:tgtEl>
                                        <p:attrNameLst>
                                          <p:attrName>ppt_x</p:attrName>
                                        </p:attrNameLst>
                                      </p:cBhvr>
                                      <p:tavLst>
                                        <p:tav tm="0">
                                          <p:val>
                                            <p:strVal val="0-#ppt_w/2"/>
                                          </p:val>
                                        </p:tav>
                                        <p:tav tm="100000">
                                          <p:val>
                                            <p:strVal val="#ppt_x"/>
                                          </p:val>
                                        </p:tav>
                                      </p:tavLst>
                                    </p:anim>
                                    <p:anim calcmode="lin" valueType="num">
                                      <p:cBhvr additive="base">
                                        <p:cTn id="518" dur="4500" fill="hold"/>
                                        <p:tgtEl>
                                          <p:spTgt spid="82"/>
                                        </p:tgtEl>
                                        <p:attrNameLst>
                                          <p:attrName>ppt_y</p:attrName>
                                        </p:attrNameLst>
                                      </p:cBhvr>
                                      <p:tavLst>
                                        <p:tav tm="0">
                                          <p:val>
                                            <p:strVal val="#ppt_y"/>
                                          </p:val>
                                        </p:tav>
                                        <p:tav tm="100000">
                                          <p:val>
                                            <p:strVal val="#ppt_y"/>
                                          </p:val>
                                        </p:tav>
                                      </p:tavLst>
                                    </p:anim>
                                  </p:childTnLst>
                                </p:cTn>
                              </p:par>
                              <p:par>
                                <p:cTn id="519" presetID="2" presetClass="exit" presetSubtype="8" fill="hold" nodeType="withEffect">
                                  <p:stCondLst>
                                    <p:cond delay="0"/>
                                  </p:stCondLst>
                                  <p:childTnLst>
                                    <p:anim calcmode="lin" valueType="num">
                                      <p:cBhvr additive="base">
                                        <p:cTn id="520" dur="4500"/>
                                        <p:tgtEl>
                                          <p:spTgt spid="82"/>
                                        </p:tgtEl>
                                        <p:attrNameLst>
                                          <p:attrName>ppt_x</p:attrName>
                                        </p:attrNameLst>
                                      </p:cBhvr>
                                      <p:tavLst>
                                        <p:tav tm="0">
                                          <p:val>
                                            <p:strVal val="ppt_x"/>
                                          </p:val>
                                        </p:tav>
                                        <p:tav tm="100000">
                                          <p:val>
                                            <p:strVal val="0-ppt_w/2"/>
                                          </p:val>
                                        </p:tav>
                                      </p:tavLst>
                                    </p:anim>
                                    <p:anim calcmode="lin" valueType="num">
                                      <p:cBhvr additive="base">
                                        <p:cTn id="521" dur="4500"/>
                                        <p:tgtEl>
                                          <p:spTgt spid="82"/>
                                        </p:tgtEl>
                                        <p:attrNameLst>
                                          <p:attrName>ppt_y</p:attrName>
                                        </p:attrNameLst>
                                      </p:cBhvr>
                                      <p:tavLst>
                                        <p:tav tm="0">
                                          <p:val>
                                            <p:strVal val="ppt_y"/>
                                          </p:val>
                                        </p:tav>
                                        <p:tav tm="100000">
                                          <p:val>
                                            <p:strVal val="ppt_y"/>
                                          </p:val>
                                        </p:tav>
                                      </p:tavLst>
                                    </p:anim>
                                    <p:set>
                                      <p:cBhvr>
                                        <p:cTn id="522" dur="1" fill="hold">
                                          <p:stCondLst>
                                            <p:cond delay="4499"/>
                                          </p:stCondLst>
                                        </p:cTn>
                                        <p:tgtEl>
                                          <p:spTgt spid="82"/>
                                        </p:tgtEl>
                                        <p:attrNameLst>
                                          <p:attrName>style.visibility</p:attrName>
                                        </p:attrNameLst>
                                      </p:cBhvr>
                                      <p:to>
                                        <p:strVal val="hidden"/>
                                      </p:to>
                                    </p:set>
                                  </p:childTnLst>
                                </p:cTn>
                              </p:par>
                              <p:par>
                                <p:cTn id="523" presetID="8" presetClass="emph" presetSubtype="0" fill="hold" nodeType="withEffect">
                                  <p:stCondLst>
                                    <p:cond delay="0"/>
                                  </p:stCondLst>
                                  <p:childTnLst>
                                    <p:animRot by="-21600000">
                                      <p:cBhvr>
                                        <p:cTn id="524" dur="4500" fill="hold"/>
                                        <p:tgtEl>
                                          <p:spTgt spid="82"/>
                                        </p:tgtEl>
                                        <p:attrNameLst>
                                          <p:attrName>r</p:attrName>
                                        </p:attrNameLst>
                                      </p:cBhvr>
                                    </p:animRot>
                                  </p:childTnLst>
                                </p:cTn>
                              </p:par>
                              <p:par>
                                <p:cTn id="525" presetID="2" presetClass="entr" presetSubtype="8" fill="hold" nodeType="withEffect">
                                  <p:stCondLst>
                                    <p:cond delay="0"/>
                                  </p:stCondLst>
                                  <p:childTnLst>
                                    <p:set>
                                      <p:cBhvr>
                                        <p:cTn id="526" dur="1" fill="hold">
                                          <p:stCondLst>
                                            <p:cond delay="0"/>
                                          </p:stCondLst>
                                        </p:cTn>
                                        <p:tgtEl>
                                          <p:spTgt spid="79"/>
                                        </p:tgtEl>
                                        <p:attrNameLst>
                                          <p:attrName>style.visibility</p:attrName>
                                        </p:attrNameLst>
                                      </p:cBhvr>
                                      <p:to>
                                        <p:strVal val="visible"/>
                                      </p:to>
                                    </p:set>
                                    <p:anim calcmode="lin" valueType="num">
                                      <p:cBhvr additive="base">
                                        <p:cTn id="527" dur="4500" fill="hold"/>
                                        <p:tgtEl>
                                          <p:spTgt spid="79"/>
                                        </p:tgtEl>
                                        <p:attrNameLst>
                                          <p:attrName>ppt_x</p:attrName>
                                        </p:attrNameLst>
                                      </p:cBhvr>
                                      <p:tavLst>
                                        <p:tav tm="0">
                                          <p:val>
                                            <p:strVal val="0-#ppt_w/2"/>
                                          </p:val>
                                        </p:tav>
                                        <p:tav tm="100000">
                                          <p:val>
                                            <p:strVal val="#ppt_x"/>
                                          </p:val>
                                        </p:tav>
                                      </p:tavLst>
                                    </p:anim>
                                    <p:anim calcmode="lin" valueType="num">
                                      <p:cBhvr additive="base">
                                        <p:cTn id="528" dur="4500" fill="hold"/>
                                        <p:tgtEl>
                                          <p:spTgt spid="79"/>
                                        </p:tgtEl>
                                        <p:attrNameLst>
                                          <p:attrName>ppt_y</p:attrName>
                                        </p:attrNameLst>
                                      </p:cBhvr>
                                      <p:tavLst>
                                        <p:tav tm="0">
                                          <p:val>
                                            <p:strVal val="#ppt_y"/>
                                          </p:val>
                                        </p:tav>
                                        <p:tav tm="100000">
                                          <p:val>
                                            <p:strVal val="#ppt_y"/>
                                          </p:val>
                                        </p:tav>
                                      </p:tavLst>
                                    </p:anim>
                                  </p:childTnLst>
                                </p:cTn>
                              </p:par>
                              <p:par>
                                <p:cTn id="529" presetID="2" presetClass="exit" presetSubtype="8" fill="hold" nodeType="withEffect">
                                  <p:stCondLst>
                                    <p:cond delay="0"/>
                                  </p:stCondLst>
                                  <p:childTnLst>
                                    <p:anim calcmode="lin" valueType="num">
                                      <p:cBhvr additive="base">
                                        <p:cTn id="530" dur="4500"/>
                                        <p:tgtEl>
                                          <p:spTgt spid="79"/>
                                        </p:tgtEl>
                                        <p:attrNameLst>
                                          <p:attrName>ppt_x</p:attrName>
                                        </p:attrNameLst>
                                      </p:cBhvr>
                                      <p:tavLst>
                                        <p:tav tm="0">
                                          <p:val>
                                            <p:strVal val="ppt_x"/>
                                          </p:val>
                                        </p:tav>
                                        <p:tav tm="100000">
                                          <p:val>
                                            <p:strVal val="0-ppt_w/2"/>
                                          </p:val>
                                        </p:tav>
                                      </p:tavLst>
                                    </p:anim>
                                    <p:anim calcmode="lin" valueType="num">
                                      <p:cBhvr additive="base">
                                        <p:cTn id="531" dur="4500"/>
                                        <p:tgtEl>
                                          <p:spTgt spid="79"/>
                                        </p:tgtEl>
                                        <p:attrNameLst>
                                          <p:attrName>ppt_y</p:attrName>
                                        </p:attrNameLst>
                                      </p:cBhvr>
                                      <p:tavLst>
                                        <p:tav tm="0">
                                          <p:val>
                                            <p:strVal val="ppt_y"/>
                                          </p:val>
                                        </p:tav>
                                        <p:tav tm="100000">
                                          <p:val>
                                            <p:strVal val="ppt_y"/>
                                          </p:val>
                                        </p:tav>
                                      </p:tavLst>
                                    </p:anim>
                                    <p:set>
                                      <p:cBhvr>
                                        <p:cTn id="532" dur="1" fill="hold">
                                          <p:stCondLst>
                                            <p:cond delay="4499"/>
                                          </p:stCondLst>
                                        </p:cTn>
                                        <p:tgtEl>
                                          <p:spTgt spid="79"/>
                                        </p:tgtEl>
                                        <p:attrNameLst>
                                          <p:attrName>style.visibility</p:attrName>
                                        </p:attrNameLst>
                                      </p:cBhvr>
                                      <p:to>
                                        <p:strVal val="hidden"/>
                                      </p:to>
                                    </p:set>
                                  </p:childTnLst>
                                </p:cTn>
                              </p:par>
                              <p:par>
                                <p:cTn id="533" presetID="8" presetClass="emph" presetSubtype="0" fill="hold" nodeType="withEffect">
                                  <p:stCondLst>
                                    <p:cond delay="0"/>
                                  </p:stCondLst>
                                  <p:childTnLst>
                                    <p:animRot by="-21600000">
                                      <p:cBhvr>
                                        <p:cTn id="534" dur="4500" fill="hold"/>
                                        <p:tgtEl>
                                          <p:spTgt spid="79"/>
                                        </p:tgtEl>
                                        <p:attrNameLst>
                                          <p:attrName>r</p:attrName>
                                        </p:attrNameLst>
                                      </p:cBhvr>
                                    </p:animRot>
                                  </p:childTnLst>
                                </p:cTn>
                              </p:par>
                              <p:par>
                                <p:cTn id="535" presetID="2" presetClass="entr" presetSubtype="8" fill="hold" nodeType="withEffect">
                                  <p:stCondLst>
                                    <p:cond delay="0"/>
                                  </p:stCondLst>
                                  <p:childTnLst>
                                    <p:set>
                                      <p:cBhvr>
                                        <p:cTn id="536" dur="1" fill="hold">
                                          <p:stCondLst>
                                            <p:cond delay="0"/>
                                          </p:stCondLst>
                                        </p:cTn>
                                        <p:tgtEl>
                                          <p:spTgt spid="76"/>
                                        </p:tgtEl>
                                        <p:attrNameLst>
                                          <p:attrName>style.visibility</p:attrName>
                                        </p:attrNameLst>
                                      </p:cBhvr>
                                      <p:to>
                                        <p:strVal val="visible"/>
                                      </p:to>
                                    </p:set>
                                    <p:anim calcmode="lin" valueType="num">
                                      <p:cBhvr additive="base">
                                        <p:cTn id="537" dur="4500" fill="hold"/>
                                        <p:tgtEl>
                                          <p:spTgt spid="76"/>
                                        </p:tgtEl>
                                        <p:attrNameLst>
                                          <p:attrName>ppt_x</p:attrName>
                                        </p:attrNameLst>
                                      </p:cBhvr>
                                      <p:tavLst>
                                        <p:tav tm="0">
                                          <p:val>
                                            <p:strVal val="0-#ppt_w/2"/>
                                          </p:val>
                                        </p:tav>
                                        <p:tav tm="100000">
                                          <p:val>
                                            <p:strVal val="#ppt_x"/>
                                          </p:val>
                                        </p:tav>
                                      </p:tavLst>
                                    </p:anim>
                                    <p:anim calcmode="lin" valueType="num">
                                      <p:cBhvr additive="base">
                                        <p:cTn id="538" dur="4500" fill="hold"/>
                                        <p:tgtEl>
                                          <p:spTgt spid="76"/>
                                        </p:tgtEl>
                                        <p:attrNameLst>
                                          <p:attrName>ppt_y</p:attrName>
                                        </p:attrNameLst>
                                      </p:cBhvr>
                                      <p:tavLst>
                                        <p:tav tm="0">
                                          <p:val>
                                            <p:strVal val="#ppt_y"/>
                                          </p:val>
                                        </p:tav>
                                        <p:tav tm="100000">
                                          <p:val>
                                            <p:strVal val="#ppt_y"/>
                                          </p:val>
                                        </p:tav>
                                      </p:tavLst>
                                    </p:anim>
                                  </p:childTnLst>
                                </p:cTn>
                              </p:par>
                              <p:par>
                                <p:cTn id="539" presetID="2" presetClass="exit" presetSubtype="8" fill="hold" nodeType="withEffect">
                                  <p:stCondLst>
                                    <p:cond delay="0"/>
                                  </p:stCondLst>
                                  <p:childTnLst>
                                    <p:anim calcmode="lin" valueType="num">
                                      <p:cBhvr additive="base">
                                        <p:cTn id="540" dur="4500"/>
                                        <p:tgtEl>
                                          <p:spTgt spid="76"/>
                                        </p:tgtEl>
                                        <p:attrNameLst>
                                          <p:attrName>ppt_x</p:attrName>
                                        </p:attrNameLst>
                                      </p:cBhvr>
                                      <p:tavLst>
                                        <p:tav tm="0">
                                          <p:val>
                                            <p:strVal val="ppt_x"/>
                                          </p:val>
                                        </p:tav>
                                        <p:tav tm="100000">
                                          <p:val>
                                            <p:strVal val="0-ppt_w/2"/>
                                          </p:val>
                                        </p:tav>
                                      </p:tavLst>
                                    </p:anim>
                                    <p:anim calcmode="lin" valueType="num">
                                      <p:cBhvr additive="base">
                                        <p:cTn id="541" dur="4500"/>
                                        <p:tgtEl>
                                          <p:spTgt spid="76"/>
                                        </p:tgtEl>
                                        <p:attrNameLst>
                                          <p:attrName>ppt_y</p:attrName>
                                        </p:attrNameLst>
                                      </p:cBhvr>
                                      <p:tavLst>
                                        <p:tav tm="0">
                                          <p:val>
                                            <p:strVal val="ppt_y"/>
                                          </p:val>
                                        </p:tav>
                                        <p:tav tm="100000">
                                          <p:val>
                                            <p:strVal val="ppt_y"/>
                                          </p:val>
                                        </p:tav>
                                      </p:tavLst>
                                    </p:anim>
                                    <p:set>
                                      <p:cBhvr>
                                        <p:cTn id="542" dur="1" fill="hold">
                                          <p:stCondLst>
                                            <p:cond delay="4499"/>
                                          </p:stCondLst>
                                        </p:cTn>
                                        <p:tgtEl>
                                          <p:spTgt spid="76"/>
                                        </p:tgtEl>
                                        <p:attrNameLst>
                                          <p:attrName>style.visibility</p:attrName>
                                        </p:attrNameLst>
                                      </p:cBhvr>
                                      <p:to>
                                        <p:strVal val="hidden"/>
                                      </p:to>
                                    </p:set>
                                  </p:childTnLst>
                                </p:cTn>
                              </p:par>
                              <p:par>
                                <p:cTn id="543" presetID="8" presetClass="emph" presetSubtype="0" fill="hold" nodeType="withEffect">
                                  <p:stCondLst>
                                    <p:cond delay="0"/>
                                  </p:stCondLst>
                                  <p:childTnLst>
                                    <p:animRot by="-21600000">
                                      <p:cBhvr>
                                        <p:cTn id="544" dur="4500" fill="hold"/>
                                        <p:tgtEl>
                                          <p:spTgt spid="76"/>
                                        </p:tgtEl>
                                        <p:attrNameLst>
                                          <p:attrName>r</p:attrName>
                                        </p:attrNameLst>
                                      </p:cBhvr>
                                    </p:animRot>
                                  </p:childTnLst>
                                </p:cTn>
                              </p:par>
                              <p:par>
                                <p:cTn id="545" presetID="2" presetClass="entr" presetSubtype="8" fill="hold" nodeType="withEffect">
                                  <p:stCondLst>
                                    <p:cond delay="0"/>
                                  </p:stCondLst>
                                  <p:childTnLst>
                                    <p:set>
                                      <p:cBhvr>
                                        <p:cTn id="546" dur="1" fill="hold">
                                          <p:stCondLst>
                                            <p:cond delay="0"/>
                                          </p:stCondLst>
                                        </p:cTn>
                                        <p:tgtEl>
                                          <p:spTgt spid="73"/>
                                        </p:tgtEl>
                                        <p:attrNameLst>
                                          <p:attrName>style.visibility</p:attrName>
                                        </p:attrNameLst>
                                      </p:cBhvr>
                                      <p:to>
                                        <p:strVal val="visible"/>
                                      </p:to>
                                    </p:set>
                                    <p:anim calcmode="lin" valueType="num">
                                      <p:cBhvr additive="base">
                                        <p:cTn id="547" dur="4500" fill="hold"/>
                                        <p:tgtEl>
                                          <p:spTgt spid="73"/>
                                        </p:tgtEl>
                                        <p:attrNameLst>
                                          <p:attrName>ppt_x</p:attrName>
                                        </p:attrNameLst>
                                      </p:cBhvr>
                                      <p:tavLst>
                                        <p:tav tm="0">
                                          <p:val>
                                            <p:strVal val="0-#ppt_w/2"/>
                                          </p:val>
                                        </p:tav>
                                        <p:tav tm="100000">
                                          <p:val>
                                            <p:strVal val="#ppt_x"/>
                                          </p:val>
                                        </p:tav>
                                      </p:tavLst>
                                    </p:anim>
                                    <p:anim calcmode="lin" valueType="num">
                                      <p:cBhvr additive="base">
                                        <p:cTn id="548" dur="4500" fill="hold"/>
                                        <p:tgtEl>
                                          <p:spTgt spid="73"/>
                                        </p:tgtEl>
                                        <p:attrNameLst>
                                          <p:attrName>ppt_y</p:attrName>
                                        </p:attrNameLst>
                                      </p:cBhvr>
                                      <p:tavLst>
                                        <p:tav tm="0">
                                          <p:val>
                                            <p:strVal val="#ppt_y"/>
                                          </p:val>
                                        </p:tav>
                                        <p:tav tm="100000">
                                          <p:val>
                                            <p:strVal val="#ppt_y"/>
                                          </p:val>
                                        </p:tav>
                                      </p:tavLst>
                                    </p:anim>
                                  </p:childTnLst>
                                </p:cTn>
                              </p:par>
                              <p:par>
                                <p:cTn id="549" presetID="2" presetClass="exit" presetSubtype="8" fill="hold" nodeType="withEffect">
                                  <p:stCondLst>
                                    <p:cond delay="0"/>
                                  </p:stCondLst>
                                  <p:childTnLst>
                                    <p:anim calcmode="lin" valueType="num">
                                      <p:cBhvr additive="base">
                                        <p:cTn id="550" dur="4500"/>
                                        <p:tgtEl>
                                          <p:spTgt spid="73"/>
                                        </p:tgtEl>
                                        <p:attrNameLst>
                                          <p:attrName>ppt_x</p:attrName>
                                        </p:attrNameLst>
                                      </p:cBhvr>
                                      <p:tavLst>
                                        <p:tav tm="0">
                                          <p:val>
                                            <p:strVal val="ppt_x"/>
                                          </p:val>
                                        </p:tav>
                                        <p:tav tm="100000">
                                          <p:val>
                                            <p:strVal val="0-ppt_w/2"/>
                                          </p:val>
                                        </p:tav>
                                      </p:tavLst>
                                    </p:anim>
                                    <p:anim calcmode="lin" valueType="num">
                                      <p:cBhvr additive="base">
                                        <p:cTn id="551" dur="4500"/>
                                        <p:tgtEl>
                                          <p:spTgt spid="73"/>
                                        </p:tgtEl>
                                        <p:attrNameLst>
                                          <p:attrName>ppt_y</p:attrName>
                                        </p:attrNameLst>
                                      </p:cBhvr>
                                      <p:tavLst>
                                        <p:tav tm="0">
                                          <p:val>
                                            <p:strVal val="ppt_y"/>
                                          </p:val>
                                        </p:tav>
                                        <p:tav tm="100000">
                                          <p:val>
                                            <p:strVal val="ppt_y"/>
                                          </p:val>
                                        </p:tav>
                                      </p:tavLst>
                                    </p:anim>
                                    <p:set>
                                      <p:cBhvr>
                                        <p:cTn id="552" dur="1" fill="hold">
                                          <p:stCondLst>
                                            <p:cond delay="4499"/>
                                          </p:stCondLst>
                                        </p:cTn>
                                        <p:tgtEl>
                                          <p:spTgt spid="73"/>
                                        </p:tgtEl>
                                        <p:attrNameLst>
                                          <p:attrName>style.visibility</p:attrName>
                                        </p:attrNameLst>
                                      </p:cBhvr>
                                      <p:to>
                                        <p:strVal val="hidden"/>
                                      </p:to>
                                    </p:set>
                                  </p:childTnLst>
                                </p:cTn>
                              </p:par>
                              <p:par>
                                <p:cTn id="553" presetID="8" presetClass="emph" presetSubtype="0" fill="hold" nodeType="withEffect">
                                  <p:stCondLst>
                                    <p:cond delay="0"/>
                                  </p:stCondLst>
                                  <p:childTnLst>
                                    <p:animRot by="-21600000">
                                      <p:cBhvr>
                                        <p:cTn id="554" dur="4500" fill="hold"/>
                                        <p:tgtEl>
                                          <p:spTgt spid="73"/>
                                        </p:tgtEl>
                                        <p:attrNameLst>
                                          <p:attrName>r</p:attrName>
                                        </p:attrNameLst>
                                      </p:cBhvr>
                                    </p:animRot>
                                  </p:childTnLst>
                                </p:cTn>
                              </p:par>
                              <p:par>
                                <p:cTn id="555" presetID="2" presetClass="entr" presetSubtype="8" fill="hold" nodeType="withEffect">
                                  <p:stCondLst>
                                    <p:cond delay="0"/>
                                  </p:stCondLst>
                                  <p:childTnLst>
                                    <p:set>
                                      <p:cBhvr>
                                        <p:cTn id="556" dur="1" fill="hold">
                                          <p:stCondLst>
                                            <p:cond delay="0"/>
                                          </p:stCondLst>
                                        </p:cTn>
                                        <p:tgtEl>
                                          <p:spTgt spid="70"/>
                                        </p:tgtEl>
                                        <p:attrNameLst>
                                          <p:attrName>style.visibility</p:attrName>
                                        </p:attrNameLst>
                                      </p:cBhvr>
                                      <p:to>
                                        <p:strVal val="visible"/>
                                      </p:to>
                                    </p:set>
                                    <p:anim calcmode="lin" valueType="num">
                                      <p:cBhvr additive="base">
                                        <p:cTn id="557" dur="4500" fill="hold"/>
                                        <p:tgtEl>
                                          <p:spTgt spid="70"/>
                                        </p:tgtEl>
                                        <p:attrNameLst>
                                          <p:attrName>ppt_x</p:attrName>
                                        </p:attrNameLst>
                                      </p:cBhvr>
                                      <p:tavLst>
                                        <p:tav tm="0">
                                          <p:val>
                                            <p:strVal val="0-#ppt_w/2"/>
                                          </p:val>
                                        </p:tav>
                                        <p:tav tm="100000">
                                          <p:val>
                                            <p:strVal val="#ppt_x"/>
                                          </p:val>
                                        </p:tav>
                                      </p:tavLst>
                                    </p:anim>
                                    <p:anim calcmode="lin" valueType="num">
                                      <p:cBhvr additive="base">
                                        <p:cTn id="558" dur="4500" fill="hold"/>
                                        <p:tgtEl>
                                          <p:spTgt spid="70"/>
                                        </p:tgtEl>
                                        <p:attrNameLst>
                                          <p:attrName>ppt_y</p:attrName>
                                        </p:attrNameLst>
                                      </p:cBhvr>
                                      <p:tavLst>
                                        <p:tav tm="0">
                                          <p:val>
                                            <p:strVal val="#ppt_y"/>
                                          </p:val>
                                        </p:tav>
                                        <p:tav tm="100000">
                                          <p:val>
                                            <p:strVal val="#ppt_y"/>
                                          </p:val>
                                        </p:tav>
                                      </p:tavLst>
                                    </p:anim>
                                  </p:childTnLst>
                                </p:cTn>
                              </p:par>
                              <p:par>
                                <p:cTn id="559" presetID="2" presetClass="exit" presetSubtype="8" fill="hold" nodeType="withEffect">
                                  <p:stCondLst>
                                    <p:cond delay="0"/>
                                  </p:stCondLst>
                                  <p:childTnLst>
                                    <p:anim calcmode="lin" valueType="num">
                                      <p:cBhvr additive="base">
                                        <p:cTn id="560" dur="4500"/>
                                        <p:tgtEl>
                                          <p:spTgt spid="70"/>
                                        </p:tgtEl>
                                        <p:attrNameLst>
                                          <p:attrName>ppt_x</p:attrName>
                                        </p:attrNameLst>
                                      </p:cBhvr>
                                      <p:tavLst>
                                        <p:tav tm="0">
                                          <p:val>
                                            <p:strVal val="ppt_x"/>
                                          </p:val>
                                        </p:tav>
                                        <p:tav tm="100000">
                                          <p:val>
                                            <p:strVal val="0-ppt_w/2"/>
                                          </p:val>
                                        </p:tav>
                                      </p:tavLst>
                                    </p:anim>
                                    <p:anim calcmode="lin" valueType="num">
                                      <p:cBhvr additive="base">
                                        <p:cTn id="561" dur="4500"/>
                                        <p:tgtEl>
                                          <p:spTgt spid="70"/>
                                        </p:tgtEl>
                                        <p:attrNameLst>
                                          <p:attrName>ppt_y</p:attrName>
                                        </p:attrNameLst>
                                      </p:cBhvr>
                                      <p:tavLst>
                                        <p:tav tm="0">
                                          <p:val>
                                            <p:strVal val="ppt_y"/>
                                          </p:val>
                                        </p:tav>
                                        <p:tav tm="100000">
                                          <p:val>
                                            <p:strVal val="ppt_y"/>
                                          </p:val>
                                        </p:tav>
                                      </p:tavLst>
                                    </p:anim>
                                    <p:set>
                                      <p:cBhvr>
                                        <p:cTn id="562" dur="1" fill="hold">
                                          <p:stCondLst>
                                            <p:cond delay="4499"/>
                                          </p:stCondLst>
                                        </p:cTn>
                                        <p:tgtEl>
                                          <p:spTgt spid="70"/>
                                        </p:tgtEl>
                                        <p:attrNameLst>
                                          <p:attrName>style.visibility</p:attrName>
                                        </p:attrNameLst>
                                      </p:cBhvr>
                                      <p:to>
                                        <p:strVal val="hidden"/>
                                      </p:to>
                                    </p:set>
                                  </p:childTnLst>
                                </p:cTn>
                              </p:par>
                              <p:par>
                                <p:cTn id="563" presetID="8" presetClass="emph" presetSubtype="0" fill="hold" nodeType="withEffect">
                                  <p:stCondLst>
                                    <p:cond delay="0"/>
                                  </p:stCondLst>
                                  <p:childTnLst>
                                    <p:animRot by="-21600000">
                                      <p:cBhvr>
                                        <p:cTn id="564" dur="4500" fill="hold"/>
                                        <p:tgtEl>
                                          <p:spTgt spid="70"/>
                                        </p:tgtEl>
                                        <p:attrNameLst>
                                          <p:attrName>r</p:attrName>
                                        </p:attrNameLst>
                                      </p:cBhvr>
                                    </p:animRot>
                                  </p:childTnLst>
                                </p:cTn>
                              </p:par>
                              <p:par>
                                <p:cTn id="565" presetID="2" presetClass="entr" presetSubtype="8" fill="hold" nodeType="withEffect">
                                  <p:stCondLst>
                                    <p:cond delay="0"/>
                                  </p:stCondLst>
                                  <p:childTnLst>
                                    <p:set>
                                      <p:cBhvr>
                                        <p:cTn id="566" dur="1" fill="hold">
                                          <p:stCondLst>
                                            <p:cond delay="0"/>
                                          </p:stCondLst>
                                        </p:cTn>
                                        <p:tgtEl>
                                          <p:spTgt spid="67"/>
                                        </p:tgtEl>
                                        <p:attrNameLst>
                                          <p:attrName>style.visibility</p:attrName>
                                        </p:attrNameLst>
                                      </p:cBhvr>
                                      <p:to>
                                        <p:strVal val="visible"/>
                                      </p:to>
                                    </p:set>
                                    <p:anim calcmode="lin" valueType="num">
                                      <p:cBhvr additive="base">
                                        <p:cTn id="567" dur="4500" fill="hold"/>
                                        <p:tgtEl>
                                          <p:spTgt spid="67"/>
                                        </p:tgtEl>
                                        <p:attrNameLst>
                                          <p:attrName>ppt_x</p:attrName>
                                        </p:attrNameLst>
                                      </p:cBhvr>
                                      <p:tavLst>
                                        <p:tav tm="0">
                                          <p:val>
                                            <p:strVal val="0-#ppt_w/2"/>
                                          </p:val>
                                        </p:tav>
                                        <p:tav tm="100000">
                                          <p:val>
                                            <p:strVal val="#ppt_x"/>
                                          </p:val>
                                        </p:tav>
                                      </p:tavLst>
                                    </p:anim>
                                    <p:anim calcmode="lin" valueType="num">
                                      <p:cBhvr additive="base">
                                        <p:cTn id="568" dur="4500" fill="hold"/>
                                        <p:tgtEl>
                                          <p:spTgt spid="67"/>
                                        </p:tgtEl>
                                        <p:attrNameLst>
                                          <p:attrName>ppt_y</p:attrName>
                                        </p:attrNameLst>
                                      </p:cBhvr>
                                      <p:tavLst>
                                        <p:tav tm="0">
                                          <p:val>
                                            <p:strVal val="#ppt_y"/>
                                          </p:val>
                                        </p:tav>
                                        <p:tav tm="100000">
                                          <p:val>
                                            <p:strVal val="#ppt_y"/>
                                          </p:val>
                                        </p:tav>
                                      </p:tavLst>
                                    </p:anim>
                                  </p:childTnLst>
                                </p:cTn>
                              </p:par>
                              <p:par>
                                <p:cTn id="569" presetID="2" presetClass="exit" presetSubtype="8" fill="hold" nodeType="withEffect">
                                  <p:stCondLst>
                                    <p:cond delay="0"/>
                                  </p:stCondLst>
                                  <p:childTnLst>
                                    <p:anim calcmode="lin" valueType="num">
                                      <p:cBhvr additive="base">
                                        <p:cTn id="570" dur="4500"/>
                                        <p:tgtEl>
                                          <p:spTgt spid="67"/>
                                        </p:tgtEl>
                                        <p:attrNameLst>
                                          <p:attrName>ppt_x</p:attrName>
                                        </p:attrNameLst>
                                      </p:cBhvr>
                                      <p:tavLst>
                                        <p:tav tm="0">
                                          <p:val>
                                            <p:strVal val="ppt_x"/>
                                          </p:val>
                                        </p:tav>
                                        <p:tav tm="100000">
                                          <p:val>
                                            <p:strVal val="0-ppt_w/2"/>
                                          </p:val>
                                        </p:tav>
                                      </p:tavLst>
                                    </p:anim>
                                    <p:anim calcmode="lin" valueType="num">
                                      <p:cBhvr additive="base">
                                        <p:cTn id="571" dur="4500"/>
                                        <p:tgtEl>
                                          <p:spTgt spid="67"/>
                                        </p:tgtEl>
                                        <p:attrNameLst>
                                          <p:attrName>ppt_y</p:attrName>
                                        </p:attrNameLst>
                                      </p:cBhvr>
                                      <p:tavLst>
                                        <p:tav tm="0">
                                          <p:val>
                                            <p:strVal val="ppt_y"/>
                                          </p:val>
                                        </p:tav>
                                        <p:tav tm="100000">
                                          <p:val>
                                            <p:strVal val="ppt_y"/>
                                          </p:val>
                                        </p:tav>
                                      </p:tavLst>
                                    </p:anim>
                                    <p:set>
                                      <p:cBhvr>
                                        <p:cTn id="572" dur="1" fill="hold">
                                          <p:stCondLst>
                                            <p:cond delay="4499"/>
                                          </p:stCondLst>
                                        </p:cTn>
                                        <p:tgtEl>
                                          <p:spTgt spid="67"/>
                                        </p:tgtEl>
                                        <p:attrNameLst>
                                          <p:attrName>style.visibility</p:attrName>
                                        </p:attrNameLst>
                                      </p:cBhvr>
                                      <p:to>
                                        <p:strVal val="hidden"/>
                                      </p:to>
                                    </p:set>
                                  </p:childTnLst>
                                </p:cTn>
                              </p:par>
                              <p:par>
                                <p:cTn id="573" presetID="8" presetClass="emph" presetSubtype="0" fill="hold" nodeType="withEffect">
                                  <p:stCondLst>
                                    <p:cond delay="0"/>
                                  </p:stCondLst>
                                  <p:childTnLst>
                                    <p:animRot by="-21600000">
                                      <p:cBhvr>
                                        <p:cTn id="574" dur="4500" fill="hold"/>
                                        <p:tgtEl>
                                          <p:spTgt spid="67"/>
                                        </p:tgtEl>
                                        <p:attrNameLst>
                                          <p:attrName>r</p:attrName>
                                        </p:attrNameLst>
                                      </p:cBhvr>
                                    </p:animRot>
                                  </p:childTnLst>
                                </p:cTn>
                              </p:par>
                              <p:par>
                                <p:cTn id="575" presetID="2" presetClass="entr" presetSubtype="8" fill="hold" nodeType="withEffect">
                                  <p:stCondLst>
                                    <p:cond delay="0"/>
                                  </p:stCondLst>
                                  <p:childTnLst>
                                    <p:set>
                                      <p:cBhvr>
                                        <p:cTn id="576" dur="1" fill="hold">
                                          <p:stCondLst>
                                            <p:cond delay="0"/>
                                          </p:stCondLst>
                                        </p:cTn>
                                        <p:tgtEl>
                                          <p:spTgt spid="127"/>
                                        </p:tgtEl>
                                        <p:attrNameLst>
                                          <p:attrName>style.visibility</p:attrName>
                                        </p:attrNameLst>
                                      </p:cBhvr>
                                      <p:to>
                                        <p:strVal val="visible"/>
                                      </p:to>
                                    </p:set>
                                    <p:anim calcmode="lin" valueType="num">
                                      <p:cBhvr additive="base">
                                        <p:cTn id="577" dur="4500" fill="hold"/>
                                        <p:tgtEl>
                                          <p:spTgt spid="127"/>
                                        </p:tgtEl>
                                        <p:attrNameLst>
                                          <p:attrName>ppt_x</p:attrName>
                                        </p:attrNameLst>
                                      </p:cBhvr>
                                      <p:tavLst>
                                        <p:tav tm="0">
                                          <p:val>
                                            <p:strVal val="0-#ppt_w/2"/>
                                          </p:val>
                                        </p:tav>
                                        <p:tav tm="100000">
                                          <p:val>
                                            <p:strVal val="#ppt_x"/>
                                          </p:val>
                                        </p:tav>
                                      </p:tavLst>
                                    </p:anim>
                                    <p:anim calcmode="lin" valueType="num">
                                      <p:cBhvr additive="base">
                                        <p:cTn id="578" dur="4500" fill="hold"/>
                                        <p:tgtEl>
                                          <p:spTgt spid="127"/>
                                        </p:tgtEl>
                                        <p:attrNameLst>
                                          <p:attrName>ppt_y</p:attrName>
                                        </p:attrNameLst>
                                      </p:cBhvr>
                                      <p:tavLst>
                                        <p:tav tm="0">
                                          <p:val>
                                            <p:strVal val="#ppt_y"/>
                                          </p:val>
                                        </p:tav>
                                        <p:tav tm="100000">
                                          <p:val>
                                            <p:strVal val="#ppt_y"/>
                                          </p:val>
                                        </p:tav>
                                      </p:tavLst>
                                    </p:anim>
                                  </p:childTnLst>
                                </p:cTn>
                              </p:par>
                              <p:par>
                                <p:cTn id="579" presetID="2" presetClass="exit" presetSubtype="8" fill="hold" nodeType="withEffect">
                                  <p:stCondLst>
                                    <p:cond delay="0"/>
                                  </p:stCondLst>
                                  <p:childTnLst>
                                    <p:anim calcmode="lin" valueType="num">
                                      <p:cBhvr additive="base">
                                        <p:cTn id="580" dur="4500"/>
                                        <p:tgtEl>
                                          <p:spTgt spid="127"/>
                                        </p:tgtEl>
                                        <p:attrNameLst>
                                          <p:attrName>ppt_x</p:attrName>
                                        </p:attrNameLst>
                                      </p:cBhvr>
                                      <p:tavLst>
                                        <p:tav tm="0">
                                          <p:val>
                                            <p:strVal val="ppt_x"/>
                                          </p:val>
                                        </p:tav>
                                        <p:tav tm="100000">
                                          <p:val>
                                            <p:strVal val="0-ppt_w/2"/>
                                          </p:val>
                                        </p:tav>
                                      </p:tavLst>
                                    </p:anim>
                                    <p:anim calcmode="lin" valueType="num">
                                      <p:cBhvr additive="base">
                                        <p:cTn id="581" dur="4500"/>
                                        <p:tgtEl>
                                          <p:spTgt spid="127"/>
                                        </p:tgtEl>
                                        <p:attrNameLst>
                                          <p:attrName>ppt_y</p:attrName>
                                        </p:attrNameLst>
                                      </p:cBhvr>
                                      <p:tavLst>
                                        <p:tav tm="0">
                                          <p:val>
                                            <p:strVal val="ppt_y"/>
                                          </p:val>
                                        </p:tav>
                                        <p:tav tm="100000">
                                          <p:val>
                                            <p:strVal val="ppt_y"/>
                                          </p:val>
                                        </p:tav>
                                      </p:tavLst>
                                    </p:anim>
                                    <p:set>
                                      <p:cBhvr>
                                        <p:cTn id="582" dur="1" fill="hold">
                                          <p:stCondLst>
                                            <p:cond delay="4499"/>
                                          </p:stCondLst>
                                        </p:cTn>
                                        <p:tgtEl>
                                          <p:spTgt spid="127"/>
                                        </p:tgtEl>
                                        <p:attrNameLst>
                                          <p:attrName>style.visibility</p:attrName>
                                        </p:attrNameLst>
                                      </p:cBhvr>
                                      <p:to>
                                        <p:strVal val="hidden"/>
                                      </p:to>
                                    </p:set>
                                  </p:childTnLst>
                                </p:cTn>
                              </p:par>
                              <p:par>
                                <p:cTn id="583" presetID="8" presetClass="emph" presetSubtype="0" fill="hold" nodeType="withEffect">
                                  <p:stCondLst>
                                    <p:cond delay="0"/>
                                  </p:stCondLst>
                                  <p:childTnLst>
                                    <p:animRot by="-21600000">
                                      <p:cBhvr>
                                        <p:cTn id="584" dur="4500" fill="hold"/>
                                        <p:tgtEl>
                                          <p:spTgt spid="127"/>
                                        </p:tgtEl>
                                        <p:attrNameLst>
                                          <p:attrName>r</p:attrName>
                                        </p:attrNameLst>
                                      </p:cBhvr>
                                    </p:animRot>
                                  </p:childTnLst>
                                </p:cTn>
                              </p:par>
                              <p:par>
                                <p:cTn id="585" presetID="2" presetClass="entr" presetSubtype="8" fill="hold" nodeType="withEffect">
                                  <p:stCondLst>
                                    <p:cond delay="0"/>
                                  </p:stCondLst>
                                  <p:childTnLst>
                                    <p:set>
                                      <p:cBhvr>
                                        <p:cTn id="586" dur="1" fill="hold">
                                          <p:stCondLst>
                                            <p:cond delay="0"/>
                                          </p:stCondLst>
                                        </p:cTn>
                                        <p:tgtEl>
                                          <p:spTgt spid="124"/>
                                        </p:tgtEl>
                                        <p:attrNameLst>
                                          <p:attrName>style.visibility</p:attrName>
                                        </p:attrNameLst>
                                      </p:cBhvr>
                                      <p:to>
                                        <p:strVal val="visible"/>
                                      </p:to>
                                    </p:set>
                                    <p:anim calcmode="lin" valueType="num">
                                      <p:cBhvr additive="base">
                                        <p:cTn id="587" dur="4500" fill="hold"/>
                                        <p:tgtEl>
                                          <p:spTgt spid="124"/>
                                        </p:tgtEl>
                                        <p:attrNameLst>
                                          <p:attrName>ppt_x</p:attrName>
                                        </p:attrNameLst>
                                      </p:cBhvr>
                                      <p:tavLst>
                                        <p:tav tm="0">
                                          <p:val>
                                            <p:strVal val="0-#ppt_w/2"/>
                                          </p:val>
                                        </p:tav>
                                        <p:tav tm="100000">
                                          <p:val>
                                            <p:strVal val="#ppt_x"/>
                                          </p:val>
                                        </p:tav>
                                      </p:tavLst>
                                    </p:anim>
                                    <p:anim calcmode="lin" valueType="num">
                                      <p:cBhvr additive="base">
                                        <p:cTn id="588" dur="4500" fill="hold"/>
                                        <p:tgtEl>
                                          <p:spTgt spid="124"/>
                                        </p:tgtEl>
                                        <p:attrNameLst>
                                          <p:attrName>ppt_y</p:attrName>
                                        </p:attrNameLst>
                                      </p:cBhvr>
                                      <p:tavLst>
                                        <p:tav tm="0">
                                          <p:val>
                                            <p:strVal val="#ppt_y"/>
                                          </p:val>
                                        </p:tav>
                                        <p:tav tm="100000">
                                          <p:val>
                                            <p:strVal val="#ppt_y"/>
                                          </p:val>
                                        </p:tav>
                                      </p:tavLst>
                                    </p:anim>
                                  </p:childTnLst>
                                </p:cTn>
                              </p:par>
                              <p:par>
                                <p:cTn id="589" presetID="2" presetClass="exit" presetSubtype="8" fill="hold" nodeType="withEffect">
                                  <p:stCondLst>
                                    <p:cond delay="0"/>
                                  </p:stCondLst>
                                  <p:childTnLst>
                                    <p:anim calcmode="lin" valueType="num">
                                      <p:cBhvr additive="base">
                                        <p:cTn id="590" dur="4500"/>
                                        <p:tgtEl>
                                          <p:spTgt spid="124"/>
                                        </p:tgtEl>
                                        <p:attrNameLst>
                                          <p:attrName>ppt_x</p:attrName>
                                        </p:attrNameLst>
                                      </p:cBhvr>
                                      <p:tavLst>
                                        <p:tav tm="0">
                                          <p:val>
                                            <p:strVal val="ppt_x"/>
                                          </p:val>
                                        </p:tav>
                                        <p:tav tm="100000">
                                          <p:val>
                                            <p:strVal val="0-ppt_w/2"/>
                                          </p:val>
                                        </p:tav>
                                      </p:tavLst>
                                    </p:anim>
                                    <p:anim calcmode="lin" valueType="num">
                                      <p:cBhvr additive="base">
                                        <p:cTn id="591" dur="4500"/>
                                        <p:tgtEl>
                                          <p:spTgt spid="124"/>
                                        </p:tgtEl>
                                        <p:attrNameLst>
                                          <p:attrName>ppt_y</p:attrName>
                                        </p:attrNameLst>
                                      </p:cBhvr>
                                      <p:tavLst>
                                        <p:tav tm="0">
                                          <p:val>
                                            <p:strVal val="ppt_y"/>
                                          </p:val>
                                        </p:tav>
                                        <p:tav tm="100000">
                                          <p:val>
                                            <p:strVal val="ppt_y"/>
                                          </p:val>
                                        </p:tav>
                                      </p:tavLst>
                                    </p:anim>
                                    <p:set>
                                      <p:cBhvr>
                                        <p:cTn id="592" dur="1" fill="hold">
                                          <p:stCondLst>
                                            <p:cond delay="4499"/>
                                          </p:stCondLst>
                                        </p:cTn>
                                        <p:tgtEl>
                                          <p:spTgt spid="124"/>
                                        </p:tgtEl>
                                        <p:attrNameLst>
                                          <p:attrName>style.visibility</p:attrName>
                                        </p:attrNameLst>
                                      </p:cBhvr>
                                      <p:to>
                                        <p:strVal val="hidden"/>
                                      </p:to>
                                    </p:set>
                                  </p:childTnLst>
                                </p:cTn>
                              </p:par>
                              <p:par>
                                <p:cTn id="593" presetID="8" presetClass="emph" presetSubtype="0" fill="hold" nodeType="withEffect">
                                  <p:stCondLst>
                                    <p:cond delay="0"/>
                                  </p:stCondLst>
                                  <p:childTnLst>
                                    <p:animRot by="-21600000">
                                      <p:cBhvr>
                                        <p:cTn id="594" dur="4500" fill="hold"/>
                                        <p:tgtEl>
                                          <p:spTgt spid="124"/>
                                        </p:tgtEl>
                                        <p:attrNameLst>
                                          <p:attrName>r</p:attrName>
                                        </p:attrNameLst>
                                      </p:cBhvr>
                                    </p:animRot>
                                  </p:childTnLst>
                                </p:cTn>
                              </p:par>
                              <p:par>
                                <p:cTn id="595" presetID="2" presetClass="entr" presetSubtype="8" fill="hold" nodeType="withEffect">
                                  <p:stCondLst>
                                    <p:cond delay="0"/>
                                  </p:stCondLst>
                                  <p:childTnLst>
                                    <p:set>
                                      <p:cBhvr>
                                        <p:cTn id="596" dur="1" fill="hold">
                                          <p:stCondLst>
                                            <p:cond delay="0"/>
                                          </p:stCondLst>
                                        </p:cTn>
                                        <p:tgtEl>
                                          <p:spTgt spid="121"/>
                                        </p:tgtEl>
                                        <p:attrNameLst>
                                          <p:attrName>style.visibility</p:attrName>
                                        </p:attrNameLst>
                                      </p:cBhvr>
                                      <p:to>
                                        <p:strVal val="visible"/>
                                      </p:to>
                                    </p:set>
                                    <p:anim calcmode="lin" valueType="num">
                                      <p:cBhvr additive="base">
                                        <p:cTn id="597" dur="4500" fill="hold"/>
                                        <p:tgtEl>
                                          <p:spTgt spid="121"/>
                                        </p:tgtEl>
                                        <p:attrNameLst>
                                          <p:attrName>ppt_x</p:attrName>
                                        </p:attrNameLst>
                                      </p:cBhvr>
                                      <p:tavLst>
                                        <p:tav tm="0">
                                          <p:val>
                                            <p:strVal val="0-#ppt_w/2"/>
                                          </p:val>
                                        </p:tav>
                                        <p:tav tm="100000">
                                          <p:val>
                                            <p:strVal val="#ppt_x"/>
                                          </p:val>
                                        </p:tav>
                                      </p:tavLst>
                                    </p:anim>
                                    <p:anim calcmode="lin" valueType="num">
                                      <p:cBhvr additive="base">
                                        <p:cTn id="598" dur="4500" fill="hold"/>
                                        <p:tgtEl>
                                          <p:spTgt spid="121"/>
                                        </p:tgtEl>
                                        <p:attrNameLst>
                                          <p:attrName>ppt_y</p:attrName>
                                        </p:attrNameLst>
                                      </p:cBhvr>
                                      <p:tavLst>
                                        <p:tav tm="0">
                                          <p:val>
                                            <p:strVal val="#ppt_y"/>
                                          </p:val>
                                        </p:tav>
                                        <p:tav tm="100000">
                                          <p:val>
                                            <p:strVal val="#ppt_y"/>
                                          </p:val>
                                        </p:tav>
                                      </p:tavLst>
                                    </p:anim>
                                  </p:childTnLst>
                                </p:cTn>
                              </p:par>
                              <p:par>
                                <p:cTn id="599" presetID="2" presetClass="exit" presetSubtype="8" fill="hold" nodeType="withEffect">
                                  <p:stCondLst>
                                    <p:cond delay="0"/>
                                  </p:stCondLst>
                                  <p:childTnLst>
                                    <p:anim calcmode="lin" valueType="num">
                                      <p:cBhvr additive="base">
                                        <p:cTn id="600" dur="4500"/>
                                        <p:tgtEl>
                                          <p:spTgt spid="121"/>
                                        </p:tgtEl>
                                        <p:attrNameLst>
                                          <p:attrName>ppt_x</p:attrName>
                                        </p:attrNameLst>
                                      </p:cBhvr>
                                      <p:tavLst>
                                        <p:tav tm="0">
                                          <p:val>
                                            <p:strVal val="ppt_x"/>
                                          </p:val>
                                        </p:tav>
                                        <p:tav tm="100000">
                                          <p:val>
                                            <p:strVal val="0-ppt_w/2"/>
                                          </p:val>
                                        </p:tav>
                                      </p:tavLst>
                                    </p:anim>
                                    <p:anim calcmode="lin" valueType="num">
                                      <p:cBhvr additive="base">
                                        <p:cTn id="601" dur="4500"/>
                                        <p:tgtEl>
                                          <p:spTgt spid="121"/>
                                        </p:tgtEl>
                                        <p:attrNameLst>
                                          <p:attrName>ppt_y</p:attrName>
                                        </p:attrNameLst>
                                      </p:cBhvr>
                                      <p:tavLst>
                                        <p:tav tm="0">
                                          <p:val>
                                            <p:strVal val="ppt_y"/>
                                          </p:val>
                                        </p:tav>
                                        <p:tav tm="100000">
                                          <p:val>
                                            <p:strVal val="ppt_y"/>
                                          </p:val>
                                        </p:tav>
                                      </p:tavLst>
                                    </p:anim>
                                    <p:set>
                                      <p:cBhvr>
                                        <p:cTn id="602" dur="1" fill="hold">
                                          <p:stCondLst>
                                            <p:cond delay="4499"/>
                                          </p:stCondLst>
                                        </p:cTn>
                                        <p:tgtEl>
                                          <p:spTgt spid="121"/>
                                        </p:tgtEl>
                                        <p:attrNameLst>
                                          <p:attrName>style.visibility</p:attrName>
                                        </p:attrNameLst>
                                      </p:cBhvr>
                                      <p:to>
                                        <p:strVal val="hidden"/>
                                      </p:to>
                                    </p:set>
                                  </p:childTnLst>
                                </p:cTn>
                              </p:par>
                              <p:par>
                                <p:cTn id="603" presetID="8" presetClass="emph" presetSubtype="0" fill="hold" nodeType="withEffect">
                                  <p:stCondLst>
                                    <p:cond delay="0"/>
                                  </p:stCondLst>
                                  <p:childTnLst>
                                    <p:animRot by="-21600000">
                                      <p:cBhvr>
                                        <p:cTn id="604" dur="4500" fill="hold"/>
                                        <p:tgtEl>
                                          <p:spTgt spid="121"/>
                                        </p:tgtEl>
                                        <p:attrNameLst>
                                          <p:attrName>r</p:attrName>
                                        </p:attrNameLst>
                                      </p:cBhvr>
                                    </p:animRot>
                                  </p:childTnLst>
                                </p:cTn>
                              </p:par>
                              <p:par>
                                <p:cTn id="605" presetID="2" presetClass="entr" presetSubtype="8" fill="hold" nodeType="withEffect">
                                  <p:stCondLst>
                                    <p:cond delay="0"/>
                                  </p:stCondLst>
                                  <p:childTnLst>
                                    <p:set>
                                      <p:cBhvr>
                                        <p:cTn id="606" dur="1" fill="hold">
                                          <p:stCondLst>
                                            <p:cond delay="0"/>
                                          </p:stCondLst>
                                        </p:cTn>
                                        <p:tgtEl>
                                          <p:spTgt spid="118"/>
                                        </p:tgtEl>
                                        <p:attrNameLst>
                                          <p:attrName>style.visibility</p:attrName>
                                        </p:attrNameLst>
                                      </p:cBhvr>
                                      <p:to>
                                        <p:strVal val="visible"/>
                                      </p:to>
                                    </p:set>
                                    <p:anim calcmode="lin" valueType="num">
                                      <p:cBhvr additive="base">
                                        <p:cTn id="607" dur="4500" fill="hold"/>
                                        <p:tgtEl>
                                          <p:spTgt spid="118"/>
                                        </p:tgtEl>
                                        <p:attrNameLst>
                                          <p:attrName>ppt_x</p:attrName>
                                        </p:attrNameLst>
                                      </p:cBhvr>
                                      <p:tavLst>
                                        <p:tav tm="0">
                                          <p:val>
                                            <p:strVal val="0-#ppt_w/2"/>
                                          </p:val>
                                        </p:tav>
                                        <p:tav tm="100000">
                                          <p:val>
                                            <p:strVal val="#ppt_x"/>
                                          </p:val>
                                        </p:tav>
                                      </p:tavLst>
                                    </p:anim>
                                    <p:anim calcmode="lin" valueType="num">
                                      <p:cBhvr additive="base">
                                        <p:cTn id="608" dur="4500" fill="hold"/>
                                        <p:tgtEl>
                                          <p:spTgt spid="118"/>
                                        </p:tgtEl>
                                        <p:attrNameLst>
                                          <p:attrName>ppt_y</p:attrName>
                                        </p:attrNameLst>
                                      </p:cBhvr>
                                      <p:tavLst>
                                        <p:tav tm="0">
                                          <p:val>
                                            <p:strVal val="#ppt_y"/>
                                          </p:val>
                                        </p:tav>
                                        <p:tav tm="100000">
                                          <p:val>
                                            <p:strVal val="#ppt_y"/>
                                          </p:val>
                                        </p:tav>
                                      </p:tavLst>
                                    </p:anim>
                                  </p:childTnLst>
                                </p:cTn>
                              </p:par>
                              <p:par>
                                <p:cTn id="609" presetID="2" presetClass="exit" presetSubtype="8" fill="hold" nodeType="withEffect">
                                  <p:stCondLst>
                                    <p:cond delay="0"/>
                                  </p:stCondLst>
                                  <p:childTnLst>
                                    <p:anim calcmode="lin" valueType="num">
                                      <p:cBhvr additive="base">
                                        <p:cTn id="610" dur="4500"/>
                                        <p:tgtEl>
                                          <p:spTgt spid="118"/>
                                        </p:tgtEl>
                                        <p:attrNameLst>
                                          <p:attrName>ppt_x</p:attrName>
                                        </p:attrNameLst>
                                      </p:cBhvr>
                                      <p:tavLst>
                                        <p:tav tm="0">
                                          <p:val>
                                            <p:strVal val="ppt_x"/>
                                          </p:val>
                                        </p:tav>
                                        <p:tav tm="100000">
                                          <p:val>
                                            <p:strVal val="0-ppt_w/2"/>
                                          </p:val>
                                        </p:tav>
                                      </p:tavLst>
                                    </p:anim>
                                    <p:anim calcmode="lin" valueType="num">
                                      <p:cBhvr additive="base">
                                        <p:cTn id="611" dur="4500"/>
                                        <p:tgtEl>
                                          <p:spTgt spid="118"/>
                                        </p:tgtEl>
                                        <p:attrNameLst>
                                          <p:attrName>ppt_y</p:attrName>
                                        </p:attrNameLst>
                                      </p:cBhvr>
                                      <p:tavLst>
                                        <p:tav tm="0">
                                          <p:val>
                                            <p:strVal val="ppt_y"/>
                                          </p:val>
                                        </p:tav>
                                        <p:tav tm="100000">
                                          <p:val>
                                            <p:strVal val="ppt_y"/>
                                          </p:val>
                                        </p:tav>
                                      </p:tavLst>
                                    </p:anim>
                                    <p:set>
                                      <p:cBhvr>
                                        <p:cTn id="612" dur="1" fill="hold">
                                          <p:stCondLst>
                                            <p:cond delay="4499"/>
                                          </p:stCondLst>
                                        </p:cTn>
                                        <p:tgtEl>
                                          <p:spTgt spid="118"/>
                                        </p:tgtEl>
                                        <p:attrNameLst>
                                          <p:attrName>style.visibility</p:attrName>
                                        </p:attrNameLst>
                                      </p:cBhvr>
                                      <p:to>
                                        <p:strVal val="hidden"/>
                                      </p:to>
                                    </p:set>
                                  </p:childTnLst>
                                </p:cTn>
                              </p:par>
                              <p:par>
                                <p:cTn id="613" presetID="8" presetClass="emph" presetSubtype="0" fill="hold" nodeType="withEffect">
                                  <p:stCondLst>
                                    <p:cond delay="0"/>
                                  </p:stCondLst>
                                  <p:childTnLst>
                                    <p:animRot by="-21600000">
                                      <p:cBhvr>
                                        <p:cTn id="614" dur="4500" fill="hold"/>
                                        <p:tgtEl>
                                          <p:spTgt spid="118"/>
                                        </p:tgtEl>
                                        <p:attrNameLst>
                                          <p:attrName>r</p:attrName>
                                        </p:attrNameLst>
                                      </p:cBhvr>
                                    </p:animRot>
                                  </p:childTnLst>
                                </p:cTn>
                              </p:par>
                              <p:par>
                                <p:cTn id="615" presetID="2" presetClass="entr" presetSubtype="8" fill="hold" nodeType="withEffect">
                                  <p:stCondLst>
                                    <p:cond delay="0"/>
                                  </p:stCondLst>
                                  <p:childTnLst>
                                    <p:set>
                                      <p:cBhvr>
                                        <p:cTn id="616" dur="1" fill="hold">
                                          <p:stCondLst>
                                            <p:cond delay="0"/>
                                          </p:stCondLst>
                                        </p:cTn>
                                        <p:tgtEl>
                                          <p:spTgt spid="115"/>
                                        </p:tgtEl>
                                        <p:attrNameLst>
                                          <p:attrName>style.visibility</p:attrName>
                                        </p:attrNameLst>
                                      </p:cBhvr>
                                      <p:to>
                                        <p:strVal val="visible"/>
                                      </p:to>
                                    </p:set>
                                    <p:anim calcmode="lin" valueType="num">
                                      <p:cBhvr additive="base">
                                        <p:cTn id="617" dur="4500" fill="hold"/>
                                        <p:tgtEl>
                                          <p:spTgt spid="115"/>
                                        </p:tgtEl>
                                        <p:attrNameLst>
                                          <p:attrName>ppt_x</p:attrName>
                                        </p:attrNameLst>
                                      </p:cBhvr>
                                      <p:tavLst>
                                        <p:tav tm="0">
                                          <p:val>
                                            <p:strVal val="0-#ppt_w/2"/>
                                          </p:val>
                                        </p:tav>
                                        <p:tav tm="100000">
                                          <p:val>
                                            <p:strVal val="#ppt_x"/>
                                          </p:val>
                                        </p:tav>
                                      </p:tavLst>
                                    </p:anim>
                                    <p:anim calcmode="lin" valueType="num">
                                      <p:cBhvr additive="base">
                                        <p:cTn id="618" dur="4500" fill="hold"/>
                                        <p:tgtEl>
                                          <p:spTgt spid="115"/>
                                        </p:tgtEl>
                                        <p:attrNameLst>
                                          <p:attrName>ppt_y</p:attrName>
                                        </p:attrNameLst>
                                      </p:cBhvr>
                                      <p:tavLst>
                                        <p:tav tm="0">
                                          <p:val>
                                            <p:strVal val="#ppt_y"/>
                                          </p:val>
                                        </p:tav>
                                        <p:tav tm="100000">
                                          <p:val>
                                            <p:strVal val="#ppt_y"/>
                                          </p:val>
                                        </p:tav>
                                      </p:tavLst>
                                    </p:anim>
                                  </p:childTnLst>
                                </p:cTn>
                              </p:par>
                              <p:par>
                                <p:cTn id="619" presetID="2" presetClass="exit" presetSubtype="8" fill="hold" nodeType="withEffect">
                                  <p:stCondLst>
                                    <p:cond delay="0"/>
                                  </p:stCondLst>
                                  <p:childTnLst>
                                    <p:anim calcmode="lin" valueType="num">
                                      <p:cBhvr additive="base">
                                        <p:cTn id="620" dur="4500"/>
                                        <p:tgtEl>
                                          <p:spTgt spid="115"/>
                                        </p:tgtEl>
                                        <p:attrNameLst>
                                          <p:attrName>ppt_x</p:attrName>
                                        </p:attrNameLst>
                                      </p:cBhvr>
                                      <p:tavLst>
                                        <p:tav tm="0">
                                          <p:val>
                                            <p:strVal val="ppt_x"/>
                                          </p:val>
                                        </p:tav>
                                        <p:tav tm="100000">
                                          <p:val>
                                            <p:strVal val="0-ppt_w/2"/>
                                          </p:val>
                                        </p:tav>
                                      </p:tavLst>
                                    </p:anim>
                                    <p:anim calcmode="lin" valueType="num">
                                      <p:cBhvr additive="base">
                                        <p:cTn id="621" dur="4500"/>
                                        <p:tgtEl>
                                          <p:spTgt spid="115"/>
                                        </p:tgtEl>
                                        <p:attrNameLst>
                                          <p:attrName>ppt_y</p:attrName>
                                        </p:attrNameLst>
                                      </p:cBhvr>
                                      <p:tavLst>
                                        <p:tav tm="0">
                                          <p:val>
                                            <p:strVal val="ppt_y"/>
                                          </p:val>
                                        </p:tav>
                                        <p:tav tm="100000">
                                          <p:val>
                                            <p:strVal val="ppt_y"/>
                                          </p:val>
                                        </p:tav>
                                      </p:tavLst>
                                    </p:anim>
                                    <p:set>
                                      <p:cBhvr>
                                        <p:cTn id="622" dur="1" fill="hold">
                                          <p:stCondLst>
                                            <p:cond delay="4499"/>
                                          </p:stCondLst>
                                        </p:cTn>
                                        <p:tgtEl>
                                          <p:spTgt spid="115"/>
                                        </p:tgtEl>
                                        <p:attrNameLst>
                                          <p:attrName>style.visibility</p:attrName>
                                        </p:attrNameLst>
                                      </p:cBhvr>
                                      <p:to>
                                        <p:strVal val="hidden"/>
                                      </p:to>
                                    </p:set>
                                  </p:childTnLst>
                                </p:cTn>
                              </p:par>
                              <p:par>
                                <p:cTn id="623" presetID="8" presetClass="emph" presetSubtype="0" fill="hold" nodeType="withEffect">
                                  <p:stCondLst>
                                    <p:cond delay="0"/>
                                  </p:stCondLst>
                                  <p:childTnLst>
                                    <p:animRot by="-21600000">
                                      <p:cBhvr>
                                        <p:cTn id="624" dur="4500" fill="hold"/>
                                        <p:tgtEl>
                                          <p:spTgt spid="115"/>
                                        </p:tgtEl>
                                        <p:attrNameLst>
                                          <p:attrName>r</p:attrName>
                                        </p:attrNameLst>
                                      </p:cBhvr>
                                    </p:animRot>
                                  </p:childTnLst>
                                </p:cTn>
                              </p:par>
                              <p:par>
                                <p:cTn id="625" presetID="2" presetClass="entr" presetSubtype="8" fill="hold" nodeType="withEffect">
                                  <p:stCondLst>
                                    <p:cond delay="0"/>
                                  </p:stCondLst>
                                  <p:childTnLst>
                                    <p:set>
                                      <p:cBhvr>
                                        <p:cTn id="626" dur="1" fill="hold">
                                          <p:stCondLst>
                                            <p:cond delay="0"/>
                                          </p:stCondLst>
                                        </p:cTn>
                                        <p:tgtEl>
                                          <p:spTgt spid="112"/>
                                        </p:tgtEl>
                                        <p:attrNameLst>
                                          <p:attrName>style.visibility</p:attrName>
                                        </p:attrNameLst>
                                      </p:cBhvr>
                                      <p:to>
                                        <p:strVal val="visible"/>
                                      </p:to>
                                    </p:set>
                                    <p:anim calcmode="lin" valueType="num">
                                      <p:cBhvr additive="base">
                                        <p:cTn id="627" dur="4500" fill="hold"/>
                                        <p:tgtEl>
                                          <p:spTgt spid="112"/>
                                        </p:tgtEl>
                                        <p:attrNameLst>
                                          <p:attrName>ppt_x</p:attrName>
                                        </p:attrNameLst>
                                      </p:cBhvr>
                                      <p:tavLst>
                                        <p:tav tm="0">
                                          <p:val>
                                            <p:strVal val="0-#ppt_w/2"/>
                                          </p:val>
                                        </p:tav>
                                        <p:tav tm="100000">
                                          <p:val>
                                            <p:strVal val="#ppt_x"/>
                                          </p:val>
                                        </p:tav>
                                      </p:tavLst>
                                    </p:anim>
                                    <p:anim calcmode="lin" valueType="num">
                                      <p:cBhvr additive="base">
                                        <p:cTn id="628" dur="4500" fill="hold"/>
                                        <p:tgtEl>
                                          <p:spTgt spid="112"/>
                                        </p:tgtEl>
                                        <p:attrNameLst>
                                          <p:attrName>ppt_y</p:attrName>
                                        </p:attrNameLst>
                                      </p:cBhvr>
                                      <p:tavLst>
                                        <p:tav tm="0">
                                          <p:val>
                                            <p:strVal val="#ppt_y"/>
                                          </p:val>
                                        </p:tav>
                                        <p:tav tm="100000">
                                          <p:val>
                                            <p:strVal val="#ppt_y"/>
                                          </p:val>
                                        </p:tav>
                                      </p:tavLst>
                                    </p:anim>
                                  </p:childTnLst>
                                </p:cTn>
                              </p:par>
                              <p:par>
                                <p:cTn id="629" presetID="2" presetClass="exit" presetSubtype="8" fill="hold" nodeType="withEffect">
                                  <p:stCondLst>
                                    <p:cond delay="0"/>
                                  </p:stCondLst>
                                  <p:childTnLst>
                                    <p:anim calcmode="lin" valueType="num">
                                      <p:cBhvr additive="base">
                                        <p:cTn id="630" dur="4500"/>
                                        <p:tgtEl>
                                          <p:spTgt spid="112"/>
                                        </p:tgtEl>
                                        <p:attrNameLst>
                                          <p:attrName>ppt_x</p:attrName>
                                        </p:attrNameLst>
                                      </p:cBhvr>
                                      <p:tavLst>
                                        <p:tav tm="0">
                                          <p:val>
                                            <p:strVal val="ppt_x"/>
                                          </p:val>
                                        </p:tav>
                                        <p:tav tm="100000">
                                          <p:val>
                                            <p:strVal val="0-ppt_w/2"/>
                                          </p:val>
                                        </p:tav>
                                      </p:tavLst>
                                    </p:anim>
                                    <p:anim calcmode="lin" valueType="num">
                                      <p:cBhvr additive="base">
                                        <p:cTn id="631" dur="4500"/>
                                        <p:tgtEl>
                                          <p:spTgt spid="112"/>
                                        </p:tgtEl>
                                        <p:attrNameLst>
                                          <p:attrName>ppt_y</p:attrName>
                                        </p:attrNameLst>
                                      </p:cBhvr>
                                      <p:tavLst>
                                        <p:tav tm="0">
                                          <p:val>
                                            <p:strVal val="ppt_y"/>
                                          </p:val>
                                        </p:tav>
                                        <p:tav tm="100000">
                                          <p:val>
                                            <p:strVal val="ppt_y"/>
                                          </p:val>
                                        </p:tav>
                                      </p:tavLst>
                                    </p:anim>
                                    <p:set>
                                      <p:cBhvr>
                                        <p:cTn id="632" dur="1" fill="hold">
                                          <p:stCondLst>
                                            <p:cond delay="4499"/>
                                          </p:stCondLst>
                                        </p:cTn>
                                        <p:tgtEl>
                                          <p:spTgt spid="112"/>
                                        </p:tgtEl>
                                        <p:attrNameLst>
                                          <p:attrName>style.visibility</p:attrName>
                                        </p:attrNameLst>
                                      </p:cBhvr>
                                      <p:to>
                                        <p:strVal val="hidden"/>
                                      </p:to>
                                    </p:set>
                                  </p:childTnLst>
                                </p:cTn>
                              </p:par>
                              <p:par>
                                <p:cTn id="633" presetID="8" presetClass="emph" presetSubtype="0" fill="hold" nodeType="withEffect">
                                  <p:stCondLst>
                                    <p:cond delay="0"/>
                                  </p:stCondLst>
                                  <p:childTnLst>
                                    <p:animRot by="-21600000">
                                      <p:cBhvr>
                                        <p:cTn id="634" dur="4500" fill="hold"/>
                                        <p:tgtEl>
                                          <p:spTgt spid="112"/>
                                        </p:tgtEl>
                                        <p:attrNameLst>
                                          <p:attrName>r</p:attrName>
                                        </p:attrNameLst>
                                      </p:cBhvr>
                                    </p:animRot>
                                  </p:childTnLst>
                                </p:cTn>
                              </p:par>
                              <p:par>
                                <p:cTn id="635" presetID="2" presetClass="entr" presetSubtype="8" fill="hold" nodeType="withEffect">
                                  <p:stCondLst>
                                    <p:cond delay="0"/>
                                  </p:stCondLst>
                                  <p:childTnLst>
                                    <p:set>
                                      <p:cBhvr>
                                        <p:cTn id="636" dur="1" fill="hold">
                                          <p:stCondLst>
                                            <p:cond delay="0"/>
                                          </p:stCondLst>
                                        </p:cTn>
                                        <p:tgtEl>
                                          <p:spTgt spid="109"/>
                                        </p:tgtEl>
                                        <p:attrNameLst>
                                          <p:attrName>style.visibility</p:attrName>
                                        </p:attrNameLst>
                                      </p:cBhvr>
                                      <p:to>
                                        <p:strVal val="visible"/>
                                      </p:to>
                                    </p:set>
                                    <p:anim calcmode="lin" valueType="num">
                                      <p:cBhvr additive="base">
                                        <p:cTn id="637" dur="4500" fill="hold"/>
                                        <p:tgtEl>
                                          <p:spTgt spid="109"/>
                                        </p:tgtEl>
                                        <p:attrNameLst>
                                          <p:attrName>ppt_x</p:attrName>
                                        </p:attrNameLst>
                                      </p:cBhvr>
                                      <p:tavLst>
                                        <p:tav tm="0">
                                          <p:val>
                                            <p:strVal val="0-#ppt_w/2"/>
                                          </p:val>
                                        </p:tav>
                                        <p:tav tm="100000">
                                          <p:val>
                                            <p:strVal val="#ppt_x"/>
                                          </p:val>
                                        </p:tav>
                                      </p:tavLst>
                                    </p:anim>
                                    <p:anim calcmode="lin" valueType="num">
                                      <p:cBhvr additive="base">
                                        <p:cTn id="638" dur="4500" fill="hold"/>
                                        <p:tgtEl>
                                          <p:spTgt spid="109"/>
                                        </p:tgtEl>
                                        <p:attrNameLst>
                                          <p:attrName>ppt_y</p:attrName>
                                        </p:attrNameLst>
                                      </p:cBhvr>
                                      <p:tavLst>
                                        <p:tav tm="0">
                                          <p:val>
                                            <p:strVal val="#ppt_y"/>
                                          </p:val>
                                        </p:tav>
                                        <p:tav tm="100000">
                                          <p:val>
                                            <p:strVal val="#ppt_y"/>
                                          </p:val>
                                        </p:tav>
                                      </p:tavLst>
                                    </p:anim>
                                  </p:childTnLst>
                                </p:cTn>
                              </p:par>
                              <p:par>
                                <p:cTn id="639" presetID="2" presetClass="exit" presetSubtype="8" fill="hold" nodeType="withEffect">
                                  <p:stCondLst>
                                    <p:cond delay="0"/>
                                  </p:stCondLst>
                                  <p:childTnLst>
                                    <p:anim calcmode="lin" valueType="num">
                                      <p:cBhvr additive="base">
                                        <p:cTn id="640" dur="4500"/>
                                        <p:tgtEl>
                                          <p:spTgt spid="109"/>
                                        </p:tgtEl>
                                        <p:attrNameLst>
                                          <p:attrName>ppt_x</p:attrName>
                                        </p:attrNameLst>
                                      </p:cBhvr>
                                      <p:tavLst>
                                        <p:tav tm="0">
                                          <p:val>
                                            <p:strVal val="ppt_x"/>
                                          </p:val>
                                        </p:tav>
                                        <p:tav tm="100000">
                                          <p:val>
                                            <p:strVal val="0-ppt_w/2"/>
                                          </p:val>
                                        </p:tav>
                                      </p:tavLst>
                                    </p:anim>
                                    <p:anim calcmode="lin" valueType="num">
                                      <p:cBhvr additive="base">
                                        <p:cTn id="641" dur="4500"/>
                                        <p:tgtEl>
                                          <p:spTgt spid="109"/>
                                        </p:tgtEl>
                                        <p:attrNameLst>
                                          <p:attrName>ppt_y</p:attrName>
                                        </p:attrNameLst>
                                      </p:cBhvr>
                                      <p:tavLst>
                                        <p:tav tm="0">
                                          <p:val>
                                            <p:strVal val="ppt_y"/>
                                          </p:val>
                                        </p:tav>
                                        <p:tav tm="100000">
                                          <p:val>
                                            <p:strVal val="ppt_y"/>
                                          </p:val>
                                        </p:tav>
                                      </p:tavLst>
                                    </p:anim>
                                    <p:set>
                                      <p:cBhvr>
                                        <p:cTn id="642" dur="1" fill="hold">
                                          <p:stCondLst>
                                            <p:cond delay="4499"/>
                                          </p:stCondLst>
                                        </p:cTn>
                                        <p:tgtEl>
                                          <p:spTgt spid="109"/>
                                        </p:tgtEl>
                                        <p:attrNameLst>
                                          <p:attrName>style.visibility</p:attrName>
                                        </p:attrNameLst>
                                      </p:cBhvr>
                                      <p:to>
                                        <p:strVal val="hidden"/>
                                      </p:to>
                                    </p:set>
                                  </p:childTnLst>
                                </p:cTn>
                              </p:par>
                              <p:par>
                                <p:cTn id="643" presetID="8" presetClass="emph" presetSubtype="0" fill="hold" nodeType="withEffect">
                                  <p:stCondLst>
                                    <p:cond delay="0"/>
                                  </p:stCondLst>
                                  <p:childTnLst>
                                    <p:animRot by="-21600000">
                                      <p:cBhvr>
                                        <p:cTn id="644" dur="4500" fill="hold"/>
                                        <p:tgtEl>
                                          <p:spTgt spid="109"/>
                                        </p:tgtEl>
                                        <p:attrNameLst>
                                          <p:attrName>r</p:attrName>
                                        </p:attrNameLst>
                                      </p:cBhvr>
                                    </p:animRot>
                                  </p:childTnLst>
                                </p:cTn>
                              </p:par>
                              <p:par>
                                <p:cTn id="645" presetID="2" presetClass="entr" presetSubtype="8" fill="hold" nodeType="withEffect">
                                  <p:stCondLst>
                                    <p:cond delay="0"/>
                                  </p:stCondLst>
                                  <p:childTnLst>
                                    <p:set>
                                      <p:cBhvr>
                                        <p:cTn id="646" dur="1" fill="hold">
                                          <p:stCondLst>
                                            <p:cond delay="0"/>
                                          </p:stCondLst>
                                        </p:cTn>
                                        <p:tgtEl>
                                          <p:spTgt spid="169"/>
                                        </p:tgtEl>
                                        <p:attrNameLst>
                                          <p:attrName>style.visibility</p:attrName>
                                        </p:attrNameLst>
                                      </p:cBhvr>
                                      <p:to>
                                        <p:strVal val="visible"/>
                                      </p:to>
                                    </p:set>
                                    <p:anim calcmode="lin" valueType="num">
                                      <p:cBhvr additive="base">
                                        <p:cTn id="647" dur="4500" fill="hold"/>
                                        <p:tgtEl>
                                          <p:spTgt spid="169"/>
                                        </p:tgtEl>
                                        <p:attrNameLst>
                                          <p:attrName>ppt_x</p:attrName>
                                        </p:attrNameLst>
                                      </p:cBhvr>
                                      <p:tavLst>
                                        <p:tav tm="0">
                                          <p:val>
                                            <p:strVal val="0-#ppt_w/2"/>
                                          </p:val>
                                        </p:tav>
                                        <p:tav tm="100000">
                                          <p:val>
                                            <p:strVal val="#ppt_x"/>
                                          </p:val>
                                        </p:tav>
                                      </p:tavLst>
                                    </p:anim>
                                    <p:anim calcmode="lin" valueType="num">
                                      <p:cBhvr additive="base">
                                        <p:cTn id="648" dur="4500" fill="hold"/>
                                        <p:tgtEl>
                                          <p:spTgt spid="169"/>
                                        </p:tgtEl>
                                        <p:attrNameLst>
                                          <p:attrName>ppt_y</p:attrName>
                                        </p:attrNameLst>
                                      </p:cBhvr>
                                      <p:tavLst>
                                        <p:tav tm="0">
                                          <p:val>
                                            <p:strVal val="#ppt_y"/>
                                          </p:val>
                                        </p:tav>
                                        <p:tav tm="100000">
                                          <p:val>
                                            <p:strVal val="#ppt_y"/>
                                          </p:val>
                                        </p:tav>
                                      </p:tavLst>
                                    </p:anim>
                                  </p:childTnLst>
                                </p:cTn>
                              </p:par>
                              <p:par>
                                <p:cTn id="649" presetID="2" presetClass="exit" presetSubtype="8" fill="hold" nodeType="withEffect">
                                  <p:stCondLst>
                                    <p:cond delay="0"/>
                                  </p:stCondLst>
                                  <p:childTnLst>
                                    <p:anim calcmode="lin" valueType="num">
                                      <p:cBhvr additive="base">
                                        <p:cTn id="650" dur="4500"/>
                                        <p:tgtEl>
                                          <p:spTgt spid="169"/>
                                        </p:tgtEl>
                                        <p:attrNameLst>
                                          <p:attrName>ppt_x</p:attrName>
                                        </p:attrNameLst>
                                      </p:cBhvr>
                                      <p:tavLst>
                                        <p:tav tm="0">
                                          <p:val>
                                            <p:strVal val="ppt_x"/>
                                          </p:val>
                                        </p:tav>
                                        <p:tav tm="100000">
                                          <p:val>
                                            <p:strVal val="0-ppt_w/2"/>
                                          </p:val>
                                        </p:tav>
                                      </p:tavLst>
                                    </p:anim>
                                    <p:anim calcmode="lin" valueType="num">
                                      <p:cBhvr additive="base">
                                        <p:cTn id="651" dur="4500"/>
                                        <p:tgtEl>
                                          <p:spTgt spid="169"/>
                                        </p:tgtEl>
                                        <p:attrNameLst>
                                          <p:attrName>ppt_y</p:attrName>
                                        </p:attrNameLst>
                                      </p:cBhvr>
                                      <p:tavLst>
                                        <p:tav tm="0">
                                          <p:val>
                                            <p:strVal val="ppt_y"/>
                                          </p:val>
                                        </p:tav>
                                        <p:tav tm="100000">
                                          <p:val>
                                            <p:strVal val="ppt_y"/>
                                          </p:val>
                                        </p:tav>
                                      </p:tavLst>
                                    </p:anim>
                                    <p:set>
                                      <p:cBhvr>
                                        <p:cTn id="652" dur="1" fill="hold">
                                          <p:stCondLst>
                                            <p:cond delay="4499"/>
                                          </p:stCondLst>
                                        </p:cTn>
                                        <p:tgtEl>
                                          <p:spTgt spid="169"/>
                                        </p:tgtEl>
                                        <p:attrNameLst>
                                          <p:attrName>style.visibility</p:attrName>
                                        </p:attrNameLst>
                                      </p:cBhvr>
                                      <p:to>
                                        <p:strVal val="hidden"/>
                                      </p:to>
                                    </p:set>
                                  </p:childTnLst>
                                </p:cTn>
                              </p:par>
                              <p:par>
                                <p:cTn id="653" presetID="8" presetClass="emph" presetSubtype="0" fill="hold" nodeType="withEffect">
                                  <p:stCondLst>
                                    <p:cond delay="0"/>
                                  </p:stCondLst>
                                  <p:childTnLst>
                                    <p:animRot by="-21600000">
                                      <p:cBhvr>
                                        <p:cTn id="654" dur="4500" fill="hold"/>
                                        <p:tgtEl>
                                          <p:spTgt spid="169"/>
                                        </p:tgtEl>
                                        <p:attrNameLst>
                                          <p:attrName>r</p:attrName>
                                        </p:attrNameLst>
                                      </p:cBhvr>
                                    </p:animRot>
                                  </p:childTnLst>
                                </p:cTn>
                              </p:par>
                              <p:par>
                                <p:cTn id="655" presetID="2" presetClass="entr" presetSubtype="8" fill="hold" nodeType="withEffect">
                                  <p:stCondLst>
                                    <p:cond delay="0"/>
                                  </p:stCondLst>
                                  <p:childTnLst>
                                    <p:set>
                                      <p:cBhvr>
                                        <p:cTn id="656" dur="1" fill="hold">
                                          <p:stCondLst>
                                            <p:cond delay="0"/>
                                          </p:stCondLst>
                                        </p:cTn>
                                        <p:tgtEl>
                                          <p:spTgt spid="166"/>
                                        </p:tgtEl>
                                        <p:attrNameLst>
                                          <p:attrName>style.visibility</p:attrName>
                                        </p:attrNameLst>
                                      </p:cBhvr>
                                      <p:to>
                                        <p:strVal val="visible"/>
                                      </p:to>
                                    </p:set>
                                    <p:anim calcmode="lin" valueType="num">
                                      <p:cBhvr additive="base">
                                        <p:cTn id="657" dur="4500" fill="hold"/>
                                        <p:tgtEl>
                                          <p:spTgt spid="166"/>
                                        </p:tgtEl>
                                        <p:attrNameLst>
                                          <p:attrName>ppt_x</p:attrName>
                                        </p:attrNameLst>
                                      </p:cBhvr>
                                      <p:tavLst>
                                        <p:tav tm="0">
                                          <p:val>
                                            <p:strVal val="0-#ppt_w/2"/>
                                          </p:val>
                                        </p:tav>
                                        <p:tav tm="100000">
                                          <p:val>
                                            <p:strVal val="#ppt_x"/>
                                          </p:val>
                                        </p:tav>
                                      </p:tavLst>
                                    </p:anim>
                                    <p:anim calcmode="lin" valueType="num">
                                      <p:cBhvr additive="base">
                                        <p:cTn id="658" dur="4500" fill="hold"/>
                                        <p:tgtEl>
                                          <p:spTgt spid="166"/>
                                        </p:tgtEl>
                                        <p:attrNameLst>
                                          <p:attrName>ppt_y</p:attrName>
                                        </p:attrNameLst>
                                      </p:cBhvr>
                                      <p:tavLst>
                                        <p:tav tm="0">
                                          <p:val>
                                            <p:strVal val="#ppt_y"/>
                                          </p:val>
                                        </p:tav>
                                        <p:tav tm="100000">
                                          <p:val>
                                            <p:strVal val="#ppt_y"/>
                                          </p:val>
                                        </p:tav>
                                      </p:tavLst>
                                    </p:anim>
                                  </p:childTnLst>
                                </p:cTn>
                              </p:par>
                              <p:par>
                                <p:cTn id="659" presetID="2" presetClass="exit" presetSubtype="8" fill="hold" nodeType="withEffect">
                                  <p:stCondLst>
                                    <p:cond delay="0"/>
                                  </p:stCondLst>
                                  <p:childTnLst>
                                    <p:anim calcmode="lin" valueType="num">
                                      <p:cBhvr additive="base">
                                        <p:cTn id="660" dur="4500"/>
                                        <p:tgtEl>
                                          <p:spTgt spid="166"/>
                                        </p:tgtEl>
                                        <p:attrNameLst>
                                          <p:attrName>ppt_x</p:attrName>
                                        </p:attrNameLst>
                                      </p:cBhvr>
                                      <p:tavLst>
                                        <p:tav tm="0">
                                          <p:val>
                                            <p:strVal val="ppt_x"/>
                                          </p:val>
                                        </p:tav>
                                        <p:tav tm="100000">
                                          <p:val>
                                            <p:strVal val="0-ppt_w/2"/>
                                          </p:val>
                                        </p:tav>
                                      </p:tavLst>
                                    </p:anim>
                                    <p:anim calcmode="lin" valueType="num">
                                      <p:cBhvr additive="base">
                                        <p:cTn id="661" dur="4500"/>
                                        <p:tgtEl>
                                          <p:spTgt spid="166"/>
                                        </p:tgtEl>
                                        <p:attrNameLst>
                                          <p:attrName>ppt_y</p:attrName>
                                        </p:attrNameLst>
                                      </p:cBhvr>
                                      <p:tavLst>
                                        <p:tav tm="0">
                                          <p:val>
                                            <p:strVal val="ppt_y"/>
                                          </p:val>
                                        </p:tav>
                                        <p:tav tm="100000">
                                          <p:val>
                                            <p:strVal val="ppt_y"/>
                                          </p:val>
                                        </p:tav>
                                      </p:tavLst>
                                    </p:anim>
                                    <p:set>
                                      <p:cBhvr>
                                        <p:cTn id="662" dur="1" fill="hold">
                                          <p:stCondLst>
                                            <p:cond delay="4499"/>
                                          </p:stCondLst>
                                        </p:cTn>
                                        <p:tgtEl>
                                          <p:spTgt spid="166"/>
                                        </p:tgtEl>
                                        <p:attrNameLst>
                                          <p:attrName>style.visibility</p:attrName>
                                        </p:attrNameLst>
                                      </p:cBhvr>
                                      <p:to>
                                        <p:strVal val="hidden"/>
                                      </p:to>
                                    </p:set>
                                  </p:childTnLst>
                                </p:cTn>
                              </p:par>
                              <p:par>
                                <p:cTn id="663" presetID="8" presetClass="emph" presetSubtype="0" fill="hold" nodeType="withEffect">
                                  <p:stCondLst>
                                    <p:cond delay="0"/>
                                  </p:stCondLst>
                                  <p:childTnLst>
                                    <p:animRot by="-21600000">
                                      <p:cBhvr>
                                        <p:cTn id="664" dur="4500" fill="hold"/>
                                        <p:tgtEl>
                                          <p:spTgt spid="166"/>
                                        </p:tgtEl>
                                        <p:attrNameLst>
                                          <p:attrName>r</p:attrName>
                                        </p:attrNameLst>
                                      </p:cBhvr>
                                    </p:animRot>
                                  </p:childTnLst>
                                </p:cTn>
                              </p:par>
                              <p:par>
                                <p:cTn id="665" presetID="2" presetClass="entr" presetSubtype="8" fill="hold" nodeType="withEffect">
                                  <p:stCondLst>
                                    <p:cond delay="0"/>
                                  </p:stCondLst>
                                  <p:childTnLst>
                                    <p:set>
                                      <p:cBhvr>
                                        <p:cTn id="666" dur="1" fill="hold">
                                          <p:stCondLst>
                                            <p:cond delay="0"/>
                                          </p:stCondLst>
                                        </p:cTn>
                                        <p:tgtEl>
                                          <p:spTgt spid="163"/>
                                        </p:tgtEl>
                                        <p:attrNameLst>
                                          <p:attrName>style.visibility</p:attrName>
                                        </p:attrNameLst>
                                      </p:cBhvr>
                                      <p:to>
                                        <p:strVal val="visible"/>
                                      </p:to>
                                    </p:set>
                                    <p:anim calcmode="lin" valueType="num">
                                      <p:cBhvr additive="base">
                                        <p:cTn id="667" dur="4500" fill="hold"/>
                                        <p:tgtEl>
                                          <p:spTgt spid="163"/>
                                        </p:tgtEl>
                                        <p:attrNameLst>
                                          <p:attrName>ppt_x</p:attrName>
                                        </p:attrNameLst>
                                      </p:cBhvr>
                                      <p:tavLst>
                                        <p:tav tm="0">
                                          <p:val>
                                            <p:strVal val="0-#ppt_w/2"/>
                                          </p:val>
                                        </p:tav>
                                        <p:tav tm="100000">
                                          <p:val>
                                            <p:strVal val="#ppt_x"/>
                                          </p:val>
                                        </p:tav>
                                      </p:tavLst>
                                    </p:anim>
                                    <p:anim calcmode="lin" valueType="num">
                                      <p:cBhvr additive="base">
                                        <p:cTn id="668" dur="4500" fill="hold"/>
                                        <p:tgtEl>
                                          <p:spTgt spid="163"/>
                                        </p:tgtEl>
                                        <p:attrNameLst>
                                          <p:attrName>ppt_y</p:attrName>
                                        </p:attrNameLst>
                                      </p:cBhvr>
                                      <p:tavLst>
                                        <p:tav tm="0">
                                          <p:val>
                                            <p:strVal val="#ppt_y"/>
                                          </p:val>
                                        </p:tav>
                                        <p:tav tm="100000">
                                          <p:val>
                                            <p:strVal val="#ppt_y"/>
                                          </p:val>
                                        </p:tav>
                                      </p:tavLst>
                                    </p:anim>
                                  </p:childTnLst>
                                </p:cTn>
                              </p:par>
                              <p:par>
                                <p:cTn id="669" presetID="2" presetClass="exit" presetSubtype="8" fill="hold" nodeType="withEffect">
                                  <p:stCondLst>
                                    <p:cond delay="0"/>
                                  </p:stCondLst>
                                  <p:childTnLst>
                                    <p:anim calcmode="lin" valueType="num">
                                      <p:cBhvr additive="base">
                                        <p:cTn id="670" dur="4500"/>
                                        <p:tgtEl>
                                          <p:spTgt spid="163"/>
                                        </p:tgtEl>
                                        <p:attrNameLst>
                                          <p:attrName>ppt_x</p:attrName>
                                        </p:attrNameLst>
                                      </p:cBhvr>
                                      <p:tavLst>
                                        <p:tav tm="0">
                                          <p:val>
                                            <p:strVal val="ppt_x"/>
                                          </p:val>
                                        </p:tav>
                                        <p:tav tm="100000">
                                          <p:val>
                                            <p:strVal val="0-ppt_w/2"/>
                                          </p:val>
                                        </p:tav>
                                      </p:tavLst>
                                    </p:anim>
                                    <p:anim calcmode="lin" valueType="num">
                                      <p:cBhvr additive="base">
                                        <p:cTn id="671" dur="4500"/>
                                        <p:tgtEl>
                                          <p:spTgt spid="163"/>
                                        </p:tgtEl>
                                        <p:attrNameLst>
                                          <p:attrName>ppt_y</p:attrName>
                                        </p:attrNameLst>
                                      </p:cBhvr>
                                      <p:tavLst>
                                        <p:tav tm="0">
                                          <p:val>
                                            <p:strVal val="ppt_y"/>
                                          </p:val>
                                        </p:tav>
                                        <p:tav tm="100000">
                                          <p:val>
                                            <p:strVal val="ppt_y"/>
                                          </p:val>
                                        </p:tav>
                                      </p:tavLst>
                                    </p:anim>
                                    <p:set>
                                      <p:cBhvr>
                                        <p:cTn id="672" dur="1" fill="hold">
                                          <p:stCondLst>
                                            <p:cond delay="4499"/>
                                          </p:stCondLst>
                                        </p:cTn>
                                        <p:tgtEl>
                                          <p:spTgt spid="163"/>
                                        </p:tgtEl>
                                        <p:attrNameLst>
                                          <p:attrName>style.visibility</p:attrName>
                                        </p:attrNameLst>
                                      </p:cBhvr>
                                      <p:to>
                                        <p:strVal val="hidden"/>
                                      </p:to>
                                    </p:set>
                                  </p:childTnLst>
                                </p:cTn>
                              </p:par>
                              <p:par>
                                <p:cTn id="673" presetID="8" presetClass="emph" presetSubtype="0" fill="hold" nodeType="withEffect">
                                  <p:stCondLst>
                                    <p:cond delay="0"/>
                                  </p:stCondLst>
                                  <p:childTnLst>
                                    <p:animRot by="-21600000">
                                      <p:cBhvr>
                                        <p:cTn id="674" dur="4500" fill="hold"/>
                                        <p:tgtEl>
                                          <p:spTgt spid="163"/>
                                        </p:tgtEl>
                                        <p:attrNameLst>
                                          <p:attrName>r</p:attrName>
                                        </p:attrNameLst>
                                      </p:cBhvr>
                                    </p:animRot>
                                  </p:childTnLst>
                                </p:cTn>
                              </p:par>
                              <p:par>
                                <p:cTn id="675" presetID="2" presetClass="entr" presetSubtype="8" fill="hold" nodeType="withEffect">
                                  <p:stCondLst>
                                    <p:cond delay="0"/>
                                  </p:stCondLst>
                                  <p:childTnLst>
                                    <p:set>
                                      <p:cBhvr>
                                        <p:cTn id="676" dur="1" fill="hold">
                                          <p:stCondLst>
                                            <p:cond delay="0"/>
                                          </p:stCondLst>
                                        </p:cTn>
                                        <p:tgtEl>
                                          <p:spTgt spid="160"/>
                                        </p:tgtEl>
                                        <p:attrNameLst>
                                          <p:attrName>style.visibility</p:attrName>
                                        </p:attrNameLst>
                                      </p:cBhvr>
                                      <p:to>
                                        <p:strVal val="visible"/>
                                      </p:to>
                                    </p:set>
                                    <p:anim calcmode="lin" valueType="num">
                                      <p:cBhvr additive="base">
                                        <p:cTn id="677" dur="4500" fill="hold"/>
                                        <p:tgtEl>
                                          <p:spTgt spid="160"/>
                                        </p:tgtEl>
                                        <p:attrNameLst>
                                          <p:attrName>ppt_x</p:attrName>
                                        </p:attrNameLst>
                                      </p:cBhvr>
                                      <p:tavLst>
                                        <p:tav tm="0">
                                          <p:val>
                                            <p:strVal val="0-#ppt_w/2"/>
                                          </p:val>
                                        </p:tav>
                                        <p:tav tm="100000">
                                          <p:val>
                                            <p:strVal val="#ppt_x"/>
                                          </p:val>
                                        </p:tav>
                                      </p:tavLst>
                                    </p:anim>
                                    <p:anim calcmode="lin" valueType="num">
                                      <p:cBhvr additive="base">
                                        <p:cTn id="678" dur="4500" fill="hold"/>
                                        <p:tgtEl>
                                          <p:spTgt spid="160"/>
                                        </p:tgtEl>
                                        <p:attrNameLst>
                                          <p:attrName>ppt_y</p:attrName>
                                        </p:attrNameLst>
                                      </p:cBhvr>
                                      <p:tavLst>
                                        <p:tav tm="0">
                                          <p:val>
                                            <p:strVal val="#ppt_y"/>
                                          </p:val>
                                        </p:tav>
                                        <p:tav tm="100000">
                                          <p:val>
                                            <p:strVal val="#ppt_y"/>
                                          </p:val>
                                        </p:tav>
                                      </p:tavLst>
                                    </p:anim>
                                  </p:childTnLst>
                                </p:cTn>
                              </p:par>
                              <p:par>
                                <p:cTn id="679" presetID="2" presetClass="exit" presetSubtype="8" fill="hold" nodeType="withEffect">
                                  <p:stCondLst>
                                    <p:cond delay="0"/>
                                  </p:stCondLst>
                                  <p:childTnLst>
                                    <p:anim calcmode="lin" valueType="num">
                                      <p:cBhvr additive="base">
                                        <p:cTn id="680" dur="4500"/>
                                        <p:tgtEl>
                                          <p:spTgt spid="160"/>
                                        </p:tgtEl>
                                        <p:attrNameLst>
                                          <p:attrName>ppt_x</p:attrName>
                                        </p:attrNameLst>
                                      </p:cBhvr>
                                      <p:tavLst>
                                        <p:tav tm="0">
                                          <p:val>
                                            <p:strVal val="ppt_x"/>
                                          </p:val>
                                        </p:tav>
                                        <p:tav tm="100000">
                                          <p:val>
                                            <p:strVal val="0-ppt_w/2"/>
                                          </p:val>
                                        </p:tav>
                                      </p:tavLst>
                                    </p:anim>
                                    <p:anim calcmode="lin" valueType="num">
                                      <p:cBhvr additive="base">
                                        <p:cTn id="681" dur="4500"/>
                                        <p:tgtEl>
                                          <p:spTgt spid="160"/>
                                        </p:tgtEl>
                                        <p:attrNameLst>
                                          <p:attrName>ppt_y</p:attrName>
                                        </p:attrNameLst>
                                      </p:cBhvr>
                                      <p:tavLst>
                                        <p:tav tm="0">
                                          <p:val>
                                            <p:strVal val="ppt_y"/>
                                          </p:val>
                                        </p:tav>
                                        <p:tav tm="100000">
                                          <p:val>
                                            <p:strVal val="ppt_y"/>
                                          </p:val>
                                        </p:tav>
                                      </p:tavLst>
                                    </p:anim>
                                    <p:set>
                                      <p:cBhvr>
                                        <p:cTn id="682" dur="1" fill="hold">
                                          <p:stCondLst>
                                            <p:cond delay="4499"/>
                                          </p:stCondLst>
                                        </p:cTn>
                                        <p:tgtEl>
                                          <p:spTgt spid="160"/>
                                        </p:tgtEl>
                                        <p:attrNameLst>
                                          <p:attrName>style.visibility</p:attrName>
                                        </p:attrNameLst>
                                      </p:cBhvr>
                                      <p:to>
                                        <p:strVal val="hidden"/>
                                      </p:to>
                                    </p:set>
                                  </p:childTnLst>
                                </p:cTn>
                              </p:par>
                              <p:par>
                                <p:cTn id="683" presetID="8" presetClass="emph" presetSubtype="0" fill="hold" nodeType="withEffect">
                                  <p:stCondLst>
                                    <p:cond delay="0"/>
                                  </p:stCondLst>
                                  <p:childTnLst>
                                    <p:animRot by="-21600000">
                                      <p:cBhvr>
                                        <p:cTn id="684" dur="4500" fill="hold"/>
                                        <p:tgtEl>
                                          <p:spTgt spid="160"/>
                                        </p:tgtEl>
                                        <p:attrNameLst>
                                          <p:attrName>r</p:attrName>
                                        </p:attrNameLst>
                                      </p:cBhvr>
                                    </p:animRot>
                                  </p:childTnLst>
                                </p:cTn>
                              </p:par>
                              <p:par>
                                <p:cTn id="685" presetID="2" presetClass="entr" presetSubtype="8" fill="hold" nodeType="withEffect">
                                  <p:stCondLst>
                                    <p:cond delay="0"/>
                                  </p:stCondLst>
                                  <p:childTnLst>
                                    <p:set>
                                      <p:cBhvr>
                                        <p:cTn id="686" dur="1" fill="hold">
                                          <p:stCondLst>
                                            <p:cond delay="0"/>
                                          </p:stCondLst>
                                        </p:cTn>
                                        <p:tgtEl>
                                          <p:spTgt spid="157"/>
                                        </p:tgtEl>
                                        <p:attrNameLst>
                                          <p:attrName>style.visibility</p:attrName>
                                        </p:attrNameLst>
                                      </p:cBhvr>
                                      <p:to>
                                        <p:strVal val="visible"/>
                                      </p:to>
                                    </p:set>
                                    <p:anim calcmode="lin" valueType="num">
                                      <p:cBhvr additive="base">
                                        <p:cTn id="687" dur="4500" fill="hold"/>
                                        <p:tgtEl>
                                          <p:spTgt spid="157"/>
                                        </p:tgtEl>
                                        <p:attrNameLst>
                                          <p:attrName>ppt_x</p:attrName>
                                        </p:attrNameLst>
                                      </p:cBhvr>
                                      <p:tavLst>
                                        <p:tav tm="0">
                                          <p:val>
                                            <p:strVal val="0-#ppt_w/2"/>
                                          </p:val>
                                        </p:tav>
                                        <p:tav tm="100000">
                                          <p:val>
                                            <p:strVal val="#ppt_x"/>
                                          </p:val>
                                        </p:tav>
                                      </p:tavLst>
                                    </p:anim>
                                    <p:anim calcmode="lin" valueType="num">
                                      <p:cBhvr additive="base">
                                        <p:cTn id="688" dur="4500" fill="hold"/>
                                        <p:tgtEl>
                                          <p:spTgt spid="157"/>
                                        </p:tgtEl>
                                        <p:attrNameLst>
                                          <p:attrName>ppt_y</p:attrName>
                                        </p:attrNameLst>
                                      </p:cBhvr>
                                      <p:tavLst>
                                        <p:tav tm="0">
                                          <p:val>
                                            <p:strVal val="#ppt_y"/>
                                          </p:val>
                                        </p:tav>
                                        <p:tav tm="100000">
                                          <p:val>
                                            <p:strVal val="#ppt_y"/>
                                          </p:val>
                                        </p:tav>
                                      </p:tavLst>
                                    </p:anim>
                                  </p:childTnLst>
                                </p:cTn>
                              </p:par>
                              <p:par>
                                <p:cTn id="689" presetID="2" presetClass="exit" presetSubtype="8" fill="hold" nodeType="withEffect">
                                  <p:stCondLst>
                                    <p:cond delay="0"/>
                                  </p:stCondLst>
                                  <p:childTnLst>
                                    <p:anim calcmode="lin" valueType="num">
                                      <p:cBhvr additive="base">
                                        <p:cTn id="690" dur="4500"/>
                                        <p:tgtEl>
                                          <p:spTgt spid="157"/>
                                        </p:tgtEl>
                                        <p:attrNameLst>
                                          <p:attrName>ppt_x</p:attrName>
                                        </p:attrNameLst>
                                      </p:cBhvr>
                                      <p:tavLst>
                                        <p:tav tm="0">
                                          <p:val>
                                            <p:strVal val="ppt_x"/>
                                          </p:val>
                                        </p:tav>
                                        <p:tav tm="100000">
                                          <p:val>
                                            <p:strVal val="0-ppt_w/2"/>
                                          </p:val>
                                        </p:tav>
                                      </p:tavLst>
                                    </p:anim>
                                    <p:anim calcmode="lin" valueType="num">
                                      <p:cBhvr additive="base">
                                        <p:cTn id="691" dur="4500"/>
                                        <p:tgtEl>
                                          <p:spTgt spid="157"/>
                                        </p:tgtEl>
                                        <p:attrNameLst>
                                          <p:attrName>ppt_y</p:attrName>
                                        </p:attrNameLst>
                                      </p:cBhvr>
                                      <p:tavLst>
                                        <p:tav tm="0">
                                          <p:val>
                                            <p:strVal val="ppt_y"/>
                                          </p:val>
                                        </p:tav>
                                        <p:tav tm="100000">
                                          <p:val>
                                            <p:strVal val="ppt_y"/>
                                          </p:val>
                                        </p:tav>
                                      </p:tavLst>
                                    </p:anim>
                                    <p:set>
                                      <p:cBhvr>
                                        <p:cTn id="692" dur="1" fill="hold">
                                          <p:stCondLst>
                                            <p:cond delay="4499"/>
                                          </p:stCondLst>
                                        </p:cTn>
                                        <p:tgtEl>
                                          <p:spTgt spid="157"/>
                                        </p:tgtEl>
                                        <p:attrNameLst>
                                          <p:attrName>style.visibility</p:attrName>
                                        </p:attrNameLst>
                                      </p:cBhvr>
                                      <p:to>
                                        <p:strVal val="hidden"/>
                                      </p:to>
                                    </p:set>
                                  </p:childTnLst>
                                </p:cTn>
                              </p:par>
                              <p:par>
                                <p:cTn id="693" presetID="8" presetClass="emph" presetSubtype="0" fill="hold" nodeType="withEffect">
                                  <p:stCondLst>
                                    <p:cond delay="0"/>
                                  </p:stCondLst>
                                  <p:childTnLst>
                                    <p:animRot by="-21600000">
                                      <p:cBhvr>
                                        <p:cTn id="694" dur="4500" fill="hold"/>
                                        <p:tgtEl>
                                          <p:spTgt spid="157"/>
                                        </p:tgtEl>
                                        <p:attrNameLst>
                                          <p:attrName>r</p:attrName>
                                        </p:attrNameLst>
                                      </p:cBhvr>
                                    </p:animRot>
                                  </p:childTnLst>
                                </p:cTn>
                              </p:par>
                              <p:par>
                                <p:cTn id="695" presetID="2" presetClass="entr" presetSubtype="8" fill="hold" nodeType="withEffect">
                                  <p:stCondLst>
                                    <p:cond delay="0"/>
                                  </p:stCondLst>
                                  <p:childTnLst>
                                    <p:set>
                                      <p:cBhvr>
                                        <p:cTn id="696" dur="1" fill="hold">
                                          <p:stCondLst>
                                            <p:cond delay="0"/>
                                          </p:stCondLst>
                                        </p:cTn>
                                        <p:tgtEl>
                                          <p:spTgt spid="154"/>
                                        </p:tgtEl>
                                        <p:attrNameLst>
                                          <p:attrName>style.visibility</p:attrName>
                                        </p:attrNameLst>
                                      </p:cBhvr>
                                      <p:to>
                                        <p:strVal val="visible"/>
                                      </p:to>
                                    </p:set>
                                    <p:anim calcmode="lin" valueType="num">
                                      <p:cBhvr additive="base">
                                        <p:cTn id="697" dur="4500" fill="hold"/>
                                        <p:tgtEl>
                                          <p:spTgt spid="154"/>
                                        </p:tgtEl>
                                        <p:attrNameLst>
                                          <p:attrName>ppt_x</p:attrName>
                                        </p:attrNameLst>
                                      </p:cBhvr>
                                      <p:tavLst>
                                        <p:tav tm="0">
                                          <p:val>
                                            <p:strVal val="0-#ppt_w/2"/>
                                          </p:val>
                                        </p:tav>
                                        <p:tav tm="100000">
                                          <p:val>
                                            <p:strVal val="#ppt_x"/>
                                          </p:val>
                                        </p:tav>
                                      </p:tavLst>
                                    </p:anim>
                                    <p:anim calcmode="lin" valueType="num">
                                      <p:cBhvr additive="base">
                                        <p:cTn id="698" dur="4500" fill="hold"/>
                                        <p:tgtEl>
                                          <p:spTgt spid="154"/>
                                        </p:tgtEl>
                                        <p:attrNameLst>
                                          <p:attrName>ppt_y</p:attrName>
                                        </p:attrNameLst>
                                      </p:cBhvr>
                                      <p:tavLst>
                                        <p:tav tm="0">
                                          <p:val>
                                            <p:strVal val="#ppt_y"/>
                                          </p:val>
                                        </p:tav>
                                        <p:tav tm="100000">
                                          <p:val>
                                            <p:strVal val="#ppt_y"/>
                                          </p:val>
                                        </p:tav>
                                      </p:tavLst>
                                    </p:anim>
                                  </p:childTnLst>
                                </p:cTn>
                              </p:par>
                              <p:par>
                                <p:cTn id="699" presetID="2" presetClass="exit" presetSubtype="8" fill="hold" nodeType="withEffect">
                                  <p:stCondLst>
                                    <p:cond delay="0"/>
                                  </p:stCondLst>
                                  <p:childTnLst>
                                    <p:anim calcmode="lin" valueType="num">
                                      <p:cBhvr additive="base">
                                        <p:cTn id="700" dur="4500"/>
                                        <p:tgtEl>
                                          <p:spTgt spid="154"/>
                                        </p:tgtEl>
                                        <p:attrNameLst>
                                          <p:attrName>ppt_x</p:attrName>
                                        </p:attrNameLst>
                                      </p:cBhvr>
                                      <p:tavLst>
                                        <p:tav tm="0">
                                          <p:val>
                                            <p:strVal val="ppt_x"/>
                                          </p:val>
                                        </p:tav>
                                        <p:tav tm="100000">
                                          <p:val>
                                            <p:strVal val="0-ppt_w/2"/>
                                          </p:val>
                                        </p:tav>
                                      </p:tavLst>
                                    </p:anim>
                                    <p:anim calcmode="lin" valueType="num">
                                      <p:cBhvr additive="base">
                                        <p:cTn id="701" dur="4500"/>
                                        <p:tgtEl>
                                          <p:spTgt spid="154"/>
                                        </p:tgtEl>
                                        <p:attrNameLst>
                                          <p:attrName>ppt_y</p:attrName>
                                        </p:attrNameLst>
                                      </p:cBhvr>
                                      <p:tavLst>
                                        <p:tav tm="0">
                                          <p:val>
                                            <p:strVal val="ppt_y"/>
                                          </p:val>
                                        </p:tav>
                                        <p:tav tm="100000">
                                          <p:val>
                                            <p:strVal val="ppt_y"/>
                                          </p:val>
                                        </p:tav>
                                      </p:tavLst>
                                    </p:anim>
                                    <p:set>
                                      <p:cBhvr>
                                        <p:cTn id="702" dur="1" fill="hold">
                                          <p:stCondLst>
                                            <p:cond delay="4499"/>
                                          </p:stCondLst>
                                        </p:cTn>
                                        <p:tgtEl>
                                          <p:spTgt spid="154"/>
                                        </p:tgtEl>
                                        <p:attrNameLst>
                                          <p:attrName>style.visibility</p:attrName>
                                        </p:attrNameLst>
                                      </p:cBhvr>
                                      <p:to>
                                        <p:strVal val="hidden"/>
                                      </p:to>
                                    </p:set>
                                  </p:childTnLst>
                                </p:cTn>
                              </p:par>
                              <p:par>
                                <p:cTn id="703" presetID="8" presetClass="emph" presetSubtype="0" fill="hold" nodeType="withEffect">
                                  <p:stCondLst>
                                    <p:cond delay="0"/>
                                  </p:stCondLst>
                                  <p:childTnLst>
                                    <p:animRot by="-21600000">
                                      <p:cBhvr>
                                        <p:cTn id="704" dur="4500" fill="hold"/>
                                        <p:tgtEl>
                                          <p:spTgt spid="154"/>
                                        </p:tgtEl>
                                        <p:attrNameLst>
                                          <p:attrName>r</p:attrName>
                                        </p:attrNameLst>
                                      </p:cBhvr>
                                    </p:animRot>
                                  </p:childTnLst>
                                </p:cTn>
                              </p:par>
                              <p:par>
                                <p:cTn id="705" presetID="2" presetClass="entr" presetSubtype="8" fill="hold" nodeType="withEffect">
                                  <p:stCondLst>
                                    <p:cond delay="0"/>
                                  </p:stCondLst>
                                  <p:childTnLst>
                                    <p:set>
                                      <p:cBhvr>
                                        <p:cTn id="706" dur="1" fill="hold">
                                          <p:stCondLst>
                                            <p:cond delay="0"/>
                                          </p:stCondLst>
                                        </p:cTn>
                                        <p:tgtEl>
                                          <p:spTgt spid="151"/>
                                        </p:tgtEl>
                                        <p:attrNameLst>
                                          <p:attrName>style.visibility</p:attrName>
                                        </p:attrNameLst>
                                      </p:cBhvr>
                                      <p:to>
                                        <p:strVal val="visible"/>
                                      </p:to>
                                    </p:set>
                                    <p:anim calcmode="lin" valueType="num">
                                      <p:cBhvr additive="base">
                                        <p:cTn id="707" dur="4500" fill="hold"/>
                                        <p:tgtEl>
                                          <p:spTgt spid="151"/>
                                        </p:tgtEl>
                                        <p:attrNameLst>
                                          <p:attrName>ppt_x</p:attrName>
                                        </p:attrNameLst>
                                      </p:cBhvr>
                                      <p:tavLst>
                                        <p:tav tm="0">
                                          <p:val>
                                            <p:strVal val="0-#ppt_w/2"/>
                                          </p:val>
                                        </p:tav>
                                        <p:tav tm="100000">
                                          <p:val>
                                            <p:strVal val="#ppt_x"/>
                                          </p:val>
                                        </p:tav>
                                      </p:tavLst>
                                    </p:anim>
                                    <p:anim calcmode="lin" valueType="num">
                                      <p:cBhvr additive="base">
                                        <p:cTn id="708" dur="4500" fill="hold"/>
                                        <p:tgtEl>
                                          <p:spTgt spid="151"/>
                                        </p:tgtEl>
                                        <p:attrNameLst>
                                          <p:attrName>ppt_y</p:attrName>
                                        </p:attrNameLst>
                                      </p:cBhvr>
                                      <p:tavLst>
                                        <p:tav tm="0">
                                          <p:val>
                                            <p:strVal val="#ppt_y"/>
                                          </p:val>
                                        </p:tav>
                                        <p:tav tm="100000">
                                          <p:val>
                                            <p:strVal val="#ppt_y"/>
                                          </p:val>
                                        </p:tav>
                                      </p:tavLst>
                                    </p:anim>
                                  </p:childTnLst>
                                </p:cTn>
                              </p:par>
                              <p:par>
                                <p:cTn id="709" presetID="2" presetClass="exit" presetSubtype="8" fill="hold" nodeType="withEffect">
                                  <p:stCondLst>
                                    <p:cond delay="0"/>
                                  </p:stCondLst>
                                  <p:childTnLst>
                                    <p:anim calcmode="lin" valueType="num">
                                      <p:cBhvr additive="base">
                                        <p:cTn id="710" dur="4500"/>
                                        <p:tgtEl>
                                          <p:spTgt spid="151"/>
                                        </p:tgtEl>
                                        <p:attrNameLst>
                                          <p:attrName>ppt_x</p:attrName>
                                        </p:attrNameLst>
                                      </p:cBhvr>
                                      <p:tavLst>
                                        <p:tav tm="0">
                                          <p:val>
                                            <p:strVal val="ppt_x"/>
                                          </p:val>
                                        </p:tav>
                                        <p:tav tm="100000">
                                          <p:val>
                                            <p:strVal val="0-ppt_w/2"/>
                                          </p:val>
                                        </p:tav>
                                      </p:tavLst>
                                    </p:anim>
                                    <p:anim calcmode="lin" valueType="num">
                                      <p:cBhvr additive="base">
                                        <p:cTn id="711" dur="4500"/>
                                        <p:tgtEl>
                                          <p:spTgt spid="151"/>
                                        </p:tgtEl>
                                        <p:attrNameLst>
                                          <p:attrName>ppt_y</p:attrName>
                                        </p:attrNameLst>
                                      </p:cBhvr>
                                      <p:tavLst>
                                        <p:tav tm="0">
                                          <p:val>
                                            <p:strVal val="ppt_y"/>
                                          </p:val>
                                        </p:tav>
                                        <p:tav tm="100000">
                                          <p:val>
                                            <p:strVal val="ppt_y"/>
                                          </p:val>
                                        </p:tav>
                                      </p:tavLst>
                                    </p:anim>
                                    <p:set>
                                      <p:cBhvr>
                                        <p:cTn id="712" dur="1" fill="hold">
                                          <p:stCondLst>
                                            <p:cond delay="4499"/>
                                          </p:stCondLst>
                                        </p:cTn>
                                        <p:tgtEl>
                                          <p:spTgt spid="151"/>
                                        </p:tgtEl>
                                        <p:attrNameLst>
                                          <p:attrName>style.visibility</p:attrName>
                                        </p:attrNameLst>
                                      </p:cBhvr>
                                      <p:to>
                                        <p:strVal val="hidden"/>
                                      </p:to>
                                    </p:set>
                                  </p:childTnLst>
                                </p:cTn>
                              </p:par>
                              <p:par>
                                <p:cTn id="713" presetID="8" presetClass="emph" presetSubtype="0" fill="hold" nodeType="withEffect">
                                  <p:stCondLst>
                                    <p:cond delay="0"/>
                                  </p:stCondLst>
                                  <p:childTnLst>
                                    <p:animRot by="-21600000">
                                      <p:cBhvr>
                                        <p:cTn id="714" dur="4500" fill="hold"/>
                                        <p:tgtEl>
                                          <p:spTgt spid="151"/>
                                        </p:tgtEl>
                                        <p:attrNameLst>
                                          <p:attrName>r</p:attrName>
                                        </p:attrNameLst>
                                      </p:cBhvr>
                                    </p:animRot>
                                  </p:childTnLst>
                                </p:cTn>
                              </p:par>
                              <p:par>
                                <p:cTn id="715" presetID="2" presetClass="entr" presetSubtype="8" fill="hold" nodeType="withEffect">
                                  <p:stCondLst>
                                    <p:cond delay="0"/>
                                  </p:stCondLst>
                                  <p:childTnLst>
                                    <p:set>
                                      <p:cBhvr>
                                        <p:cTn id="716" dur="1" fill="hold">
                                          <p:stCondLst>
                                            <p:cond delay="0"/>
                                          </p:stCondLst>
                                        </p:cTn>
                                        <p:tgtEl>
                                          <p:spTgt spid="211"/>
                                        </p:tgtEl>
                                        <p:attrNameLst>
                                          <p:attrName>style.visibility</p:attrName>
                                        </p:attrNameLst>
                                      </p:cBhvr>
                                      <p:to>
                                        <p:strVal val="visible"/>
                                      </p:to>
                                    </p:set>
                                    <p:anim calcmode="lin" valueType="num">
                                      <p:cBhvr additive="base">
                                        <p:cTn id="717" dur="4500" fill="hold"/>
                                        <p:tgtEl>
                                          <p:spTgt spid="211"/>
                                        </p:tgtEl>
                                        <p:attrNameLst>
                                          <p:attrName>ppt_x</p:attrName>
                                        </p:attrNameLst>
                                      </p:cBhvr>
                                      <p:tavLst>
                                        <p:tav tm="0">
                                          <p:val>
                                            <p:strVal val="0-#ppt_w/2"/>
                                          </p:val>
                                        </p:tav>
                                        <p:tav tm="100000">
                                          <p:val>
                                            <p:strVal val="#ppt_x"/>
                                          </p:val>
                                        </p:tav>
                                      </p:tavLst>
                                    </p:anim>
                                    <p:anim calcmode="lin" valueType="num">
                                      <p:cBhvr additive="base">
                                        <p:cTn id="718" dur="4500" fill="hold"/>
                                        <p:tgtEl>
                                          <p:spTgt spid="211"/>
                                        </p:tgtEl>
                                        <p:attrNameLst>
                                          <p:attrName>ppt_y</p:attrName>
                                        </p:attrNameLst>
                                      </p:cBhvr>
                                      <p:tavLst>
                                        <p:tav tm="0">
                                          <p:val>
                                            <p:strVal val="#ppt_y"/>
                                          </p:val>
                                        </p:tav>
                                        <p:tav tm="100000">
                                          <p:val>
                                            <p:strVal val="#ppt_y"/>
                                          </p:val>
                                        </p:tav>
                                      </p:tavLst>
                                    </p:anim>
                                  </p:childTnLst>
                                </p:cTn>
                              </p:par>
                              <p:par>
                                <p:cTn id="719" presetID="2" presetClass="exit" presetSubtype="8" fill="hold" nodeType="withEffect">
                                  <p:stCondLst>
                                    <p:cond delay="0"/>
                                  </p:stCondLst>
                                  <p:childTnLst>
                                    <p:anim calcmode="lin" valueType="num">
                                      <p:cBhvr additive="base">
                                        <p:cTn id="720" dur="4500"/>
                                        <p:tgtEl>
                                          <p:spTgt spid="211"/>
                                        </p:tgtEl>
                                        <p:attrNameLst>
                                          <p:attrName>ppt_x</p:attrName>
                                        </p:attrNameLst>
                                      </p:cBhvr>
                                      <p:tavLst>
                                        <p:tav tm="0">
                                          <p:val>
                                            <p:strVal val="ppt_x"/>
                                          </p:val>
                                        </p:tav>
                                        <p:tav tm="100000">
                                          <p:val>
                                            <p:strVal val="0-ppt_w/2"/>
                                          </p:val>
                                        </p:tav>
                                      </p:tavLst>
                                    </p:anim>
                                    <p:anim calcmode="lin" valueType="num">
                                      <p:cBhvr additive="base">
                                        <p:cTn id="721" dur="4500"/>
                                        <p:tgtEl>
                                          <p:spTgt spid="211"/>
                                        </p:tgtEl>
                                        <p:attrNameLst>
                                          <p:attrName>ppt_y</p:attrName>
                                        </p:attrNameLst>
                                      </p:cBhvr>
                                      <p:tavLst>
                                        <p:tav tm="0">
                                          <p:val>
                                            <p:strVal val="ppt_y"/>
                                          </p:val>
                                        </p:tav>
                                        <p:tav tm="100000">
                                          <p:val>
                                            <p:strVal val="ppt_y"/>
                                          </p:val>
                                        </p:tav>
                                      </p:tavLst>
                                    </p:anim>
                                    <p:set>
                                      <p:cBhvr>
                                        <p:cTn id="722" dur="1" fill="hold">
                                          <p:stCondLst>
                                            <p:cond delay="4499"/>
                                          </p:stCondLst>
                                        </p:cTn>
                                        <p:tgtEl>
                                          <p:spTgt spid="211"/>
                                        </p:tgtEl>
                                        <p:attrNameLst>
                                          <p:attrName>style.visibility</p:attrName>
                                        </p:attrNameLst>
                                      </p:cBhvr>
                                      <p:to>
                                        <p:strVal val="hidden"/>
                                      </p:to>
                                    </p:set>
                                  </p:childTnLst>
                                </p:cTn>
                              </p:par>
                              <p:par>
                                <p:cTn id="723" presetID="8" presetClass="emph" presetSubtype="0" fill="hold" nodeType="withEffect">
                                  <p:stCondLst>
                                    <p:cond delay="0"/>
                                  </p:stCondLst>
                                  <p:childTnLst>
                                    <p:animRot by="-21600000">
                                      <p:cBhvr>
                                        <p:cTn id="724" dur="4500" fill="hold"/>
                                        <p:tgtEl>
                                          <p:spTgt spid="211"/>
                                        </p:tgtEl>
                                        <p:attrNameLst>
                                          <p:attrName>r</p:attrName>
                                        </p:attrNameLst>
                                      </p:cBhvr>
                                    </p:animRot>
                                  </p:childTnLst>
                                </p:cTn>
                              </p:par>
                              <p:par>
                                <p:cTn id="725" presetID="2" presetClass="entr" presetSubtype="8" fill="hold" nodeType="withEffect">
                                  <p:stCondLst>
                                    <p:cond delay="0"/>
                                  </p:stCondLst>
                                  <p:childTnLst>
                                    <p:set>
                                      <p:cBhvr>
                                        <p:cTn id="726" dur="1" fill="hold">
                                          <p:stCondLst>
                                            <p:cond delay="0"/>
                                          </p:stCondLst>
                                        </p:cTn>
                                        <p:tgtEl>
                                          <p:spTgt spid="208"/>
                                        </p:tgtEl>
                                        <p:attrNameLst>
                                          <p:attrName>style.visibility</p:attrName>
                                        </p:attrNameLst>
                                      </p:cBhvr>
                                      <p:to>
                                        <p:strVal val="visible"/>
                                      </p:to>
                                    </p:set>
                                    <p:anim calcmode="lin" valueType="num">
                                      <p:cBhvr additive="base">
                                        <p:cTn id="727" dur="4500" fill="hold"/>
                                        <p:tgtEl>
                                          <p:spTgt spid="208"/>
                                        </p:tgtEl>
                                        <p:attrNameLst>
                                          <p:attrName>ppt_x</p:attrName>
                                        </p:attrNameLst>
                                      </p:cBhvr>
                                      <p:tavLst>
                                        <p:tav tm="0">
                                          <p:val>
                                            <p:strVal val="0-#ppt_w/2"/>
                                          </p:val>
                                        </p:tav>
                                        <p:tav tm="100000">
                                          <p:val>
                                            <p:strVal val="#ppt_x"/>
                                          </p:val>
                                        </p:tav>
                                      </p:tavLst>
                                    </p:anim>
                                    <p:anim calcmode="lin" valueType="num">
                                      <p:cBhvr additive="base">
                                        <p:cTn id="728" dur="4500" fill="hold"/>
                                        <p:tgtEl>
                                          <p:spTgt spid="208"/>
                                        </p:tgtEl>
                                        <p:attrNameLst>
                                          <p:attrName>ppt_y</p:attrName>
                                        </p:attrNameLst>
                                      </p:cBhvr>
                                      <p:tavLst>
                                        <p:tav tm="0">
                                          <p:val>
                                            <p:strVal val="#ppt_y"/>
                                          </p:val>
                                        </p:tav>
                                        <p:tav tm="100000">
                                          <p:val>
                                            <p:strVal val="#ppt_y"/>
                                          </p:val>
                                        </p:tav>
                                      </p:tavLst>
                                    </p:anim>
                                  </p:childTnLst>
                                </p:cTn>
                              </p:par>
                              <p:par>
                                <p:cTn id="729" presetID="2" presetClass="exit" presetSubtype="8" fill="hold" nodeType="withEffect">
                                  <p:stCondLst>
                                    <p:cond delay="0"/>
                                  </p:stCondLst>
                                  <p:childTnLst>
                                    <p:anim calcmode="lin" valueType="num">
                                      <p:cBhvr additive="base">
                                        <p:cTn id="730" dur="4500"/>
                                        <p:tgtEl>
                                          <p:spTgt spid="208"/>
                                        </p:tgtEl>
                                        <p:attrNameLst>
                                          <p:attrName>ppt_x</p:attrName>
                                        </p:attrNameLst>
                                      </p:cBhvr>
                                      <p:tavLst>
                                        <p:tav tm="0">
                                          <p:val>
                                            <p:strVal val="ppt_x"/>
                                          </p:val>
                                        </p:tav>
                                        <p:tav tm="100000">
                                          <p:val>
                                            <p:strVal val="0-ppt_w/2"/>
                                          </p:val>
                                        </p:tav>
                                      </p:tavLst>
                                    </p:anim>
                                    <p:anim calcmode="lin" valueType="num">
                                      <p:cBhvr additive="base">
                                        <p:cTn id="731" dur="4500"/>
                                        <p:tgtEl>
                                          <p:spTgt spid="208"/>
                                        </p:tgtEl>
                                        <p:attrNameLst>
                                          <p:attrName>ppt_y</p:attrName>
                                        </p:attrNameLst>
                                      </p:cBhvr>
                                      <p:tavLst>
                                        <p:tav tm="0">
                                          <p:val>
                                            <p:strVal val="ppt_y"/>
                                          </p:val>
                                        </p:tav>
                                        <p:tav tm="100000">
                                          <p:val>
                                            <p:strVal val="ppt_y"/>
                                          </p:val>
                                        </p:tav>
                                      </p:tavLst>
                                    </p:anim>
                                    <p:set>
                                      <p:cBhvr>
                                        <p:cTn id="732" dur="1" fill="hold">
                                          <p:stCondLst>
                                            <p:cond delay="4499"/>
                                          </p:stCondLst>
                                        </p:cTn>
                                        <p:tgtEl>
                                          <p:spTgt spid="208"/>
                                        </p:tgtEl>
                                        <p:attrNameLst>
                                          <p:attrName>style.visibility</p:attrName>
                                        </p:attrNameLst>
                                      </p:cBhvr>
                                      <p:to>
                                        <p:strVal val="hidden"/>
                                      </p:to>
                                    </p:set>
                                  </p:childTnLst>
                                </p:cTn>
                              </p:par>
                              <p:par>
                                <p:cTn id="733" presetID="8" presetClass="emph" presetSubtype="0" fill="hold" nodeType="withEffect">
                                  <p:stCondLst>
                                    <p:cond delay="0"/>
                                  </p:stCondLst>
                                  <p:childTnLst>
                                    <p:animRot by="-21600000">
                                      <p:cBhvr>
                                        <p:cTn id="734" dur="4500" fill="hold"/>
                                        <p:tgtEl>
                                          <p:spTgt spid="208"/>
                                        </p:tgtEl>
                                        <p:attrNameLst>
                                          <p:attrName>r</p:attrName>
                                        </p:attrNameLst>
                                      </p:cBhvr>
                                    </p:animRot>
                                  </p:childTnLst>
                                </p:cTn>
                              </p:par>
                              <p:par>
                                <p:cTn id="735" presetID="2" presetClass="entr" presetSubtype="8" fill="hold" nodeType="withEffect">
                                  <p:stCondLst>
                                    <p:cond delay="0"/>
                                  </p:stCondLst>
                                  <p:childTnLst>
                                    <p:set>
                                      <p:cBhvr>
                                        <p:cTn id="736" dur="1" fill="hold">
                                          <p:stCondLst>
                                            <p:cond delay="0"/>
                                          </p:stCondLst>
                                        </p:cTn>
                                        <p:tgtEl>
                                          <p:spTgt spid="205"/>
                                        </p:tgtEl>
                                        <p:attrNameLst>
                                          <p:attrName>style.visibility</p:attrName>
                                        </p:attrNameLst>
                                      </p:cBhvr>
                                      <p:to>
                                        <p:strVal val="visible"/>
                                      </p:to>
                                    </p:set>
                                    <p:anim calcmode="lin" valueType="num">
                                      <p:cBhvr additive="base">
                                        <p:cTn id="737" dur="4500" fill="hold"/>
                                        <p:tgtEl>
                                          <p:spTgt spid="205"/>
                                        </p:tgtEl>
                                        <p:attrNameLst>
                                          <p:attrName>ppt_x</p:attrName>
                                        </p:attrNameLst>
                                      </p:cBhvr>
                                      <p:tavLst>
                                        <p:tav tm="0">
                                          <p:val>
                                            <p:strVal val="0-#ppt_w/2"/>
                                          </p:val>
                                        </p:tav>
                                        <p:tav tm="100000">
                                          <p:val>
                                            <p:strVal val="#ppt_x"/>
                                          </p:val>
                                        </p:tav>
                                      </p:tavLst>
                                    </p:anim>
                                    <p:anim calcmode="lin" valueType="num">
                                      <p:cBhvr additive="base">
                                        <p:cTn id="738" dur="4500" fill="hold"/>
                                        <p:tgtEl>
                                          <p:spTgt spid="205"/>
                                        </p:tgtEl>
                                        <p:attrNameLst>
                                          <p:attrName>ppt_y</p:attrName>
                                        </p:attrNameLst>
                                      </p:cBhvr>
                                      <p:tavLst>
                                        <p:tav tm="0">
                                          <p:val>
                                            <p:strVal val="#ppt_y"/>
                                          </p:val>
                                        </p:tav>
                                        <p:tav tm="100000">
                                          <p:val>
                                            <p:strVal val="#ppt_y"/>
                                          </p:val>
                                        </p:tav>
                                      </p:tavLst>
                                    </p:anim>
                                  </p:childTnLst>
                                </p:cTn>
                              </p:par>
                              <p:par>
                                <p:cTn id="739" presetID="2" presetClass="exit" presetSubtype="8" fill="hold" nodeType="withEffect">
                                  <p:stCondLst>
                                    <p:cond delay="0"/>
                                  </p:stCondLst>
                                  <p:childTnLst>
                                    <p:anim calcmode="lin" valueType="num">
                                      <p:cBhvr additive="base">
                                        <p:cTn id="740" dur="4500"/>
                                        <p:tgtEl>
                                          <p:spTgt spid="205"/>
                                        </p:tgtEl>
                                        <p:attrNameLst>
                                          <p:attrName>ppt_x</p:attrName>
                                        </p:attrNameLst>
                                      </p:cBhvr>
                                      <p:tavLst>
                                        <p:tav tm="0">
                                          <p:val>
                                            <p:strVal val="ppt_x"/>
                                          </p:val>
                                        </p:tav>
                                        <p:tav tm="100000">
                                          <p:val>
                                            <p:strVal val="0-ppt_w/2"/>
                                          </p:val>
                                        </p:tav>
                                      </p:tavLst>
                                    </p:anim>
                                    <p:anim calcmode="lin" valueType="num">
                                      <p:cBhvr additive="base">
                                        <p:cTn id="741" dur="4500"/>
                                        <p:tgtEl>
                                          <p:spTgt spid="205"/>
                                        </p:tgtEl>
                                        <p:attrNameLst>
                                          <p:attrName>ppt_y</p:attrName>
                                        </p:attrNameLst>
                                      </p:cBhvr>
                                      <p:tavLst>
                                        <p:tav tm="0">
                                          <p:val>
                                            <p:strVal val="ppt_y"/>
                                          </p:val>
                                        </p:tav>
                                        <p:tav tm="100000">
                                          <p:val>
                                            <p:strVal val="ppt_y"/>
                                          </p:val>
                                        </p:tav>
                                      </p:tavLst>
                                    </p:anim>
                                    <p:set>
                                      <p:cBhvr>
                                        <p:cTn id="742" dur="1" fill="hold">
                                          <p:stCondLst>
                                            <p:cond delay="4499"/>
                                          </p:stCondLst>
                                        </p:cTn>
                                        <p:tgtEl>
                                          <p:spTgt spid="205"/>
                                        </p:tgtEl>
                                        <p:attrNameLst>
                                          <p:attrName>style.visibility</p:attrName>
                                        </p:attrNameLst>
                                      </p:cBhvr>
                                      <p:to>
                                        <p:strVal val="hidden"/>
                                      </p:to>
                                    </p:set>
                                  </p:childTnLst>
                                </p:cTn>
                              </p:par>
                              <p:par>
                                <p:cTn id="743" presetID="8" presetClass="emph" presetSubtype="0" fill="hold" nodeType="withEffect">
                                  <p:stCondLst>
                                    <p:cond delay="0"/>
                                  </p:stCondLst>
                                  <p:childTnLst>
                                    <p:animRot by="-21600000">
                                      <p:cBhvr>
                                        <p:cTn id="744" dur="4500" fill="hold"/>
                                        <p:tgtEl>
                                          <p:spTgt spid="205"/>
                                        </p:tgtEl>
                                        <p:attrNameLst>
                                          <p:attrName>r</p:attrName>
                                        </p:attrNameLst>
                                      </p:cBhvr>
                                    </p:animRot>
                                  </p:childTnLst>
                                </p:cTn>
                              </p:par>
                              <p:par>
                                <p:cTn id="745" presetID="2" presetClass="entr" presetSubtype="8" fill="hold" nodeType="withEffect">
                                  <p:stCondLst>
                                    <p:cond delay="0"/>
                                  </p:stCondLst>
                                  <p:childTnLst>
                                    <p:set>
                                      <p:cBhvr>
                                        <p:cTn id="746" dur="1" fill="hold">
                                          <p:stCondLst>
                                            <p:cond delay="0"/>
                                          </p:stCondLst>
                                        </p:cTn>
                                        <p:tgtEl>
                                          <p:spTgt spid="202"/>
                                        </p:tgtEl>
                                        <p:attrNameLst>
                                          <p:attrName>style.visibility</p:attrName>
                                        </p:attrNameLst>
                                      </p:cBhvr>
                                      <p:to>
                                        <p:strVal val="visible"/>
                                      </p:to>
                                    </p:set>
                                    <p:anim calcmode="lin" valueType="num">
                                      <p:cBhvr additive="base">
                                        <p:cTn id="747" dur="4500" fill="hold"/>
                                        <p:tgtEl>
                                          <p:spTgt spid="202"/>
                                        </p:tgtEl>
                                        <p:attrNameLst>
                                          <p:attrName>ppt_x</p:attrName>
                                        </p:attrNameLst>
                                      </p:cBhvr>
                                      <p:tavLst>
                                        <p:tav tm="0">
                                          <p:val>
                                            <p:strVal val="0-#ppt_w/2"/>
                                          </p:val>
                                        </p:tav>
                                        <p:tav tm="100000">
                                          <p:val>
                                            <p:strVal val="#ppt_x"/>
                                          </p:val>
                                        </p:tav>
                                      </p:tavLst>
                                    </p:anim>
                                    <p:anim calcmode="lin" valueType="num">
                                      <p:cBhvr additive="base">
                                        <p:cTn id="748" dur="4500" fill="hold"/>
                                        <p:tgtEl>
                                          <p:spTgt spid="202"/>
                                        </p:tgtEl>
                                        <p:attrNameLst>
                                          <p:attrName>ppt_y</p:attrName>
                                        </p:attrNameLst>
                                      </p:cBhvr>
                                      <p:tavLst>
                                        <p:tav tm="0">
                                          <p:val>
                                            <p:strVal val="#ppt_y"/>
                                          </p:val>
                                        </p:tav>
                                        <p:tav tm="100000">
                                          <p:val>
                                            <p:strVal val="#ppt_y"/>
                                          </p:val>
                                        </p:tav>
                                      </p:tavLst>
                                    </p:anim>
                                  </p:childTnLst>
                                </p:cTn>
                              </p:par>
                              <p:par>
                                <p:cTn id="749" presetID="2" presetClass="exit" presetSubtype="8" fill="hold" nodeType="withEffect">
                                  <p:stCondLst>
                                    <p:cond delay="0"/>
                                  </p:stCondLst>
                                  <p:childTnLst>
                                    <p:anim calcmode="lin" valueType="num">
                                      <p:cBhvr additive="base">
                                        <p:cTn id="750" dur="4500"/>
                                        <p:tgtEl>
                                          <p:spTgt spid="202"/>
                                        </p:tgtEl>
                                        <p:attrNameLst>
                                          <p:attrName>ppt_x</p:attrName>
                                        </p:attrNameLst>
                                      </p:cBhvr>
                                      <p:tavLst>
                                        <p:tav tm="0">
                                          <p:val>
                                            <p:strVal val="ppt_x"/>
                                          </p:val>
                                        </p:tav>
                                        <p:tav tm="100000">
                                          <p:val>
                                            <p:strVal val="0-ppt_w/2"/>
                                          </p:val>
                                        </p:tav>
                                      </p:tavLst>
                                    </p:anim>
                                    <p:anim calcmode="lin" valueType="num">
                                      <p:cBhvr additive="base">
                                        <p:cTn id="751" dur="4500"/>
                                        <p:tgtEl>
                                          <p:spTgt spid="202"/>
                                        </p:tgtEl>
                                        <p:attrNameLst>
                                          <p:attrName>ppt_y</p:attrName>
                                        </p:attrNameLst>
                                      </p:cBhvr>
                                      <p:tavLst>
                                        <p:tav tm="0">
                                          <p:val>
                                            <p:strVal val="ppt_y"/>
                                          </p:val>
                                        </p:tav>
                                        <p:tav tm="100000">
                                          <p:val>
                                            <p:strVal val="ppt_y"/>
                                          </p:val>
                                        </p:tav>
                                      </p:tavLst>
                                    </p:anim>
                                    <p:set>
                                      <p:cBhvr>
                                        <p:cTn id="752" dur="1" fill="hold">
                                          <p:stCondLst>
                                            <p:cond delay="4499"/>
                                          </p:stCondLst>
                                        </p:cTn>
                                        <p:tgtEl>
                                          <p:spTgt spid="202"/>
                                        </p:tgtEl>
                                        <p:attrNameLst>
                                          <p:attrName>style.visibility</p:attrName>
                                        </p:attrNameLst>
                                      </p:cBhvr>
                                      <p:to>
                                        <p:strVal val="hidden"/>
                                      </p:to>
                                    </p:set>
                                  </p:childTnLst>
                                </p:cTn>
                              </p:par>
                              <p:par>
                                <p:cTn id="753" presetID="8" presetClass="emph" presetSubtype="0" fill="hold" nodeType="withEffect">
                                  <p:stCondLst>
                                    <p:cond delay="0"/>
                                  </p:stCondLst>
                                  <p:childTnLst>
                                    <p:animRot by="-21600000">
                                      <p:cBhvr>
                                        <p:cTn id="754" dur="4500" fill="hold"/>
                                        <p:tgtEl>
                                          <p:spTgt spid="202"/>
                                        </p:tgtEl>
                                        <p:attrNameLst>
                                          <p:attrName>r</p:attrName>
                                        </p:attrNameLst>
                                      </p:cBhvr>
                                    </p:animRot>
                                  </p:childTnLst>
                                </p:cTn>
                              </p:par>
                              <p:par>
                                <p:cTn id="755" presetID="2" presetClass="entr" presetSubtype="8" fill="hold" nodeType="withEffect">
                                  <p:stCondLst>
                                    <p:cond delay="0"/>
                                  </p:stCondLst>
                                  <p:childTnLst>
                                    <p:set>
                                      <p:cBhvr>
                                        <p:cTn id="756" dur="1" fill="hold">
                                          <p:stCondLst>
                                            <p:cond delay="0"/>
                                          </p:stCondLst>
                                        </p:cTn>
                                        <p:tgtEl>
                                          <p:spTgt spid="199"/>
                                        </p:tgtEl>
                                        <p:attrNameLst>
                                          <p:attrName>style.visibility</p:attrName>
                                        </p:attrNameLst>
                                      </p:cBhvr>
                                      <p:to>
                                        <p:strVal val="visible"/>
                                      </p:to>
                                    </p:set>
                                    <p:anim calcmode="lin" valueType="num">
                                      <p:cBhvr additive="base">
                                        <p:cTn id="757" dur="4500" fill="hold"/>
                                        <p:tgtEl>
                                          <p:spTgt spid="199"/>
                                        </p:tgtEl>
                                        <p:attrNameLst>
                                          <p:attrName>ppt_x</p:attrName>
                                        </p:attrNameLst>
                                      </p:cBhvr>
                                      <p:tavLst>
                                        <p:tav tm="0">
                                          <p:val>
                                            <p:strVal val="0-#ppt_w/2"/>
                                          </p:val>
                                        </p:tav>
                                        <p:tav tm="100000">
                                          <p:val>
                                            <p:strVal val="#ppt_x"/>
                                          </p:val>
                                        </p:tav>
                                      </p:tavLst>
                                    </p:anim>
                                    <p:anim calcmode="lin" valueType="num">
                                      <p:cBhvr additive="base">
                                        <p:cTn id="758" dur="4500" fill="hold"/>
                                        <p:tgtEl>
                                          <p:spTgt spid="199"/>
                                        </p:tgtEl>
                                        <p:attrNameLst>
                                          <p:attrName>ppt_y</p:attrName>
                                        </p:attrNameLst>
                                      </p:cBhvr>
                                      <p:tavLst>
                                        <p:tav tm="0">
                                          <p:val>
                                            <p:strVal val="#ppt_y"/>
                                          </p:val>
                                        </p:tav>
                                        <p:tav tm="100000">
                                          <p:val>
                                            <p:strVal val="#ppt_y"/>
                                          </p:val>
                                        </p:tav>
                                      </p:tavLst>
                                    </p:anim>
                                  </p:childTnLst>
                                </p:cTn>
                              </p:par>
                              <p:par>
                                <p:cTn id="759" presetID="2" presetClass="exit" presetSubtype="8" fill="hold" nodeType="withEffect">
                                  <p:stCondLst>
                                    <p:cond delay="0"/>
                                  </p:stCondLst>
                                  <p:childTnLst>
                                    <p:anim calcmode="lin" valueType="num">
                                      <p:cBhvr additive="base">
                                        <p:cTn id="760" dur="4500"/>
                                        <p:tgtEl>
                                          <p:spTgt spid="199"/>
                                        </p:tgtEl>
                                        <p:attrNameLst>
                                          <p:attrName>ppt_x</p:attrName>
                                        </p:attrNameLst>
                                      </p:cBhvr>
                                      <p:tavLst>
                                        <p:tav tm="0">
                                          <p:val>
                                            <p:strVal val="ppt_x"/>
                                          </p:val>
                                        </p:tav>
                                        <p:tav tm="100000">
                                          <p:val>
                                            <p:strVal val="0-ppt_w/2"/>
                                          </p:val>
                                        </p:tav>
                                      </p:tavLst>
                                    </p:anim>
                                    <p:anim calcmode="lin" valueType="num">
                                      <p:cBhvr additive="base">
                                        <p:cTn id="761" dur="4500"/>
                                        <p:tgtEl>
                                          <p:spTgt spid="199"/>
                                        </p:tgtEl>
                                        <p:attrNameLst>
                                          <p:attrName>ppt_y</p:attrName>
                                        </p:attrNameLst>
                                      </p:cBhvr>
                                      <p:tavLst>
                                        <p:tav tm="0">
                                          <p:val>
                                            <p:strVal val="ppt_y"/>
                                          </p:val>
                                        </p:tav>
                                        <p:tav tm="100000">
                                          <p:val>
                                            <p:strVal val="ppt_y"/>
                                          </p:val>
                                        </p:tav>
                                      </p:tavLst>
                                    </p:anim>
                                    <p:set>
                                      <p:cBhvr>
                                        <p:cTn id="762" dur="1" fill="hold">
                                          <p:stCondLst>
                                            <p:cond delay="4499"/>
                                          </p:stCondLst>
                                        </p:cTn>
                                        <p:tgtEl>
                                          <p:spTgt spid="199"/>
                                        </p:tgtEl>
                                        <p:attrNameLst>
                                          <p:attrName>style.visibility</p:attrName>
                                        </p:attrNameLst>
                                      </p:cBhvr>
                                      <p:to>
                                        <p:strVal val="hidden"/>
                                      </p:to>
                                    </p:set>
                                  </p:childTnLst>
                                </p:cTn>
                              </p:par>
                              <p:par>
                                <p:cTn id="763" presetID="8" presetClass="emph" presetSubtype="0" fill="hold" nodeType="withEffect">
                                  <p:stCondLst>
                                    <p:cond delay="0"/>
                                  </p:stCondLst>
                                  <p:childTnLst>
                                    <p:animRot by="-21600000">
                                      <p:cBhvr>
                                        <p:cTn id="764" dur="4500" fill="hold"/>
                                        <p:tgtEl>
                                          <p:spTgt spid="199"/>
                                        </p:tgtEl>
                                        <p:attrNameLst>
                                          <p:attrName>r</p:attrName>
                                        </p:attrNameLst>
                                      </p:cBhvr>
                                    </p:animRot>
                                  </p:childTnLst>
                                </p:cTn>
                              </p:par>
                              <p:par>
                                <p:cTn id="765" presetID="2" presetClass="entr" presetSubtype="8" fill="hold" nodeType="withEffect">
                                  <p:stCondLst>
                                    <p:cond delay="0"/>
                                  </p:stCondLst>
                                  <p:childTnLst>
                                    <p:set>
                                      <p:cBhvr>
                                        <p:cTn id="766" dur="1" fill="hold">
                                          <p:stCondLst>
                                            <p:cond delay="0"/>
                                          </p:stCondLst>
                                        </p:cTn>
                                        <p:tgtEl>
                                          <p:spTgt spid="196"/>
                                        </p:tgtEl>
                                        <p:attrNameLst>
                                          <p:attrName>style.visibility</p:attrName>
                                        </p:attrNameLst>
                                      </p:cBhvr>
                                      <p:to>
                                        <p:strVal val="visible"/>
                                      </p:to>
                                    </p:set>
                                    <p:anim calcmode="lin" valueType="num">
                                      <p:cBhvr additive="base">
                                        <p:cTn id="767" dur="4500" fill="hold"/>
                                        <p:tgtEl>
                                          <p:spTgt spid="196"/>
                                        </p:tgtEl>
                                        <p:attrNameLst>
                                          <p:attrName>ppt_x</p:attrName>
                                        </p:attrNameLst>
                                      </p:cBhvr>
                                      <p:tavLst>
                                        <p:tav tm="0">
                                          <p:val>
                                            <p:strVal val="0-#ppt_w/2"/>
                                          </p:val>
                                        </p:tav>
                                        <p:tav tm="100000">
                                          <p:val>
                                            <p:strVal val="#ppt_x"/>
                                          </p:val>
                                        </p:tav>
                                      </p:tavLst>
                                    </p:anim>
                                    <p:anim calcmode="lin" valueType="num">
                                      <p:cBhvr additive="base">
                                        <p:cTn id="768" dur="4500" fill="hold"/>
                                        <p:tgtEl>
                                          <p:spTgt spid="196"/>
                                        </p:tgtEl>
                                        <p:attrNameLst>
                                          <p:attrName>ppt_y</p:attrName>
                                        </p:attrNameLst>
                                      </p:cBhvr>
                                      <p:tavLst>
                                        <p:tav tm="0">
                                          <p:val>
                                            <p:strVal val="#ppt_y"/>
                                          </p:val>
                                        </p:tav>
                                        <p:tav tm="100000">
                                          <p:val>
                                            <p:strVal val="#ppt_y"/>
                                          </p:val>
                                        </p:tav>
                                      </p:tavLst>
                                    </p:anim>
                                  </p:childTnLst>
                                </p:cTn>
                              </p:par>
                              <p:par>
                                <p:cTn id="769" presetID="2" presetClass="exit" presetSubtype="8" fill="hold" nodeType="withEffect">
                                  <p:stCondLst>
                                    <p:cond delay="0"/>
                                  </p:stCondLst>
                                  <p:childTnLst>
                                    <p:anim calcmode="lin" valueType="num">
                                      <p:cBhvr additive="base">
                                        <p:cTn id="770" dur="4500"/>
                                        <p:tgtEl>
                                          <p:spTgt spid="196"/>
                                        </p:tgtEl>
                                        <p:attrNameLst>
                                          <p:attrName>ppt_x</p:attrName>
                                        </p:attrNameLst>
                                      </p:cBhvr>
                                      <p:tavLst>
                                        <p:tav tm="0">
                                          <p:val>
                                            <p:strVal val="ppt_x"/>
                                          </p:val>
                                        </p:tav>
                                        <p:tav tm="100000">
                                          <p:val>
                                            <p:strVal val="0-ppt_w/2"/>
                                          </p:val>
                                        </p:tav>
                                      </p:tavLst>
                                    </p:anim>
                                    <p:anim calcmode="lin" valueType="num">
                                      <p:cBhvr additive="base">
                                        <p:cTn id="771" dur="4500"/>
                                        <p:tgtEl>
                                          <p:spTgt spid="196"/>
                                        </p:tgtEl>
                                        <p:attrNameLst>
                                          <p:attrName>ppt_y</p:attrName>
                                        </p:attrNameLst>
                                      </p:cBhvr>
                                      <p:tavLst>
                                        <p:tav tm="0">
                                          <p:val>
                                            <p:strVal val="ppt_y"/>
                                          </p:val>
                                        </p:tav>
                                        <p:tav tm="100000">
                                          <p:val>
                                            <p:strVal val="ppt_y"/>
                                          </p:val>
                                        </p:tav>
                                      </p:tavLst>
                                    </p:anim>
                                    <p:set>
                                      <p:cBhvr>
                                        <p:cTn id="772" dur="1" fill="hold">
                                          <p:stCondLst>
                                            <p:cond delay="4499"/>
                                          </p:stCondLst>
                                        </p:cTn>
                                        <p:tgtEl>
                                          <p:spTgt spid="196"/>
                                        </p:tgtEl>
                                        <p:attrNameLst>
                                          <p:attrName>style.visibility</p:attrName>
                                        </p:attrNameLst>
                                      </p:cBhvr>
                                      <p:to>
                                        <p:strVal val="hidden"/>
                                      </p:to>
                                    </p:set>
                                  </p:childTnLst>
                                </p:cTn>
                              </p:par>
                              <p:par>
                                <p:cTn id="773" presetID="8" presetClass="emph" presetSubtype="0" fill="hold" nodeType="withEffect">
                                  <p:stCondLst>
                                    <p:cond delay="0"/>
                                  </p:stCondLst>
                                  <p:childTnLst>
                                    <p:animRot by="-21600000">
                                      <p:cBhvr>
                                        <p:cTn id="774" dur="4500" fill="hold"/>
                                        <p:tgtEl>
                                          <p:spTgt spid="196"/>
                                        </p:tgtEl>
                                        <p:attrNameLst>
                                          <p:attrName>r</p:attrName>
                                        </p:attrNameLst>
                                      </p:cBhvr>
                                    </p:animRot>
                                  </p:childTnLst>
                                </p:cTn>
                              </p:par>
                              <p:par>
                                <p:cTn id="775" presetID="2" presetClass="entr" presetSubtype="8" fill="hold" nodeType="withEffect">
                                  <p:stCondLst>
                                    <p:cond delay="0"/>
                                  </p:stCondLst>
                                  <p:childTnLst>
                                    <p:set>
                                      <p:cBhvr>
                                        <p:cTn id="776" dur="1" fill="hold">
                                          <p:stCondLst>
                                            <p:cond delay="0"/>
                                          </p:stCondLst>
                                        </p:cTn>
                                        <p:tgtEl>
                                          <p:spTgt spid="193"/>
                                        </p:tgtEl>
                                        <p:attrNameLst>
                                          <p:attrName>style.visibility</p:attrName>
                                        </p:attrNameLst>
                                      </p:cBhvr>
                                      <p:to>
                                        <p:strVal val="visible"/>
                                      </p:to>
                                    </p:set>
                                    <p:anim calcmode="lin" valueType="num">
                                      <p:cBhvr additive="base">
                                        <p:cTn id="777" dur="4500" fill="hold"/>
                                        <p:tgtEl>
                                          <p:spTgt spid="193"/>
                                        </p:tgtEl>
                                        <p:attrNameLst>
                                          <p:attrName>ppt_x</p:attrName>
                                        </p:attrNameLst>
                                      </p:cBhvr>
                                      <p:tavLst>
                                        <p:tav tm="0">
                                          <p:val>
                                            <p:strVal val="0-#ppt_w/2"/>
                                          </p:val>
                                        </p:tav>
                                        <p:tav tm="100000">
                                          <p:val>
                                            <p:strVal val="#ppt_x"/>
                                          </p:val>
                                        </p:tav>
                                      </p:tavLst>
                                    </p:anim>
                                    <p:anim calcmode="lin" valueType="num">
                                      <p:cBhvr additive="base">
                                        <p:cTn id="778" dur="4500" fill="hold"/>
                                        <p:tgtEl>
                                          <p:spTgt spid="193"/>
                                        </p:tgtEl>
                                        <p:attrNameLst>
                                          <p:attrName>ppt_y</p:attrName>
                                        </p:attrNameLst>
                                      </p:cBhvr>
                                      <p:tavLst>
                                        <p:tav tm="0">
                                          <p:val>
                                            <p:strVal val="#ppt_y"/>
                                          </p:val>
                                        </p:tav>
                                        <p:tav tm="100000">
                                          <p:val>
                                            <p:strVal val="#ppt_y"/>
                                          </p:val>
                                        </p:tav>
                                      </p:tavLst>
                                    </p:anim>
                                  </p:childTnLst>
                                </p:cTn>
                              </p:par>
                              <p:par>
                                <p:cTn id="779" presetID="2" presetClass="exit" presetSubtype="8" fill="hold" nodeType="withEffect">
                                  <p:stCondLst>
                                    <p:cond delay="0"/>
                                  </p:stCondLst>
                                  <p:childTnLst>
                                    <p:anim calcmode="lin" valueType="num">
                                      <p:cBhvr additive="base">
                                        <p:cTn id="780" dur="4500"/>
                                        <p:tgtEl>
                                          <p:spTgt spid="193"/>
                                        </p:tgtEl>
                                        <p:attrNameLst>
                                          <p:attrName>ppt_x</p:attrName>
                                        </p:attrNameLst>
                                      </p:cBhvr>
                                      <p:tavLst>
                                        <p:tav tm="0">
                                          <p:val>
                                            <p:strVal val="ppt_x"/>
                                          </p:val>
                                        </p:tav>
                                        <p:tav tm="100000">
                                          <p:val>
                                            <p:strVal val="0-ppt_w/2"/>
                                          </p:val>
                                        </p:tav>
                                      </p:tavLst>
                                    </p:anim>
                                    <p:anim calcmode="lin" valueType="num">
                                      <p:cBhvr additive="base">
                                        <p:cTn id="781" dur="4500"/>
                                        <p:tgtEl>
                                          <p:spTgt spid="193"/>
                                        </p:tgtEl>
                                        <p:attrNameLst>
                                          <p:attrName>ppt_y</p:attrName>
                                        </p:attrNameLst>
                                      </p:cBhvr>
                                      <p:tavLst>
                                        <p:tav tm="0">
                                          <p:val>
                                            <p:strVal val="ppt_y"/>
                                          </p:val>
                                        </p:tav>
                                        <p:tav tm="100000">
                                          <p:val>
                                            <p:strVal val="ppt_y"/>
                                          </p:val>
                                        </p:tav>
                                      </p:tavLst>
                                    </p:anim>
                                    <p:set>
                                      <p:cBhvr>
                                        <p:cTn id="782" dur="1" fill="hold">
                                          <p:stCondLst>
                                            <p:cond delay="4499"/>
                                          </p:stCondLst>
                                        </p:cTn>
                                        <p:tgtEl>
                                          <p:spTgt spid="193"/>
                                        </p:tgtEl>
                                        <p:attrNameLst>
                                          <p:attrName>style.visibility</p:attrName>
                                        </p:attrNameLst>
                                      </p:cBhvr>
                                      <p:to>
                                        <p:strVal val="hidden"/>
                                      </p:to>
                                    </p:set>
                                  </p:childTnLst>
                                </p:cTn>
                              </p:par>
                              <p:par>
                                <p:cTn id="783" presetID="8" presetClass="emph" presetSubtype="0" fill="hold" nodeType="withEffect">
                                  <p:stCondLst>
                                    <p:cond delay="0"/>
                                  </p:stCondLst>
                                  <p:childTnLst>
                                    <p:animRot by="-21600000">
                                      <p:cBhvr>
                                        <p:cTn id="784" dur="4500" fill="hold"/>
                                        <p:tgtEl>
                                          <p:spTgt spid="193"/>
                                        </p:tgtEl>
                                        <p:attrNameLst>
                                          <p:attrName>r</p:attrName>
                                        </p:attrNameLst>
                                      </p:cBhvr>
                                    </p:animRot>
                                  </p:childTnLst>
                                </p:cTn>
                              </p:par>
                              <p:par>
                                <p:cTn id="785" presetID="2" presetClass="entr" presetSubtype="8" fill="hold" nodeType="withEffect">
                                  <p:stCondLst>
                                    <p:cond delay="0"/>
                                  </p:stCondLst>
                                  <p:childTnLst>
                                    <p:set>
                                      <p:cBhvr>
                                        <p:cTn id="786" dur="1" fill="hold">
                                          <p:stCondLst>
                                            <p:cond delay="0"/>
                                          </p:stCondLst>
                                        </p:cTn>
                                        <p:tgtEl>
                                          <p:spTgt spid="253"/>
                                        </p:tgtEl>
                                        <p:attrNameLst>
                                          <p:attrName>style.visibility</p:attrName>
                                        </p:attrNameLst>
                                      </p:cBhvr>
                                      <p:to>
                                        <p:strVal val="visible"/>
                                      </p:to>
                                    </p:set>
                                    <p:anim calcmode="lin" valueType="num">
                                      <p:cBhvr additive="base">
                                        <p:cTn id="787" dur="4500" fill="hold"/>
                                        <p:tgtEl>
                                          <p:spTgt spid="253"/>
                                        </p:tgtEl>
                                        <p:attrNameLst>
                                          <p:attrName>ppt_x</p:attrName>
                                        </p:attrNameLst>
                                      </p:cBhvr>
                                      <p:tavLst>
                                        <p:tav tm="0">
                                          <p:val>
                                            <p:strVal val="0-#ppt_w/2"/>
                                          </p:val>
                                        </p:tav>
                                        <p:tav tm="100000">
                                          <p:val>
                                            <p:strVal val="#ppt_x"/>
                                          </p:val>
                                        </p:tav>
                                      </p:tavLst>
                                    </p:anim>
                                    <p:anim calcmode="lin" valueType="num">
                                      <p:cBhvr additive="base">
                                        <p:cTn id="788" dur="4500" fill="hold"/>
                                        <p:tgtEl>
                                          <p:spTgt spid="253"/>
                                        </p:tgtEl>
                                        <p:attrNameLst>
                                          <p:attrName>ppt_y</p:attrName>
                                        </p:attrNameLst>
                                      </p:cBhvr>
                                      <p:tavLst>
                                        <p:tav tm="0">
                                          <p:val>
                                            <p:strVal val="#ppt_y"/>
                                          </p:val>
                                        </p:tav>
                                        <p:tav tm="100000">
                                          <p:val>
                                            <p:strVal val="#ppt_y"/>
                                          </p:val>
                                        </p:tav>
                                      </p:tavLst>
                                    </p:anim>
                                  </p:childTnLst>
                                </p:cTn>
                              </p:par>
                              <p:par>
                                <p:cTn id="789" presetID="2" presetClass="exit" presetSubtype="8" fill="hold" nodeType="withEffect">
                                  <p:stCondLst>
                                    <p:cond delay="0"/>
                                  </p:stCondLst>
                                  <p:childTnLst>
                                    <p:anim calcmode="lin" valueType="num">
                                      <p:cBhvr additive="base">
                                        <p:cTn id="790" dur="4500"/>
                                        <p:tgtEl>
                                          <p:spTgt spid="253"/>
                                        </p:tgtEl>
                                        <p:attrNameLst>
                                          <p:attrName>ppt_x</p:attrName>
                                        </p:attrNameLst>
                                      </p:cBhvr>
                                      <p:tavLst>
                                        <p:tav tm="0">
                                          <p:val>
                                            <p:strVal val="ppt_x"/>
                                          </p:val>
                                        </p:tav>
                                        <p:tav tm="100000">
                                          <p:val>
                                            <p:strVal val="0-ppt_w/2"/>
                                          </p:val>
                                        </p:tav>
                                      </p:tavLst>
                                    </p:anim>
                                    <p:anim calcmode="lin" valueType="num">
                                      <p:cBhvr additive="base">
                                        <p:cTn id="791" dur="4500"/>
                                        <p:tgtEl>
                                          <p:spTgt spid="253"/>
                                        </p:tgtEl>
                                        <p:attrNameLst>
                                          <p:attrName>ppt_y</p:attrName>
                                        </p:attrNameLst>
                                      </p:cBhvr>
                                      <p:tavLst>
                                        <p:tav tm="0">
                                          <p:val>
                                            <p:strVal val="ppt_y"/>
                                          </p:val>
                                        </p:tav>
                                        <p:tav tm="100000">
                                          <p:val>
                                            <p:strVal val="ppt_y"/>
                                          </p:val>
                                        </p:tav>
                                      </p:tavLst>
                                    </p:anim>
                                    <p:set>
                                      <p:cBhvr>
                                        <p:cTn id="792" dur="1" fill="hold">
                                          <p:stCondLst>
                                            <p:cond delay="4499"/>
                                          </p:stCondLst>
                                        </p:cTn>
                                        <p:tgtEl>
                                          <p:spTgt spid="253"/>
                                        </p:tgtEl>
                                        <p:attrNameLst>
                                          <p:attrName>style.visibility</p:attrName>
                                        </p:attrNameLst>
                                      </p:cBhvr>
                                      <p:to>
                                        <p:strVal val="hidden"/>
                                      </p:to>
                                    </p:set>
                                  </p:childTnLst>
                                </p:cTn>
                              </p:par>
                              <p:par>
                                <p:cTn id="793" presetID="8" presetClass="emph" presetSubtype="0" fill="hold" nodeType="withEffect">
                                  <p:stCondLst>
                                    <p:cond delay="0"/>
                                  </p:stCondLst>
                                  <p:childTnLst>
                                    <p:animRot by="-21600000">
                                      <p:cBhvr>
                                        <p:cTn id="794" dur="4500" fill="hold"/>
                                        <p:tgtEl>
                                          <p:spTgt spid="253"/>
                                        </p:tgtEl>
                                        <p:attrNameLst>
                                          <p:attrName>r</p:attrName>
                                        </p:attrNameLst>
                                      </p:cBhvr>
                                    </p:animRot>
                                  </p:childTnLst>
                                </p:cTn>
                              </p:par>
                              <p:par>
                                <p:cTn id="795" presetID="2" presetClass="entr" presetSubtype="8" fill="hold" nodeType="withEffect">
                                  <p:stCondLst>
                                    <p:cond delay="0"/>
                                  </p:stCondLst>
                                  <p:childTnLst>
                                    <p:set>
                                      <p:cBhvr>
                                        <p:cTn id="796" dur="1" fill="hold">
                                          <p:stCondLst>
                                            <p:cond delay="0"/>
                                          </p:stCondLst>
                                        </p:cTn>
                                        <p:tgtEl>
                                          <p:spTgt spid="250"/>
                                        </p:tgtEl>
                                        <p:attrNameLst>
                                          <p:attrName>style.visibility</p:attrName>
                                        </p:attrNameLst>
                                      </p:cBhvr>
                                      <p:to>
                                        <p:strVal val="visible"/>
                                      </p:to>
                                    </p:set>
                                    <p:anim calcmode="lin" valueType="num">
                                      <p:cBhvr additive="base">
                                        <p:cTn id="797" dur="4500" fill="hold"/>
                                        <p:tgtEl>
                                          <p:spTgt spid="250"/>
                                        </p:tgtEl>
                                        <p:attrNameLst>
                                          <p:attrName>ppt_x</p:attrName>
                                        </p:attrNameLst>
                                      </p:cBhvr>
                                      <p:tavLst>
                                        <p:tav tm="0">
                                          <p:val>
                                            <p:strVal val="0-#ppt_w/2"/>
                                          </p:val>
                                        </p:tav>
                                        <p:tav tm="100000">
                                          <p:val>
                                            <p:strVal val="#ppt_x"/>
                                          </p:val>
                                        </p:tav>
                                      </p:tavLst>
                                    </p:anim>
                                    <p:anim calcmode="lin" valueType="num">
                                      <p:cBhvr additive="base">
                                        <p:cTn id="798" dur="4500" fill="hold"/>
                                        <p:tgtEl>
                                          <p:spTgt spid="250"/>
                                        </p:tgtEl>
                                        <p:attrNameLst>
                                          <p:attrName>ppt_y</p:attrName>
                                        </p:attrNameLst>
                                      </p:cBhvr>
                                      <p:tavLst>
                                        <p:tav tm="0">
                                          <p:val>
                                            <p:strVal val="#ppt_y"/>
                                          </p:val>
                                        </p:tav>
                                        <p:tav tm="100000">
                                          <p:val>
                                            <p:strVal val="#ppt_y"/>
                                          </p:val>
                                        </p:tav>
                                      </p:tavLst>
                                    </p:anim>
                                  </p:childTnLst>
                                </p:cTn>
                              </p:par>
                              <p:par>
                                <p:cTn id="799" presetID="2" presetClass="exit" presetSubtype="8" fill="hold" nodeType="withEffect">
                                  <p:stCondLst>
                                    <p:cond delay="0"/>
                                  </p:stCondLst>
                                  <p:childTnLst>
                                    <p:anim calcmode="lin" valueType="num">
                                      <p:cBhvr additive="base">
                                        <p:cTn id="800" dur="4500"/>
                                        <p:tgtEl>
                                          <p:spTgt spid="250"/>
                                        </p:tgtEl>
                                        <p:attrNameLst>
                                          <p:attrName>ppt_x</p:attrName>
                                        </p:attrNameLst>
                                      </p:cBhvr>
                                      <p:tavLst>
                                        <p:tav tm="0">
                                          <p:val>
                                            <p:strVal val="ppt_x"/>
                                          </p:val>
                                        </p:tav>
                                        <p:tav tm="100000">
                                          <p:val>
                                            <p:strVal val="0-ppt_w/2"/>
                                          </p:val>
                                        </p:tav>
                                      </p:tavLst>
                                    </p:anim>
                                    <p:anim calcmode="lin" valueType="num">
                                      <p:cBhvr additive="base">
                                        <p:cTn id="801" dur="4500"/>
                                        <p:tgtEl>
                                          <p:spTgt spid="250"/>
                                        </p:tgtEl>
                                        <p:attrNameLst>
                                          <p:attrName>ppt_y</p:attrName>
                                        </p:attrNameLst>
                                      </p:cBhvr>
                                      <p:tavLst>
                                        <p:tav tm="0">
                                          <p:val>
                                            <p:strVal val="ppt_y"/>
                                          </p:val>
                                        </p:tav>
                                        <p:tav tm="100000">
                                          <p:val>
                                            <p:strVal val="ppt_y"/>
                                          </p:val>
                                        </p:tav>
                                      </p:tavLst>
                                    </p:anim>
                                    <p:set>
                                      <p:cBhvr>
                                        <p:cTn id="802" dur="1" fill="hold">
                                          <p:stCondLst>
                                            <p:cond delay="4499"/>
                                          </p:stCondLst>
                                        </p:cTn>
                                        <p:tgtEl>
                                          <p:spTgt spid="250"/>
                                        </p:tgtEl>
                                        <p:attrNameLst>
                                          <p:attrName>style.visibility</p:attrName>
                                        </p:attrNameLst>
                                      </p:cBhvr>
                                      <p:to>
                                        <p:strVal val="hidden"/>
                                      </p:to>
                                    </p:set>
                                  </p:childTnLst>
                                </p:cTn>
                              </p:par>
                              <p:par>
                                <p:cTn id="803" presetID="8" presetClass="emph" presetSubtype="0" fill="hold" nodeType="withEffect">
                                  <p:stCondLst>
                                    <p:cond delay="0"/>
                                  </p:stCondLst>
                                  <p:childTnLst>
                                    <p:animRot by="-21600000">
                                      <p:cBhvr>
                                        <p:cTn id="804" dur="4500" fill="hold"/>
                                        <p:tgtEl>
                                          <p:spTgt spid="250"/>
                                        </p:tgtEl>
                                        <p:attrNameLst>
                                          <p:attrName>r</p:attrName>
                                        </p:attrNameLst>
                                      </p:cBhvr>
                                    </p:animRot>
                                  </p:childTnLst>
                                </p:cTn>
                              </p:par>
                              <p:par>
                                <p:cTn id="805" presetID="2" presetClass="entr" presetSubtype="8" fill="hold" nodeType="withEffect">
                                  <p:stCondLst>
                                    <p:cond delay="0"/>
                                  </p:stCondLst>
                                  <p:childTnLst>
                                    <p:set>
                                      <p:cBhvr>
                                        <p:cTn id="806" dur="1" fill="hold">
                                          <p:stCondLst>
                                            <p:cond delay="0"/>
                                          </p:stCondLst>
                                        </p:cTn>
                                        <p:tgtEl>
                                          <p:spTgt spid="247"/>
                                        </p:tgtEl>
                                        <p:attrNameLst>
                                          <p:attrName>style.visibility</p:attrName>
                                        </p:attrNameLst>
                                      </p:cBhvr>
                                      <p:to>
                                        <p:strVal val="visible"/>
                                      </p:to>
                                    </p:set>
                                    <p:anim calcmode="lin" valueType="num">
                                      <p:cBhvr additive="base">
                                        <p:cTn id="807" dur="4500" fill="hold"/>
                                        <p:tgtEl>
                                          <p:spTgt spid="247"/>
                                        </p:tgtEl>
                                        <p:attrNameLst>
                                          <p:attrName>ppt_x</p:attrName>
                                        </p:attrNameLst>
                                      </p:cBhvr>
                                      <p:tavLst>
                                        <p:tav tm="0">
                                          <p:val>
                                            <p:strVal val="0-#ppt_w/2"/>
                                          </p:val>
                                        </p:tav>
                                        <p:tav tm="100000">
                                          <p:val>
                                            <p:strVal val="#ppt_x"/>
                                          </p:val>
                                        </p:tav>
                                      </p:tavLst>
                                    </p:anim>
                                    <p:anim calcmode="lin" valueType="num">
                                      <p:cBhvr additive="base">
                                        <p:cTn id="808" dur="4500" fill="hold"/>
                                        <p:tgtEl>
                                          <p:spTgt spid="247"/>
                                        </p:tgtEl>
                                        <p:attrNameLst>
                                          <p:attrName>ppt_y</p:attrName>
                                        </p:attrNameLst>
                                      </p:cBhvr>
                                      <p:tavLst>
                                        <p:tav tm="0">
                                          <p:val>
                                            <p:strVal val="#ppt_y"/>
                                          </p:val>
                                        </p:tav>
                                        <p:tav tm="100000">
                                          <p:val>
                                            <p:strVal val="#ppt_y"/>
                                          </p:val>
                                        </p:tav>
                                      </p:tavLst>
                                    </p:anim>
                                  </p:childTnLst>
                                </p:cTn>
                              </p:par>
                              <p:par>
                                <p:cTn id="809" presetID="2" presetClass="exit" presetSubtype="8" fill="hold" nodeType="withEffect">
                                  <p:stCondLst>
                                    <p:cond delay="0"/>
                                  </p:stCondLst>
                                  <p:childTnLst>
                                    <p:anim calcmode="lin" valueType="num">
                                      <p:cBhvr additive="base">
                                        <p:cTn id="810" dur="4500"/>
                                        <p:tgtEl>
                                          <p:spTgt spid="247"/>
                                        </p:tgtEl>
                                        <p:attrNameLst>
                                          <p:attrName>ppt_x</p:attrName>
                                        </p:attrNameLst>
                                      </p:cBhvr>
                                      <p:tavLst>
                                        <p:tav tm="0">
                                          <p:val>
                                            <p:strVal val="ppt_x"/>
                                          </p:val>
                                        </p:tav>
                                        <p:tav tm="100000">
                                          <p:val>
                                            <p:strVal val="0-ppt_w/2"/>
                                          </p:val>
                                        </p:tav>
                                      </p:tavLst>
                                    </p:anim>
                                    <p:anim calcmode="lin" valueType="num">
                                      <p:cBhvr additive="base">
                                        <p:cTn id="811" dur="4500"/>
                                        <p:tgtEl>
                                          <p:spTgt spid="247"/>
                                        </p:tgtEl>
                                        <p:attrNameLst>
                                          <p:attrName>ppt_y</p:attrName>
                                        </p:attrNameLst>
                                      </p:cBhvr>
                                      <p:tavLst>
                                        <p:tav tm="0">
                                          <p:val>
                                            <p:strVal val="ppt_y"/>
                                          </p:val>
                                        </p:tav>
                                        <p:tav tm="100000">
                                          <p:val>
                                            <p:strVal val="ppt_y"/>
                                          </p:val>
                                        </p:tav>
                                      </p:tavLst>
                                    </p:anim>
                                    <p:set>
                                      <p:cBhvr>
                                        <p:cTn id="812" dur="1" fill="hold">
                                          <p:stCondLst>
                                            <p:cond delay="4499"/>
                                          </p:stCondLst>
                                        </p:cTn>
                                        <p:tgtEl>
                                          <p:spTgt spid="247"/>
                                        </p:tgtEl>
                                        <p:attrNameLst>
                                          <p:attrName>style.visibility</p:attrName>
                                        </p:attrNameLst>
                                      </p:cBhvr>
                                      <p:to>
                                        <p:strVal val="hidden"/>
                                      </p:to>
                                    </p:set>
                                  </p:childTnLst>
                                </p:cTn>
                              </p:par>
                              <p:par>
                                <p:cTn id="813" presetID="8" presetClass="emph" presetSubtype="0" fill="hold" nodeType="withEffect">
                                  <p:stCondLst>
                                    <p:cond delay="0"/>
                                  </p:stCondLst>
                                  <p:childTnLst>
                                    <p:animRot by="-21600000">
                                      <p:cBhvr>
                                        <p:cTn id="814" dur="4500" fill="hold"/>
                                        <p:tgtEl>
                                          <p:spTgt spid="247"/>
                                        </p:tgtEl>
                                        <p:attrNameLst>
                                          <p:attrName>r</p:attrName>
                                        </p:attrNameLst>
                                      </p:cBhvr>
                                    </p:animRot>
                                  </p:childTnLst>
                                </p:cTn>
                              </p:par>
                              <p:par>
                                <p:cTn id="815" presetID="2" presetClass="entr" presetSubtype="8" fill="hold" nodeType="withEffect">
                                  <p:stCondLst>
                                    <p:cond delay="0"/>
                                  </p:stCondLst>
                                  <p:childTnLst>
                                    <p:set>
                                      <p:cBhvr>
                                        <p:cTn id="816" dur="1" fill="hold">
                                          <p:stCondLst>
                                            <p:cond delay="0"/>
                                          </p:stCondLst>
                                        </p:cTn>
                                        <p:tgtEl>
                                          <p:spTgt spid="244"/>
                                        </p:tgtEl>
                                        <p:attrNameLst>
                                          <p:attrName>style.visibility</p:attrName>
                                        </p:attrNameLst>
                                      </p:cBhvr>
                                      <p:to>
                                        <p:strVal val="visible"/>
                                      </p:to>
                                    </p:set>
                                    <p:anim calcmode="lin" valueType="num">
                                      <p:cBhvr additive="base">
                                        <p:cTn id="817" dur="4500" fill="hold"/>
                                        <p:tgtEl>
                                          <p:spTgt spid="244"/>
                                        </p:tgtEl>
                                        <p:attrNameLst>
                                          <p:attrName>ppt_x</p:attrName>
                                        </p:attrNameLst>
                                      </p:cBhvr>
                                      <p:tavLst>
                                        <p:tav tm="0">
                                          <p:val>
                                            <p:strVal val="0-#ppt_w/2"/>
                                          </p:val>
                                        </p:tav>
                                        <p:tav tm="100000">
                                          <p:val>
                                            <p:strVal val="#ppt_x"/>
                                          </p:val>
                                        </p:tav>
                                      </p:tavLst>
                                    </p:anim>
                                    <p:anim calcmode="lin" valueType="num">
                                      <p:cBhvr additive="base">
                                        <p:cTn id="818" dur="4500" fill="hold"/>
                                        <p:tgtEl>
                                          <p:spTgt spid="244"/>
                                        </p:tgtEl>
                                        <p:attrNameLst>
                                          <p:attrName>ppt_y</p:attrName>
                                        </p:attrNameLst>
                                      </p:cBhvr>
                                      <p:tavLst>
                                        <p:tav tm="0">
                                          <p:val>
                                            <p:strVal val="#ppt_y"/>
                                          </p:val>
                                        </p:tav>
                                        <p:tav tm="100000">
                                          <p:val>
                                            <p:strVal val="#ppt_y"/>
                                          </p:val>
                                        </p:tav>
                                      </p:tavLst>
                                    </p:anim>
                                  </p:childTnLst>
                                </p:cTn>
                              </p:par>
                              <p:par>
                                <p:cTn id="819" presetID="2" presetClass="exit" presetSubtype="8" fill="hold" nodeType="withEffect">
                                  <p:stCondLst>
                                    <p:cond delay="0"/>
                                  </p:stCondLst>
                                  <p:childTnLst>
                                    <p:anim calcmode="lin" valueType="num">
                                      <p:cBhvr additive="base">
                                        <p:cTn id="820" dur="4500"/>
                                        <p:tgtEl>
                                          <p:spTgt spid="244"/>
                                        </p:tgtEl>
                                        <p:attrNameLst>
                                          <p:attrName>ppt_x</p:attrName>
                                        </p:attrNameLst>
                                      </p:cBhvr>
                                      <p:tavLst>
                                        <p:tav tm="0">
                                          <p:val>
                                            <p:strVal val="ppt_x"/>
                                          </p:val>
                                        </p:tav>
                                        <p:tav tm="100000">
                                          <p:val>
                                            <p:strVal val="0-ppt_w/2"/>
                                          </p:val>
                                        </p:tav>
                                      </p:tavLst>
                                    </p:anim>
                                    <p:anim calcmode="lin" valueType="num">
                                      <p:cBhvr additive="base">
                                        <p:cTn id="821" dur="4500"/>
                                        <p:tgtEl>
                                          <p:spTgt spid="244"/>
                                        </p:tgtEl>
                                        <p:attrNameLst>
                                          <p:attrName>ppt_y</p:attrName>
                                        </p:attrNameLst>
                                      </p:cBhvr>
                                      <p:tavLst>
                                        <p:tav tm="0">
                                          <p:val>
                                            <p:strVal val="ppt_y"/>
                                          </p:val>
                                        </p:tav>
                                        <p:tav tm="100000">
                                          <p:val>
                                            <p:strVal val="ppt_y"/>
                                          </p:val>
                                        </p:tav>
                                      </p:tavLst>
                                    </p:anim>
                                    <p:set>
                                      <p:cBhvr>
                                        <p:cTn id="822" dur="1" fill="hold">
                                          <p:stCondLst>
                                            <p:cond delay="4499"/>
                                          </p:stCondLst>
                                        </p:cTn>
                                        <p:tgtEl>
                                          <p:spTgt spid="244"/>
                                        </p:tgtEl>
                                        <p:attrNameLst>
                                          <p:attrName>style.visibility</p:attrName>
                                        </p:attrNameLst>
                                      </p:cBhvr>
                                      <p:to>
                                        <p:strVal val="hidden"/>
                                      </p:to>
                                    </p:set>
                                  </p:childTnLst>
                                </p:cTn>
                              </p:par>
                              <p:par>
                                <p:cTn id="823" presetID="8" presetClass="emph" presetSubtype="0" fill="hold" nodeType="withEffect">
                                  <p:stCondLst>
                                    <p:cond delay="0"/>
                                  </p:stCondLst>
                                  <p:childTnLst>
                                    <p:animRot by="-21600000">
                                      <p:cBhvr>
                                        <p:cTn id="824" dur="4500" fill="hold"/>
                                        <p:tgtEl>
                                          <p:spTgt spid="244"/>
                                        </p:tgtEl>
                                        <p:attrNameLst>
                                          <p:attrName>r</p:attrName>
                                        </p:attrNameLst>
                                      </p:cBhvr>
                                    </p:animRot>
                                  </p:childTnLst>
                                </p:cTn>
                              </p:par>
                              <p:par>
                                <p:cTn id="825" presetID="2" presetClass="entr" presetSubtype="8" fill="hold" nodeType="withEffect">
                                  <p:stCondLst>
                                    <p:cond delay="0"/>
                                  </p:stCondLst>
                                  <p:childTnLst>
                                    <p:set>
                                      <p:cBhvr>
                                        <p:cTn id="826" dur="1" fill="hold">
                                          <p:stCondLst>
                                            <p:cond delay="0"/>
                                          </p:stCondLst>
                                        </p:cTn>
                                        <p:tgtEl>
                                          <p:spTgt spid="241"/>
                                        </p:tgtEl>
                                        <p:attrNameLst>
                                          <p:attrName>style.visibility</p:attrName>
                                        </p:attrNameLst>
                                      </p:cBhvr>
                                      <p:to>
                                        <p:strVal val="visible"/>
                                      </p:to>
                                    </p:set>
                                    <p:anim calcmode="lin" valueType="num">
                                      <p:cBhvr additive="base">
                                        <p:cTn id="827" dur="4500" fill="hold"/>
                                        <p:tgtEl>
                                          <p:spTgt spid="241"/>
                                        </p:tgtEl>
                                        <p:attrNameLst>
                                          <p:attrName>ppt_x</p:attrName>
                                        </p:attrNameLst>
                                      </p:cBhvr>
                                      <p:tavLst>
                                        <p:tav tm="0">
                                          <p:val>
                                            <p:strVal val="0-#ppt_w/2"/>
                                          </p:val>
                                        </p:tav>
                                        <p:tav tm="100000">
                                          <p:val>
                                            <p:strVal val="#ppt_x"/>
                                          </p:val>
                                        </p:tav>
                                      </p:tavLst>
                                    </p:anim>
                                    <p:anim calcmode="lin" valueType="num">
                                      <p:cBhvr additive="base">
                                        <p:cTn id="828" dur="4500" fill="hold"/>
                                        <p:tgtEl>
                                          <p:spTgt spid="241"/>
                                        </p:tgtEl>
                                        <p:attrNameLst>
                                          <p:attrName>ppt_y</p:attrName>
                                        </p:attrNameLst>
                                      </p:cBhvr>
                                      <p:tavLst>
                                        <p:tav tm="0">
                                          <p:val>
                                            <p:strVal val="#ppt_y"/>
                                          </p:val>
                                        </p:tav>
                                        <p:tav tm="100000">
                                          <p:val>
                                            <p:strVal val="#ppt_y"/>
                                          </p:val>
                                        </p:tav>
                                      </p:tavLst>
                                    </p:anim>
                                  </p:childTnLst>
                                </p:cTn>
                              </p:par>
                              <p:par>
                                <p:cTn id="829" presetID="2" presetClass="exit" presetSubtype="8" fill="hold" nodeType="withEffect">
                                  <p:stCondLst>
                                    <p:cond delay="0"/>
                                  </p:stCondLst>
                                  <p:childTnLst>
                                    <p:anim calcmode="lin" valueType="num">
                                      <p:cBhvr additive="base">
                                        <p:cTn id="830" dur="4500"/>
                                        <p:tgtEl>
                                          <p:spTgt spid="241"/>
                                        </p:tgtEl>
                                        <p:attrNameLst>
                                          <p:attrName>ppt_x</p:attrName>
                                        </p:attrNameLst>
                                      </p:cBhvr>
                                      <p:tavLst>
                                        <p:tav tm="0">
                                          <p:val>
                                            <p:strVal val="ppt_x"/>
                                          </p:val>
                                        </p:tav>
                                        <p:tav tm="100000">
                                          <p:val>
                                            <p:strVal val="0-ppt_w/2"/>
                                          </p:val>
                                        </p:tav>
                                      </p:tavLst>
                                    </p:anim>
                                    <p:anim calcmode="lin" valueType="num">
                                      <p:cBhvr additive="base">
                                        <p:cTn id="831" dur="4500"/>
                                        <p:tgtEl>
                                          <p:spTgt spid="241"/>
                                        </p:tgtEl>
                                        <p:attrNameLst>
                                          <p:attrName>ppt_y</p:attrName>
                                        </p:attrNameLst>
                                      </p:cBhvr>
                                      <p:tavLst>
                                        <p:tav tm="0">
                                          <p:val>
                                            <p:strVal val="ppt_y"/>
                                          </p:val>
                                        </p:tav>
                                        <p:tav tm="100000">
                                          <p:val>
                                            <p:strVal val="ppt_y"/>
                                          </p:val>
                                        </p:tav>
                                      </p:tavLst>
                                    </p:anim>
                                    <p:set>
                                      <p:cBhvr>
                                        <p:cTn id="832" dur="1" fill="hold">
                                          <p:stCondLst>
                                            <p:cond delay="4499"/>
                                          </p:stCondLst>
                                        </p:cTn>
                                        <p:tgtEl>
                                          <p:spTgt spid="241"/>
                                        </p:tgtEl>
                                        <p:attrNameLst>
                                          <p:attrName>style.visibility</p:attrName>
                                        </p:attrNameLst>
                                      </p:cBhvr>
                                      <p:to>
                                        <p:strVal val="hidden"/>
                                      </p:to>
                                    </p:set>
                                  </p:childTnLst>
                                </p:cTn>
                              </p:par>
                              <p:par>
                                <p:cTn id="833" presetID="8" presetClass="emph" presetSubtype="0" fill="hold" nodeType="withEffect">
                                  <p:stCondLst>
                                    <p:cond delay="0"/>
                                  </p:stCondLst>
                                  <p:childTnLst>
                                    <p:animRot by="-21600000">
                                      <p:cBhvr>
                                        <p:cTn id="834" dur="4500" fill="hold"/>
                                        <p:tgtEl>
                                          <p:spTgt spid="241"/>
                                        </p:tgtEl>
                                        <p:attrNameLst>
                                          <p:attrName>r</p:attrName>
                                        </p:attrNameLst>
                                      </p:cBhvr>
                                    </p:animRot>
                                  </p:childTnLst>
                                </p:cTn>
                              </p:par>
                              <p:par>
                                <p:cTn id="835" presetID="2" presetClass="entr" presetSubtype="8" fill="hold" nodeType="withEffect">
                                  <p:stCondLst>
                                    <p:cond delay="0"/>
                                  </p:stCondLst>
                                  <p:childTnLst>
                                    <p:set>
                                      <p:cBhvr>
                                        <p:cTn id="836" dur="1" fill="hold">
                                          <p:stCondLst>
                                            <p:cond delay="0"/>
                                          </p:stCondLst>
                                        </p:cTn>
                                        <p:tgtEl>
                                          <p:spTgt spid="238"/>
                                        </p:tgtEl>
                                        <p:attrNameLst>
                                          <p:attrName>style.visibility</p:attrName>
                                        </p:attrNameLst>
                                      </p:cBhvr>
                                      <p:to>
                                        <p:strVal val="visible"/>
                                      </p:to>
                                    </p:set>
                                    <p:anim calcmode="lin" valueType="num">
                                      <p:cBhvr additive="base">
                                        <p:cTn id="837" dur="4500" fill="hold"/>
                                        <p:tgtEl>
                                          <p:spTgt spid="238"/>
                                        </p:tgtEl>
                                        <p:attrNameLst>
                                          <p:attrName>ppt_x</p:attrName>
                                        </p:attrNameLst>
                                      </p:cBhvr>
                                      <p:tavLst>
                                        <p:tav tm="0">
                                          <p:val>
                                            <p:strVal val="0-#ppt_w/2"/>
                                          </p:val>
                                        </p:tav>
                                        <p:tav tm="100000">
                                          <p:val>
                                            <p:strVal val="#ppt_x"/>
                                          </p:val>
                                        </p:tav>
                                      </p:tavLst>
                                    </p:anim>
                                    <p:anim calcmode="lin" valueType="num">
                                      <p:cBhvr additive="base">
                                        <p:cTn id="838" dur="4500" fill="hold"/>
                                        <p:tgtEl>
                                          <p:spTgt spid="238"/>
                                        </p:tgtEl>
                                        <p:attrNameLst>
                                          <p:attrName>ppt_y</p:attrName>
                                        </p:attrNameLst>
                                      </p:cBhvr>
                                      <p:tavLst>
                                        <p:tav tm="0">
                                          <p:val>
                                            <p:strVal val="#ppt_y"/>
                                          </p:val>
                                        </p:tav>
                                        <p:tav tm="100000">
                                          <p:val>
                                            <p:strVal val="#ppt_y"/>
                                          </p:val>
                                        </p:tav>
                                      </p:tavLst>
                                    </p:anim>
                                  </p:childTnLst>
                                </p:cTn>
                              </p:par>
                              <p:par>
                                <p:cTn id="839" presetID="2" presetClass="exit" presetSubtype="8" fill="hold" nodeType="withEffect">
                                  <p:stCondLst>
                                    <p:cond delay="0"/>
                                  </p:stCondLst>
                                  <p:childTnLst>
                                    <p:anim calcmode="lin" valueType="num">
                                      <p:cBhvr additive="base">
                                        <p:cTn id="840" dur="4500"/>
                                        <p:tgtEl>
                                          <p:spTgt spid="238"/>
                                        </p:tgtEl>
                                        <p:attrNameLst>
                                          <p:attrName>ppt_x</p:attrName>
                                        </p:attrNameLst>
                                      </p:cBhvr>
                                      <p:tavLst>
                                        <p:tav tm="0">
                                          <p:val>
                                            <p:strVal val="ppt_x"/>
                                          </p:val>
                                        </p:tav>
                                        <p:tav tm="100000">
                                          <p:val>
                                            <p:strVal val="0-ppt_w/2"/>
                                          </p:val>
                                        </p:tav>
                                      </p:tavLst>
                                    </p:anim>
                                    <p:anim calcmode="lin" valueType="num">
                                      <p:cBhvr additive="base">
                                        <p:cTn id="841" dur="4500"/>
                                        <p:tgtEl>
                                          <p:spTgt spid="238"/>
                                        </p:tgtEl>
                                        <p:attrNameLst>
                                          <p:attrName>ppt_y</p:attrName>
                                        </p:attrNameLst>
                                      </p:cBhvr>
                                      <p:tavLst>
                                        <p:tav tm="0">
                                          <p:val>
                                            <p:strVal val="ppt_y"/>
                                          </p:val>
                                        </p:tav>
                                        <p:tav tm="100000">
                                          <p:val>
                                            <p:strVal val="ppt_y"/>
                                          </p:val>
                                        </p:tav>
                                      </p:tavLst>
                                    </p:anim>
                                    <p:set>
                                      <p:cBhvr>
                                        <p:cTn id="842" dur="1" fill="hold">
                                          <p:stCondLst>
                                            <p:cond delay="4499"/>
                                          </p:stCondLst>
                                        </p:cTn>
                                        <p:tgtEl>
                                          <p:spTgt spid="238"/>
                                        </p:tgtEl>
                                        <p:attrNameLst>
                                          <p:attrName>style.visibility</p:attrName>
                                        </p:attrNameLst>
                                      </p:cBhvr>
                                      <p:to>
                                        <p:strVal val="hidden"/>
                                      </p:to>
                                    </p:set>
                                  </p:childTnLst>
                                </p:cTn>
                              </p:par>
                              <p:par>
                                <p:cTn id="843" presetID="8" presetClass="emph" presetSubtype="0" fill="hold" nodeType="withEffect">
                                  <p:stCondLst>
                                    <p:cond delay="0"/>
                                  </p:stCondLst>
                                  <p:childTnLst>
                                    <p:animRot by="-21600000">
                                      <p:cBhvr>
                                        <p:cTn id="844" dur="4500" fill="hold"/>
                                        <p:tgtEl>
                                          <p:spTgt spid="238"/>
                                        </p:tgtEl>
                                        <p:attrNameLst>
                                          <p:attrName>r</p:attrName>
                                        </p:attrNameLst>
                                      </p:cBhvr>
                                    </p:animRot>
                                  </p:childTnLst>
                                </p:cTn>
                              </p:par>
                              <p:par>
                                <p:cTn id="845" presetID="23" presetClass="entr" presetSubtype="288" fill="hold" nodeType="withEffect">
                                  <p:stCondLst>
                                    <p:cond delay="1250"/>
                                  </p:stCondLst>
                                  <p:childTnLst>
                                    <p:set>
                                      <p:cBhvr>
                                        <p:cTn id="846" dur="1" fill="hold">
                                          <p:stCondLst>
                                            <p:cond delay="0"/>
                                          </p:stCondLst>
                                        </p:cTn>
                                        <p:tgtEl>
                                          <p:spTgt spid="2"/>
                                        </p:tgtEl>
                                        <p:attrNameLst>
                                          <p:attrName>style.visibility</p:attrName>
                                        </p:attrNameLst>
                                      </p:cBhvr>
                                      <p:to>
                                        <p:strVal val="visible"/>
                                      </p:to>
                                    </p:set>
                                    <p:anim calcmode="lin" valueType="num">
                                      <p:cBhvr>
                                        <p:cTn id="847" dur="3200" fill="hold"/>
                                        <p:tgtEl>
                                          <p:spTgt spid="2"/>
                                        </p:tgtEl>
                                        <p:attrNameLst>
                                          <p:attrName>ppt_w</p:attrName>
                                        </p:attrNameLst>
                                      </p:cBhvr>
                                      <p:tavLst>
                                        <p:tav tm="0">
                                          <p:val>
                                            <p:strVal val="4/3*#ppt_w"/>
                                          </p:val>
                                        </p:tav>
                                        <p:tav tm="100000">
                                          <p:val>
                                            <p:strVal val="#ppt_w"/>
                                          </p:val>
                                        </p:tav>
                                      </p:tavLst>
                                    </p:anim>
                                    <p:anim calcmode="lin" valueType="num">
                                      <p:cBhvr>
                                        <p:cTn id="848" dur="3200" fill="hold"/>
                                        <p:tgtEl>
                                          <p:spTgt spid="2"/>
                                        </p:tgtEl>
                                        <p:attrNameLst>
                                          <p:attrName>ppt_h</p:attrName>
                                        </p:attrNameLst>
                                      </p:cBhvr>
                                      <p:tavLst>
                                        <p:tav tm="0">
                                          <p:val>
                                            <p:strVal val="4/3*#ppt_h"/>
                                          </p:val>
                                        </p:tav>
                                        <p:tav tm="100000">
                                          <p:val>
                                            <p:strVal val="#ppt_h"/>
                                          </p:val>
                                        </p:tav>
                                      </p:tavLst>
                                    </p:anim>
                                  </p:childTnLst>
                                </p:cTn>
                              </p:par>
                              <p:par>
                                <p:cTn id="849" presetID="20" presetClass="entr" presetSubtype="0" fill="hold" nodeType="withEffect">
                                  <p:stCondLst>
                                    <p:cond delay="1250"/>
                                  </p:stCondLst>
                                  <p:childTnLst>
                                    <p:set>
                                      <p:cBhvr>
                                        <p:cTn id="850" dur="1" fill="hold">
                                          <p:stCondLst>
                                            <p:cond delay="0"/>
                                          </p:stCondLst>
                                        </p:cTn>
                                        <p:tgtEl>
                                          <p:spTgt spid="2"/>
                                        </p:tgtEl>
                                        <p:attrNameLst>
                                          <p:attrName>style.visibility</p:attrName>
                                        </p:attrNameLst>
                                      </p:cBhvr>
                                      <p:to>
                                        <p:strVal val="visible"/>
                                      </p:to>
                                    </p:set>
                                    <p:animEffect transition="in" filter="wedge">
                                      <p:cBhvr>
                                        <p:cTn id="851" dur="5750"/>
                                        <p:tgtEl>
                                          <p:spTgt spid="2"/>
                                        </p:tgtEl>
                                      </p:cBhvr>
                                    </p:animEffect>
                                  </p:childTnLst>
                                </p:cTn>
                              </p:par>
                              <p:par>
                                <p:cTn id="852" presetID="9" presetClass="emph" presetSubtype="0" grpId="0" nodeType="withEffect">
                                  <p:stCondLst>
                                    <p:cond delay="0"/>
                                  </p:stCondLst>
                                  <p:childTnLst>
                                    <p:set>
                                      <p:cBhvr rctx="PPT">
                                        <p:cTn id="853" dur="indefinite"/>
                                        <p:tgtEl>
                                          <p:spTgt spid="256"/>
                                        </p:tgtEl>
                                        <p:attrNameLst>
                                          <p:attrName>style.opacity</p:attrName>
                                        </p:attrNameLst>
                                      </p:cBhvr>
                                      <p:to>
                                        <p:strVal val="0"/>
                                      </p:to>
                                    </p:set>
                                    <p:animEffect filter="image" prLst="opacity: 0">
                                      <p:cBhvr rctx="IE">
                                        <p:cTn id="854" dur="indefinite"/>
                                        <p:tgtEl>
                                          <p:spTgt spid="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200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48" y="0"/>
            <a:ext cx="9144000" cy="5176714"/>
          </a:xfrm>
          <a:prstGeom prst="rect">
            <a:avLst/>
          </a:prstGeom>
          <a:noFill/>
          <a:ln>
            <a:noFill/>
          </a:ln>
        </p:spPr>
      </p:pic>
      <p:grpSp>
        <p:nvGrpSpPr>
          <p:cNvPr id="52" name="51 Grupo"/>
          <p:cNvGrpSpPr/>
          <p:nvPr/>
        </p:nvGrpSpPr>
        <p:grpSpPr>
          <a:xfrm flipH="1">
            <a:off x="0" y="108000"/>
            <a:ext cx="5220072" cy="2348680"/>
            <a:chOff x="687287" y="334628"/>
            <a:chExt cx="3284370" cy="2348680"/>
          </a:xfrm>
          <a:gradFill>
            <a:gsLst>
              <a:gs pos="19000">
                <a:schemeClr val="accent1">
                  <a:tint val="66000"/>
                  <a:satMod val="160000"/>
                  <a:alpha val="0"/>
                </a:schemeClr>
              </a:gs>
              <a:gs pos="50000">
                <a:srgbClr val="C00000">
                  <a:alpha val="70000"/>
                </a:srgbClr>
              </a:gs>
              <a:gs pos="81000">
                <a:schemeClr val="accent1">
                  <a:tint val="23500"/>
                  <a:satMod val="160000"/>
                  <a:alpha val="0"/>
                </a:schemeClr>
              </a:gs>
            </a:gsLst>
            <a:lin ang="5400000" scaled="0"/>
          </a:gradFill>
          <a:scene3d>
            <a:camera prst="orthographicFront"/>
            <a:lightRig rig="flat" dir="t"/>
          </a:scene3d>
        </p:grpSpPr>
        <p:grpSp>
          <p:nvGrpSpPr>
            <p:cNvPr id="11" name="10 Grupo"/>
            <p:cNvGrpSpPr/>
            <p:nvPr/>
          </p:nvGrpSpPr>
          <p:grpSpPr>
            <a:xfrm rot="19783762">
              <a:off x="687287" y="334628"/>
              <a:ext cx="1919657" cy="523308"/>
              <a:chOff x="2011447" y="-36000"/>
              <a:chExt cx="5136861" cy="1311747"/>
            </a:xfrm>
            <a:grpFill/>
          </p:grpSpPr>
          <p:sp>
            <p:nvSpPr>
              <p:cNvPr id="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9783762">
              <a:off x="972627" y="715653"/>
              <a:ext cx="1919657" cy="523308"/>
              <a:chOff x="2011447" y="-36000"/>
              <a:chExt cx="5136861" cy="1311747"/>
            </a:xfrm>
            <a:grpFill/>
          </p:grpSpPr>
          <p:sp>
            <p:nvSpPr>
              <p:cNvPr id="1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9783762">
              <a:off x="1224000" y="1075693"/>
              <a:ext cx="1919657" cy="523308"/>
              <a:chOff x="2011447" y="-36000"/>
              <a:chExt cx="5136861" cy="1311747"/>
            </a:xfrm>
            <a:grpFill/>
          </p:grpSpPr>
          <p:sp>
            <p:nvSpPr>
              <p:cNvPr id="2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rot="19783762">
              <a:off x="1476684" y="1435734"/>
              <a:ext cx="1919657" cy="523308"/>
              <a:chOff x="2011447" y="-36000"/>
              <a:chExt cx="5136861" cy="1311747"/>
            </a:xfrm>
            <a:grpFill/>
          </p:grpSpPr>
          <p:sp>
            <p:nvSpPr>
              <p:cNvPr id="2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 name="35 Grupo"/>
            <p:cNvGrpSpPr/>
            <p:nvPr/>
          </p:nvGrpSpPr>
          <p:grpSpPr>
            <a:xfrm rot="19783762">
              <a:off x="1764715" y="1795775"/>
              <a:ext cx="1919657" cy="523308"/>
              <a:chOff x="2011447" y="-36000"/>
              <a:chExt cx="5136861" cy="1311747"/>
            </a:xfrm>
            <a:grpFill/>
          </p:grpSpPr>
          <p:sp>
            <p:nvSpPr>
              <p:cNvPr id="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19783762">
              <a:off x="2052000" y="2160000"/>
              <a:ext cx="1919657" cy="523308"/>
              <a:chOff x="2011447" y="-36000"/>
              <a:chExt cx="5136861" cy="1311747"/>
            </a:xfrm>
            <a:grpFill/>
          </p:grpSpPr>
          <p:sp>
            <p:nvSpPr>
              <p:cNvPr id="4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 name="52 Grupo"/>
          <p:cNvGrpSpPr/>
          <p:nvPr/>
        </p:nvGrpSpPr>
        <p:grpSpPr>
          <a:xfrm>
            <a:off x="3923928" y="123478"/>
            <a:ext cx="5220072" cy="2348680"/>
            <a:chOff x="687287" y="334628"/>
            <a:chExt cx="3284370" cy="2348680"/>
          </a:xfrm>
          <a:gradFill>
            <a:gsLst>
              <a:gs pos="19000">
                <a:schemeClr val="accent1">
                  <a:tint val="66000"/>
                  <a:satMod val="160000"/>
                  <a:alpha val="0"/>
                </a:schemeClr>
              </a:gs>
              <a:gs pos="50000">
                <a:srgbClr val="C00000">
                  <a:alpha val="70000"/>
                </a:srgbClr>
              </a:gs>
              <a:gs pos="81000">
                <a:schemeClr val="accent1">
                  <a:tint val="23500"/>
                  <a:satMod val="160000"/>
                  <a:alpha val="0"/>
                </a:schemeClr>
              </a:gs>
            </a:gsLst>
            <a:lin ang="5400000" scaled="0"/>
          </a:gradFill>
          <a:scene3d>
            <a:camera prst="orthographicFront"/>
            <a:lightRig rig="flat" dir="t"/>
          </a:scene3d>
        </p:grpSpPr>
        <p:grpSp>
          <p:nvGrpSpPr>
            <p:cNvPr id="54" name="53 Grupo"/>
            <p:cNvGrpSpPr/>
            <p:nvPr/>
          </p:nvGrpSpPr>
          <p:grpSpPr>
            <a:xfrm rot="19783762">
              <a:off x="687287" y="334628"/>
              <a:ext cx="1919657" cy="523308"/>
              <a:chOff x="2011447" y="-36000"/>
              <a:chExt cx="5136861" cy="1311747"/>
            </a:xfrm>
            <a:grpFill/>
          </p:grpSpPr>
          <p:sp>
            <p:nvSpPr>
              <p:cNvPr id="9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783762">
              <a:off x="972627" y="715653"/>
              <a:ext cx="1919657" cy="523308"/>
              <a:chOff x="2011447" y="-36000"/>
              <a:chExt cx="5136861" cy="1311747"/>
            </a:xfrm>
            <a:grpFill/>
          </p:grpSpPr>
          <p:sp>
            <p:nvSpPr>
              <p:cNvPr id="8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9783762">
              <a:off x="1224000" y="1075693"/>
              <a:ext cx="1919657" cy="523308"/>
              <a:chOff x="2011447" y="-36000"/>
              <a:chExt cx="5136861" cy="1311747"/>
            </a:xfrm>
            <a:grpFill/>
          </p:grpSpPr>
          <p:sp>
            <p:nvSpPr>
              <p:cNvPr id="8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rot="19783762">
              <a:off x="1476684" y="1435734"/>
              <a:ext cx="1919657" cy="523308"/>
              <a:chOff x="2011447" y="-36000"/>
              <a:chExt cx="5136861" cy="1311747"/>
            </a:xfrm>
            <a:grpFill/>
          </p:grpSpPr>
          <p:sp>
            <p:nvSpPr>
              <p:cNvPr id="7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783762">
              <a:off x="1764715" y="1795775"/>
              <a:ext cx="1919657" cy="523308"/>
              <a:chOff x="2011447" y="-36000"/>
              <a:chExt cx="5136861" cy="1311747"/>
            </a:xfrm>
            <a:grpFill/>
          </p:grpSpPr>
          <p:sp>
            <p:nvSpPr>
              <p:cNvPr id="6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rot="19783762">
              <a:off x="2052000" y="2160000"/>
              <a:ext cx="1919657" cy="523308"/>
              <a:chOff x="2011447" y="-36000"/>
              <a:chExt cx="5136861" cy="1311747"/>
            </a:xfrm>
            <a:grpFill/>
          </p:grpSpPr>
          <p:sp>
            <p:nvSpPr>
              <p:cNvPr id="6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2" name="101 Grupo"/>
          <p:cNvGrpSpPr/>
          <p:nvPr/>
        </p:nvGrpSpPr>
        <p:grpSpPr>
          <a:xfrm rot="10800000" flipH="1">
            <a:off x="3887936" y="2664000"/>
            <a:ext cx="5220072" cy="2348680"/>
            <a:chOff x="687287" y="334628"/>
            <a:chExt cx="3284370" cy="2348680"/>
          </a:xfrm>
          <a:gradFill>
            <a:gsLst>
              <a:gs pos="19000">
                <a:schemeClr val="accent1">
                  <a:tint val="66000"/>
                  <a:satMod val="160000"/>
                  <a:alpha val="0"/>
                </a:schemeClr>
              </a:gs>
              <a:gs pos="50000">
                <a:srgbClr val="C00000">
                  <a:alpha val="70000"/>
                </a:srgbClr>
              </a:gs>
              <a:gs pos="81000">
                <a:schemeClr val="accent1">
                  <a:tint val="23500"/>
                  <a:satMod val="160000"/>
                  <a:alpha val="0"/>
                </a:schemeClr>
              </a:gs>
            </a:gsLst>
            <a:lin ang="5400000" scaled="0"/>
          </a:gradFill>
          <a:scene3d>
            <a:camera prst="orthographicFront"/>
            <a:lightRig rig="flat" dir="t"/>
          </a:scene3d>
        </p:grpSpPr>
        <p:grpSp>
          <p:nvGrpSpPr>
            <p:cNvPr id="103" name="102 Grupo"/>
            <p:cNvGrpSpPr/>
            <p:nvPr/>
          </p:nvGrpSpPr>
          <p:grpSpPr>
            <a:xfrm rot="19783762">
              <a:off x="687287" y="334628"/>
              <a:ext cx="1919657" cy="523308"/>
              <a:chOff x="2011447" y="-36000"/>
              <a:chExt cx="5136861" cy="1311747"/>
            </a:xfrm>
            <a:grpFill/>
          </p:grpSpPr>
          <p:sp>
            <p:nvSpPr>
              <p:cNvPr id="14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9783762">
              <a:off x="972627" y="715653"/>
              <a:ext cx="1919657" cy="523308"/>
              <a:chOff x="2011447" y="-36000"/>
              <a:chExt cx="5136861" cy="1311747"/>
            </a:xfrm>
            <a:grpFill/>
          </p:grpSpPr>
          <p:sp>
            <p:nvSpPr>
              <p:cNvPr id="1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104 Grupo"/>
            <p:cNvGrpSpPr/>
            <p:nvPr/>
          </p:nvGrpSpPr>
          <p:grpSpPr>
            <a:xfrm rot="19783762">
              <a:off x="1224000" y="1075693"/>
              <a:ext cx="1919657" cy="523308"/>
              <a:chOff x="2011447" y="-36000"/>
              <a:chExt cx="5136861" cy="1311747"/>
            </a:xfrm>
            <a:grpFill/>
          </p:grpSpPr>
          <p:sp>
            <p:nvSpPr>
              <p:cNvPr id="13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783762">
              <a:off x="1476684" y="1435734"/>
              <a:ext cx="1919657" cy="523308"/>
              <a:chOff x="2011447" y="-36000"/>
              <a:chExt cx="5136861" cy="1311747"/>
            </a:xfrm>
            <a:grpFill/>
          </p:grpSpPr>
          <p:sp>
            <p:nvSpPr>
              <p:cNvPr id="12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783762">
              <a:off x="1764715" y="1795775"/>
              <a:ext cx="1919657" cy="523308"/>
              <a:chOff x="2011447" y="-36000"/>
              <a:chExt cx="5136861" cy="1311747"/>
            </a:xfrm>
            <a:grpFill/>
          </p:grpSpPr>
          <p:sp>
            <p:nvSpPr>
              <p:cNvPr id="11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rot="19783762">
              <a:off x="2052000" y="2160000"/>
              <a:ext cx="1919657" cy="523308"/>
              <a:chOff x="2011447" y="-36000"/>
              <a:chExt cx="5136861" cy="1311747"/>
            </a:xfrm>
            <a:grpFill/>
          </p:grpSpPr>
          <p:sp>
            <p:nvSpPr>
              <p:cNvPr id="10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1" name="150 Grupo"/>
          <p:cNvGrpSpPr/>
          <p:nvPr/>
        </p:nvGrpSpPr>
        <p:grpSpPr>
          <a:xfrm rot="10800000">
            <a:off x="-376" y="2664000"/>
            <a:ext cx="5220072" cy="2348680"/>
            <a:chOff x="687287" y="334628"/>
            <a:chExt cx="3284370" cy="2348680"/>
          </a:xfrm>
          <a:gradFill>
            <a:gsLst>
              <a:gs pos="19000">
                <a:schemeClr val="accent1">
                  <a:tint val="66000"/>
                  <a:satMod val="160000"/>
                  <a:alpha val="0"/>
                </a:schemeClr>
              </a:gs>
              <a:gs pos="50000">
                <a:srgbClr val="C00000">
                  <a:alpha val="70000"/>
                </a:srgbClr>
              </a:gs>
              <a:gs pos="81000">
                <a:schemeClr val="accent1">
                  <a:tint val="23500"/>
                  <a:satMod val="160000"/>
                  <a:alpha val="0"/>
                </a:schemeClr>
              </a:gs>
            </a:gsLst>
            <a:lin ang="5400000" scaled="0"/>
          </a:gradFill>
          <a:scene3d>
            <a:camera prst="orthographicFront"/>
            <a:lightRig rig="flat" dir="t"/>
          </a:scene3d>
        </p:grpSpPr>
        <p:grpSp>
          <p:nvGrpSpPr>
            <p:cNvPr id="152" name="151 Grupo"/>
            <p:cNvGrpSpPr/>
            <p:nvPr/>
          </p:nvGrpSpPr>
          <p:grpSpPr>
            <a:xfrm rot="19783762">
              <a:off x="687287" y="334628"/>
              <a:ext cx="1919657" cy="523308"/>
              <a:chOff x="2011447" y="-36000"/>
              <a:chExt cx="5136861" cy="1311747"/>
            </a:xfrm>
            <a:grpFill/>
          </p:grpSpPr>
          <p:sp>
            <p:nvSpPr>
              <p:cNvPr id="19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rot="19783762">
              <a:off x="972627" y="715653"/>
              <a:ext cx="1919657" cy="523308"/>
              <a:chOff x="2011447" y="-36000"/>
              <a:chExt cx="5136861" cy="1311747"/>
            </a:xfrm>
            <a:grpFill/>
          </p:grpSpPr>
          <p:sp>
            <p:nvSpPr>
              <p:cNvPr id="18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83762">
              <a:off x="1224000" y="1075693"/>
              <a:ext cx="1919657" cy="523308"/>
              <a:chOff x="2011447" y="-36000"/>
              <a:chExt cx="5136861" cy="1311747"/>
            </a:xfrm>
            <a:grpFill/>
          </p:grpSpPr>
          <p:sp>
            <p:nvSpPr>
              <p:cNvPr id="17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783762">
              <a:off x="1476684" y="1435734"/>
              <a:ext cx="1919657" cy="523308"/>
              <a:chOff x="2011447" y="-36000"/>
              <a:chExt cx="5136861" cy="1311747"/>
            </a:xfrm>
            <a:grpFill/>
          </p:grpSpPr>
          <p:sp>
            <p:nvSpPr>
              <p:cNvPr id="17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783762">
              <a:off x="1764715" y="1795775"/>
              <a:ext cx="1919657" cy="523308"/>
              <a:chOff x="2011447" y="-36000"/>
              <a:chExt cx="5136861" cy="1311747"/>
            </a:xfrm>
            <a:grpFill/>
          </p:grpSpPr>
          <p:sp>
            <p:nvSpPr>
              <p:cNvPr id="16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7" name="156 Grupo"/>
            <p:cNvGrpSpPr/>
            <p:nvPr/>
          </p:nvGrpSpPr>
          <p:grpSpPr>
            <a:xfrm rot="19783762">
              <a:off x="2052000" y="2160000"/>
              <a:ext cx="1919657" cy="523308"/>
              <a:chOff x="2011447" y="-36000"/>
              <a:chExt cx="5136861" cy="1311747"/>
            </a:xfrm>
            <a:grpFill/>
          </p:grpSpPr>
          <p:sp>
            <p:nvSpPr>
              <p:cNvPr id="15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chemeClr val="accent1">
                        <a:tint val="66000"/>
                        <a:satMod val="160000"/>
                        <a:lumMod val="17000"/>
                        <a:lumOff val="83000"/>
                      </a:schemeClr>
                    </a:gs>
                    <a:gs pos="50000">
                      <a:schemeClr val="accent1">
                        <a:tint val="44500"/>
                        <a:satMod val="160000"/>
                        <a:lumMod val="57000"/>
                        <a:lumOff val="43000"/>
                      </a:schemeClr>
                    </a:gs>
                    <a:gs pos="100000">
                      <a:schemeClr val="accent1">
                        <a:tint val="23500"/>
                        <a:satMod val="160000"/>
                      </a:schemeClr>
                    </a:gs>
                  </a:gsLst>
                  <a:lin ang="5400000" scaled="0"/>
                </a:gradFill>
              </a:ln>
              <a:sp3d prstMaterial="powder">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00" name="199 Rectángulo"/>
          <p:cNvSpPr/>
          <p:nvPr/>
        </p:nvSpPr>
        <p:spPr>
          <a:xfrm flipH="1">
            <a:off x="33713" y="-380578"/>
            <a:ext cx="9137640" cy="5904656"/>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24523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3000" fill="hold"/>
                                        <p:tgtEl>
                                          <p:spTgt spid="52"/>
                                        </p:tgtEl>
                                        <p:attrNameLst>
                                          <p:attrName>ppt_x</p:attrName>
                                        </p:attrNameLst>
                                      </p:cBhvr>
                                      <p:tavLst>
                                        <p:tav tm="0">
                                          <p:val>
                                            <p:strVal val="0-#ppt_w/2"/>
                                          </p:val>
                                        </p:tav>
                                        <p:tav tm="100000">
                                          <p:val>
                                            <p:strVal val="#ppt_x"/>
                                          </p:val>
                                        </p:tav>
                                      </p:tavLst>
                                    </p:anim>
                                    <p:anim calcmode="lin" valueType="num">
                                      <p:cBhvr additive="base">
                                        <p:cTn id="8" dur="3000" fill="hold"/>
                                        <p:tgtEl>
                                          <p:spTgt spid="52"/>
                                        </p:tgtEl>
                                        <p:attrNameLst>
                                          <p:attrName>ppt_y</p:attrName>
                                        </p:attrNameLst>
                                      </p:cBhvr>
                                      <p:tavLst>
                                        <p:tav tm="0">
                                          <p:val>
                                            <p:strVal val="0-#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500"/>
                                        <p:tgtEl>
                                          <p:spTgt spid="52"/>
                                        </p:tgtEl>
                                        <p:attrNameLst>
                                          <p:attrName>ppt_x</p:attrName>
                                        </p:attrNameLst>
                                      </p:cBhvr>
                                      <p:tavLst>
                                        <p:tav tm="0">
                                          <p:val>
                                            <p:strVal val="ppt_x"/>
                                          </p:val>
                                        </p:tav>
                                        <p:tav tm="100000">
                                          <p:val>
                                            <p:strVal val="1+ppt_w/2"/>
                                          </p:val>
                                        </p:tav>
                                      </p:tavLst>
                                    </p:anim>
                                    <p:anim calcmode="lin" valueType="num">
                                      <p:cBhvr additive="base">
                                        <p:cTn id="11" dur="4500"/>
                                        <p:tgtEl>
                                          <p:spTgt spid="52"/>
                                        </p:tgtEl>
                                        <p:attrNameLst>
                                          <p:attrName>ppt_y</p:attrName>
                                        </p:attrNameLst>
                                      </p:cBhvr>
                                      <p:tavLst>
                                        <p:tav tm="0">
                                          <p:val>
                                            <p:strVal val="ppt_y"/>
                                          </p:val>
                                        </p:tav>
                                        <p:tav tm="100000">
                                          <p:val>
                                            <p:strVal val="1+ppt_h/2"/>
                                          </p:val>
                                        </p:tav>
                                      </p:tavLst>
                                    </p:anim>
                                    <p:set>
                                      <p:cBhvr>
                                        <p:cTn id="12" dur="1" fill="hold">
                                          <p:stCondLst>
                                            <p:cond delay="4499"/>
                                          </p:stCondLst>
                                        </p:cTn>
                                        <p:tgtEl>
                                          <p:spTgt spid="52"/>
                                        </p:tgtEl>
                                        <p:attrNameLst>
                                          <p:attrName>style.visibility</p:attrName>
                                        </p:attrNameLst>
                                      </p:cBhvr>
                                      <p:to>
                                        <p:strVal val="hidden"/>
                                      </p:to>
                                    </p:set>
                                  </p:childTnLst>
                                </p:cTn>
                              </p:par>
                              <p:par>
                                <p:cTn id="13" presetID="2" presetClass="entr" presetSubtype="3" fill="hold" nodeType="with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3000" fill="hold"/>
                                        <p:tgtEl>
                                          <p:spTgt spid="53"/>
                                        </p:tgtEl>
                                        <p:attrNameLst>
                                          <p:attrName>ppt_x</p:attrName>
                                        </p:attrNameLst>
                                      </p:cBhvr>
                                      <p:tavLst>
                                        <p:tav tm="0">
                                          <p:val>
                                            <p:strVal val="1+#ppt_w/2"/>
                                          </p:val>
                                        </p:tav>
                                        <p:tav tm="100000">
                                          <p:val>
                                            <p:strVal val="#ppt_x"/>
                                          </p:val>
                                        </p:tav>
                                      </p:tavLst>
                                    </p:anim>
                                    <p:anim calcmode="lin" valueType="num">
                                      <p:cBhvr additive="base">
                                        <p:cTn id="16" dur="3000" fill="hold"/>
                                        <p:tgtEl>
                                          <p:spTgt spid="53"/>
                                        </p:tgtEl>
                                        <p:attrNameLst>
                                          <p:attrName>ppt_y</p:attrName>
                                        </p:attrNameLst>
                                      </p:cBhvr>
                                      <p:tavLst>
                                        <p:tav tm="0">
                                          <p:val>
                                            <p:strVal val="0-#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500"/>
                                        <p:tgtEl>
                                          <p:spTgt spid="53"/>
                                        </p:tgtEl>
                                        <p:attrNameLst>
                                          <p:attrName>ppt_x</p:attrName>
                                        </p:attrNameLst>
                                      </p:cBhvr>
                                      <p:tavLst>
                                        <p:tav tm="0">
                                          <p:val>
                                            <p:strVal val="ppt_x"/>
                                          </p:val>
                                        </p:tav>
                                        <p:tav tm="100000">
                                          <p:val>
                                            <p:strVal val="0-ppt_w/2"/>
                                          </p:val>
                                        </p:tav>
                                      </p:tavLst>
                                    </p:anim>
                                    <p:anim calcmode="lin" valueType="num">
                                      <p:cBhvr additive="base">
                                        <p:cTn id="19" dur="4500"/>
                                        <p:tgtEl>
                                          <p:spTgt spid="53"/>
                                        </p:tgtEl>
                                        <p:attrNameLst>
                                          <p:attrName>ppt_y</p:attrName>
                                        </p:attrNameLst>
                                      </p:cBhvr>
                                      <p:tavLst>
                                        <p:tav tm="0">
                                          <p:val>
                                            <p:strVal val="ppt_y"/>
                                          </p:val>
                                        </p:tav>
                                        <p:tav tm="100000">
                                          <p:val>
                                            <p:strVal val="1+ppt_h/2"/>
                                          </p:val>
                                        </p:tav>
                                      </p:tavLst>
                                    </p:anim>
                                    <p:set>
                                      <p:cBhvr>
                                        <p:cTn id="20" dur="1" fill="hold">
                                          <p:stCondLst>
                                            <p:cond delay="4499"/>
                                          </p:stCondLst>
                                        </p:cTn>
                                        <p:tgtEl>
                                          <p:spTgt spid="53"/>
                                        </p:tgtEl>
                                        <p:attrNameLst>
                                          <p:attrName>style.visibility</p:attrName>
                                        </p:attrNameLst>
                                      </p:cBhvr>
                                      <p:to>
                                        <p:strVal val="hidden"/>
                                      </p:to>
                                    </p:set>
                                  </p:childTnLst>
                                </p:cTn>
                              </p:par>
                              <p:par>
                                <p:cTn id="21" presetID="2" presetClass="entr" presetSubtype="12" fill="hold" nodeType="withEffect">
                                  <p:stCondLst>
                                    <p:cond delay="0"/>
                                  </p:stCondLst>
                                  <p:childTnLst>
                                    <p:set>
                                      <p:cBhvr>
                                        <p:cTn id="22" dur="1" fill="hold">
                                          <p:stCondLst>
                                            <p:cond delay="0"/>
                                          </p:stCondLst>
                                        </p:cTn>
                                        <p:tgtEl>
                                          <p:spTgt spid="151"/>
                                        </p:tgtEl>
                                        <p:attrNameLst>
                                          <p:attrName>style.visibility</p:attrName>
                                        </p:attrNameLst>
                                      </p:cBhvr>
                                      <p:to>
                                        <p:strVal val="visible"/>
                                      </p:to>
                                    </p:set>
                                    <p:anim calcmode="lin" valueType="num">
                                      <p:cBhvr additive="base">
                                        <p:cTn id="23" dur="3000" fill="hold"/>
                                        <p:tgtEl>
                                          <p:spTgt spid="151"/>
                                        </p:tgtEl>
                                        <p:attrNameLst>
                                          <p:attrName>ppt_x</p:attrName>
                                        </p:attrNameLst>
                                      </p:cBhvr>
                                      <p:tavLst>
                                        <p:tav tm="0">
                                          <p:val>
                                            <p:strVal val="0-#ppt_w/2"/>
                                          </p:val>
                                        </p:tav>
                                        <p:tav tm="100000">
                                          <p:val>
                                            <p:strVal val="#ppt_x"/>
                                          </p:val>
                                        </p:tav>
                                      </p:tavLst>
                                    </p:anim>
                                    <p:anim calcmode="lin" valueType="num">
                                      <p:cBhvr additive="base">
                                        <p:cTn id="24" dur="3000" fill="hold"/>
                                        <p:tgtEl>
                                          <p:spTgt spid="151"/>
                                        </p:tgtEl>
                                        <p:attrNameLst>
                                          <p:attrName>ppt_y</p:attrName>
                                        </p:attrNameLst>
                                      </p:cBhvr>
                                      <p:tavLst>
                                        <p:tav tm="0">
                                          <p:val>
                                            <p:strVal val="1+#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500"/>
                                        <p:tgtEl>
                                          <p:spTgt spid="151"/>
                                        </p:tgtEl>
                                        <p:attrNameLst>
                                          <p:attrName>ppt_x</p:attrName>
                                        </p:attrNameLst>
                                      </p:cBhvr>
                                      <p:tavLst>
                                        <p:tav tm="0">
                                          <p:val>
                                            <p:strVal val="ppt_x"/>
                                          </p:val>
                                        </p:tav>
                                        <p:tav tm="100000">
                                          <p:val>
                                            <p:strVal val="1+ppt_w/2"/>
                                          </p:val>
                                        </p:tav>
                                      </p:tavLst>
                                    </p:anim>
                                    <p:anim calcmode="lin" valueType="num">
                                      <p:cBhvr additive="base">
                                        <p:cTn id="27" dur="4500"/>
                                        <p:tgtEl>
                                          <p:spTgt spid="151"/>
                                        </p:tgtEl>
                                        <p:attrNameLst>
                                          <p:attrName>ppt_y</p:attrName>
                                        </p:attrNameLst>
                                      </p:cBhvr>
                                      <p:tavLst>
                                        <p:tav tm="0">
                                          <p:val>
                                            <p:strVal val="ppt_y"/>
                                          </p:val>
                                        </p:tav>
                                        <p:tav tm="100000">
                                          <p:val>
                                            <p:strVal val="0-ppt_h/2"/>
                                          </p:val>
                                        </p:tav>
                                      </p:tavLst>
                                    </p:anim>
                                    <p:set>
                                      <p:cBhvr>
                                        <p:cTn id="28" dur="1" fill="hold">
                                          <p:stCondLst>
                                            <p:cond delay="4499"/>
                                          </p:stCondLst>
                                        </p:cTn>
                                        <p:tgtEl>
                                          <p:spTgt spid="151"/>
                                        </p:tgtEl>
                                        <p:attrNameLst>
                                          <p:attrName>style.visibility</p:attrName>
                                        </p:attrNameLst>
                                      </p:cBhvr>
                                      <p:to>
                                        <p:strVal val="hidden"/>
                                      </p:to>
                                    </p:set>
                                  </p:childTnLst>
                                </p:cTn>
                              </p:par>
                              <p:par>
                                <p:cTn id="29" presetID="2" presetClass="entr" presetSubtype="6" fill="hold" nodeType="with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3000" fill="hold"/>
                                        <p:tgtEl>
                                          <p:spTgt spid="102"/>
                                        </p:tgtEl>
                                        <p:attrNameLst>
                                          <p:attrName>ppt_x</p:attrName>
                                        </p:attrNameLst>
                                      </p:cBhvr>
                                      <p:tavLst>
                                        <p:tav tm="0">
                                          <p:val>
                                            <p:strVal val="1+#ppt_w/2"/>
                                          </p:val>
                                        </p:tav>
                                        <p:tav tm="100000">
                                          <p:val>
                                            <p:strVal val="#ppt_x"/>
                                          </p:val>
                                        </p:tav>
                                      </p:tavLst>
                                    </p:anim>
                                    <p:anim calcmode="lin" valueType="num">
                                      <p:cBhvr additive="base">
                                        <p:cTn id="32" dur="3000" fill="hold"/>
                                        <p:tgtEl>
                                          <p:spTgt spid="102"/>
                                        </p:tgtEl>
                                        <p:attrNameLst>
                                          <p:attrName>ppt_y</p:attrName>
                                        </p:attrNameLst>
                                      </p:cBhvr>
                                      <p:tavLst>
                                        <p:tav tm="0">
                                          <p:val>
                                            <p:strVal val="1+#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500"/>
                                        <p:tgtEl>
                                          <p:spTgt spid="102"/>
                                        </p:tgtEl>
                                        <p:attrNameLst>
                                          <p:attrName>ppt_x</p:attrName>
                                        </p:attrNameLst>
                                      </p:cBhvr>
                                      <p:tavLst>
                                        <p:tav tm="0">
                                          <p:val>
                                            <p:strVal val="ppt_x"/>
                                          </p:val>
                                        </p:tav>
                                        <p:tav tm="100000">
                                          <p:val>
                                            <p:strVal val="0-ppt_w/2"/>
                                          </p:val>
                                        </p:tav>
                                      </p:tavLst>
                                    </p:anim>
                                    <p:anim calcmode="lin" valueType="num">
                                      <p:cBhvr additive="base">
                                        <p:cTn id="35" dur="4500"/>
                                        <p:tgtEl>
                                          <p:spTgt spid="102"/>
                                        </p:tgtEl>
                                        <p:attrNameLst>
                                          <p:attrName>ppt_y</p:attrName>
                                        </p:attrNameLst>
                                      </p:cBhvr>
                                      <p:tavLst>
                                        <p:tav tm="0">
                                          <p:val>
                                            <p:strVal val="ppt_y"/>
                                          </p:val>
                                        </p:tav>
                                        <p:tav tm="100000">
                                          <p:val>
                                            <p:strVal val="0-ppt_h/2"/>
                                          </p:val>
                                        </p:tav>
                                      </p:tavLst>
                                    </p:anim>
                                    <p:set>
                                      <p:cBhvr>
                                        <p:cTn id="36" dur="1" fill="hold">
                                          <p:stCondLst>
                                            <p:cond delay="4499"/>
                                          </p:stCondLst>
                                        </p:cTn>
                                        <p:tgtEl>
                                          <p:spTgt spid="102"/>
                                        </p:tgtEl>
                                        <p:attrNameLst>
                                          <p:attrName>style.visibility</p:attrName>
                                        </p:attrNameLst>
                                      </p:cBhvr>
                                      <p:to>
                                        <p:strVal val="hidden"/>
                                      </p:to>
                                    </p:set>
                                  </p:childTnLst>
                                </p:cTn>
                              </p:par>
                              <p:par>
                                <p:cTn id="37" presetID="23" presetClass="entr" presetSubtype="288" fill="hold" nodeType="withEffect">
                                  <p:stCondLst>
                                    <p:cond delay="1000"/>
                                  </p:stCondLst>
                                  <p:childTnLst>
                                    <p:set>
                                      <p:cBhvr>
                                        <p:cTn id="38" dur="1" fill="hold">
                                          <p:stCondLst>
                                            <p:cond delay="0"/>
                                          </p:stCondLst>
                                        </p:cTn>
                                        <p:tgtEl>
                                          <p:spTgt spid="201"/>
                                        </p:tgtEl>
                                        <p:attrNameLst>
                                          <p:attrName>style.visibility</p:attrName>
                                        </p:attrNameLst>
                                      </p:cBhvr>
                                      <p:to>
                                        <p:strVal val="visible"/>
                                      </p:to>
                                    </p:set>
                                    <p:anim calcmode="lin" valueType="num">
                                      <p:cBhvr>
                                        <p:cTn id="39" dur="2750" fill="hold"/>
                                        <p:tgtEl>
                                          <p:spTgt spid="201"/>
                                        </p:tgtEl>
                                        <p:attrNameLst>
                                          <p:attrName>ppt_w</p:attrName>
                                        </p:attrNameLst>
                                      </p:cBhvr>
                                      <p:tavLst>
                                        <p:tav tm="0">
                                          <p:val>
                                            <p:strVal val="4/3*#ppt_w"/>
                                          </p:val>
                                        </p:tav>
                                        <p:tav tm="100000">
                                          <p:val>
                                            <p:strVal val="#ppt_w"/>
                                          </p:val>
                                        </p:tav>
                                      </p:tavLst>
                                    </p:anim>
                                    <p:anim calcmode="lin" valueType="num">
                                      <p:cBhvr>
                                        <p:cTn id="40" dur="2750" fill="hold"/>
                                        <p:tgtEl>
                                          <p:spTgt spid="201"/>
                                        </p:tgtEl>
                                        <p:attrNameLst>
                                          <p:attrName>ppt_h</p:attrName>
                                        </p:attrNameLst>
                                      </p:cBhvr>
                                      <p:tavLst>
                                        <p:tav tm="0">
                                          <p:val>
                                            <p:strVal val="4/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201"/>
                                        </p:tgtEl>
                                        <p:attrNameLst>
                                          <p:attrName>style.visibility</p:attrName>
                                        </p:attrNameLst>
                                      </p:cBhvr>
                                      <p:to>
                                        <p:strVal val="visible"/>
                                      </p:to>
                                    </p:set>
                                    <p:animEffect transition="in" filter="diamond(out)">
                                      <p:cBhvr>
                                        <p:cTn id="43" dur="2750"/>
                                        <p:tgtEl>
                                          <p:spTgt spid="201"/>
                                        </p:tgtEl>
                                      </p:cBhvr>
                                    </p:animEffect>
                                  </p:childTnLst>
                                </p:cTn>
                              </p:par>
                              <p:par>
                                <p:cTn id="44" presetID="9" presetClass="emph" presetSubtype="0" grpId="0" nodeType="withEffect">
                                  <p:stCondLst>
                                    <p:cond delay="0"/>
                                  </p:stCondLst>
                                  <p:childTnLst>
                                    <p:set>
                                      <p:cBhvr rctx="PPT">
                                        <p:cTn id="45" dur="indefinite"/>
                                        <p:tgtEl>
                                          <p:spTgt spid="200"/>
                                        </p:tgtEl>
                                        <p:attrNameLst>
                                          <p:attrName>style.opacity</p:attrName>
                                        </p:attrNameLst>
                                      </p:cBhvr>
                                      <p:to>
                                        <p:strVal val="0"/>
                                      </p:to>
                                    </p:set>
                                    <p:animEffect filter="image" prLst="opacity: 0">
                                      <p:cBhvr rctx="IE">
                                        <p:cTn id="46" dur="indefinite"/>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946"/>
            <a:ext cx="9144000" cy="5148446"/>
          </a:xfrm>
          <a:prstGeom prst="rect">
            <a:avLst/>
          </a:prstGeom>
          <a:noFill/>
          <a:ln>
            <a:noFill/>
          </a:ln>
        </p:spPr>
      </p:pic>
      <p:grpSp>
        <p:nvGrpSpPr>
          <p:cNvPr id="25" name="24 Grupo"/>
          <p:cNvGrpSpPr/>
          <p:nvPr/>
        </p:nvGrpSpPr>
        <p:grpSpPr>
          <a:xfrm>
            <a:off x="755576" y="339502"/>
            <a:ext cx="7632848" cy="4392488"/>
            <a:chOff x="4716016" y="-5781178"/>
            <a:chExt cx="7632848" cy="4392488"/>
          </a:xfrm>
        </p:grpSpPr>
        <p:sp>
          <p:nvSpPr>
            <p:cNvPr id="26" name="25 Rectángulo redondeado"/>
            <p:cNvSpPr/>
            <p:nvPr/>
          </p:nvSpPr>
          <p:spPr>
            <a:xfrm>
              <a:off x="4716016" y="-5781178"/>
              <a:ext cx="7632848" cy="4392488"/>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redondeado"/>
            <p:cNvSpPr/>
            <p:nvPr/>
          </p:nvSpPr>
          <p:spPr>
            <a:xfrm>
              <a:off x="5580112" y="-5061098"/>
              <a:ext cx="5896272" cy="2952328"/>
            </a:xfrm>
            <a:prstGeom prst="roundRect">
              <a:avLst>
                <a:gd name="adj" fmla="val 40605"/>
              </a:avLst>
            </a:prstGeom>
            <a:noFill/>
            <a:ln w="88900">
              <a:solidFill>
                <a:schemeClr val="tx1"/>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redondeado"/>
            <p:cNvSpPr/>
            <p:nvPr/>
          </p:nvSpPr>
          <p:spPr>
            <a:xfrm>
              <a:off x="6624000" y="-4341018"/>
              <a:ext cx="3888432" cy="1440160"/>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a:off x="755576" y="339502"/>
            <a:ext cx="7632848" cy="4392488"/>
            <a:chOff x="4716016" y="-5781178"/>
            <a:chExt cx="7632848" cy="4392488"/>
          </a:xfrm>
        </p:grpSpPr>
        <p:sp>
          <p:nvSpPr>
            <p:cNvPr id="22" name="21 Rectángulo redondeado"/>
            <p:cNvSpPr/>
            <p:nvPr/>
          </p:nvSpPr>
          <p:spPr>
            <a:xfrm>
              <a:off x="4716016" y="-5781178"/>
              <a:ext cx="7632848" cy="4392488"/>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redondeado"/>
            <p:cNvSpPr/>
            <p:nvPr/>
          </p:nvSpPr>
          <p:spPr>
            <a:xfrm>
              <a:off x="5580112" y="-5061098"/>
              <a:ext cx="5896272" cy="2952328"/>
            </a:xfrm>
            <a:prstGeom prst="roundRect">
              <a:avLst>
                <a:gd name="adj" fmla="val 40605"/>
              </a:avLst>
            </a:prstGeom>
            <a:noFill/>
            <a:ln w="88900">
              <a:solidFill>
                <a:schemeClr val="tx1"/>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redondeado"/>
            <p:cNvSpPr/>
            <p:nvPr/>
          </p:nvSpPr>
          <p:spPr>
            <a:xfrm>
              <a:off x="6624000" y="-4341018"/>
              <a:ext cx="3888432" cy="1440160"/>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flipH="1" flipV="1">
            <a:off x="0" y="-2123982"/>
            <a:ext cx="9035480" cy="4247964"/>
            <a:chOff x="2051720" y="4227934"/>
            <a:chExt cx="5143500" cy="4247964"/>
          </a:xfrm>
          <a:noFill/>
        </p:grpSpPr>
        <p:sp>
          <p:nvSpPr>
            <p:cNvPr id="34" name="33 Arco de bloque"/>
            <p:cNvSpPr/>
            <p:nvPr/>
          </p:nvSpPr>
          <p:spPr>
            <a:xfrm>
              <a:off x="2820289" y="4990232"/>
              <a:ext cx="3606362" cy="2615838"/>
            </a:xfrm>
            <a:prstGeom prst="blockArc">
              <a:avLst>
                <a:gd name="adj1" fmla="val 10733983"/>
                <a:gd name="adj2" fmla="val 89243"/>
                <a:gd name="adj3" fmla="val 8873"/>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406444" y="4601677"/>
              <a:ext cx="4434052" cy="3500480"/>
            </a:xfrm>
            <a:prstGeom prst="blockArc">
              <a:avLst>
                <a:gd name="adj1" fmla="val 10802897"/>
                <a:gd name="adj2" fmla="val 12346"/>
                <a:gd name="adj3" fmla="val 6954"/>
              </a:avLst>
            </a:prstGeom>
            <a:grpFill/>
            <a:ln w="50800">
              <a:solidFill>
                <a:schemeClr val="tx1"/>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2051720" y="4227934"/>
              <a:ext cx="5143500" cy="4247964"/>
            </a:xfrm>
            <a:prstGeom prst="blockArc">
              <a:avLst>
                <a:gd name="adj1" fmla="val 10802897"/>
                <a:gd name="adj2" fmla="val 29958"/>
                <a:gd name="adj3" fmla="val 5167"/>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37" name="36 Grupo"/>
          <p:cNvGrpSpPr/>
          <p:nvPr/>
        </p:nvGrpSpPr>
        <p:grpSpPr>
          <a:xfrm flipH="1">
            <a:off x="0" y="3019518"/>
            <a:ext cx="9144000" cy="4247964"/>
            <a:chOff x="2051720" y="4227934"/>
            <a:chExt cx="5143500" cy="4247964"/>
          </a:xfrm>
          <a:noFill/>
        </p:grpSpPr>
        <p:sp>
          <p:nvSpPr>
            <p:cNvPr id="38" name="37 Arco de bloque"/>
            <p:cNvSpPr/>
            <p:nvPr/>
          </p:nvSpPr>
          <p:spPr>
            <a:xfrm>
              <a:off x="2820289" y="4990232"/>
              <a:ext cx="3606362" cy="2615838"/>
            </a:xfrm>
            <a:prstGeom prst="blockArc">
              <a:avLst>
                <a:gd name="adj1" fmla="val 10733983"/>
                <a:gd name="adj2" fmla="val 89243"/>
                <a:gd name="adj3" fmla="val 8873"/>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rco de bloque"/>
            <p:cNvSpPr/>
            <p:nvPr/>
          </p:nvSpPr>
          <p:spPr>
            <a:xfrm>
              <a:off x="2406444" y="4601677"/>
              <a:ext cx="4434052" cy="3500480"/>
            </a:xfrm>
            <a:prstGeom prst="blockArc">
              <a:avLst>
                <a:gd name="adj1" fmla="val 10802897"/>
                <a:gd name="adj2" fmla="val 12346"/>
                <a:gd name="adj3" fmla="val 6954"/>
              </a:avLst>
            </a:prstGeom>
            <a:grpFill/>
            <a:ln w="50800">
              <a:solidFill>
                <a:schemeClr val="tx1"/>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rco de bloque"/>
            <p:cNvSpPr/>
            <p:nvPr/>
          </p:nvSpPr>
          <p:spPr>
            <a:xfrm>
              <a:off x="2051720" y="4227934"/>
              <a:ext cx="5143500" cy="4247964"/>
            </a:xfrm>
            <a:prstGeom prst="blockArc">
              <a:avLst>
                <a:gd name="adj1" fmla="val 10802897"/>
                <a:gd name="adj2" fmla="val 29958"/>
                <a:gd name="adj3" fmla="val 5167"/>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21" name="20 Rectángulo"/>
          <p:cNvSpPr/>
          <p:nvPr/>
        </p:nvSpPr>
        <p:spPr>
          <a:xfrm>
            <a:off x="6360" y="0"/>
            <a:ext cx="9137640" cy="5236046"/>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204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20"/>
                                        </p:tgtEl>
                                        <p:attrNameLst>
                                          <p:attrName>style.visibility</p:attrName>
                                        </p:attrNameLst>
                                      </p:cBhvr>
                                      <p:to>
                                        <p:strVal val="visible"/>
                                      </p:to>
                                    </p:set>
                                    <p:anim calcmode="lin" valueType="num">
                                      <p:cBhvr>
                                        <p:cTn id="7" dur="2500" fill="hold"/>
                                        <p:tgtEl>
                                          <p:spTgt spid="20"/>
                                        </p:tgtEl>
                                        <p:attrNameLst>
                                          <p:attrName>ppt_w</p:attrName>
                                        </p:attrNameLst>
                                      </p:cBhvr>
                                      <p:tavLst>
                                        <p:tav tm="0">
                                          <p:val>
                                            <p:fltVal val="0"/>
                                          </p:val>
                                        </p:tav>
                                        <p:tav tm="100000">
                                          <p:val>
                                            <p:strVal val="#ppt_w"/>
                                          </p:val>
                                        </p:tav>
                                      </p:tavLst>
                                    </p:anim>
                                    <p:anim calcmode="lin" valueType="num">
                                      <p:cBhvr>
                                        <p:cTn id="8" dur="2500" fill="hold"/>
                                        <p:tgtEl>
                                          <p:spTgt spid="20"/>
                                        </p:tgtEl>
                                        <p:attrNameLst>
                                          <p:attrName>ppt_h</p:attrName>
                                        </p:attrNameLst>
                                      </p:cBhvr>
                                      <p:tavLst>
                                        <p:tav tm="0">
                                          <p:val>
                                            <p:fltVal val="0"/>
                                          </p:val>
                                        </p:tav>
                                        <p:tav tm="100000">
                                          <p:val>
                                            <p:strVal val="#ppt_h"/>
                                          </p:val>
                                        </p:tav>
                                      </p:tavLst>
                                    </p:anim>
                                  </p:childTnLst>
                                </p:cTn>
                              </p:par>
                              <p:par>
                                <p:cTn id="9" presetID="23" presetClass="exit" presetSubtype="544" fill="hold" nodeType="withEffect">
                                  <p:stCondLst>
                                    <p:cond delay="2250"/>
                                  </p:stCondLst>
                                  <p:childTnLst>
                                    <p:anim calcmode="lin" valueType="num">
                                      <p:cBhvr>
                                        <p:cTn id="10" dur="1750"/>
                                        <p:tgtEl>
                                          <p:spTgt spid="20"/>
                                        </p:tgtEl>
                                        <p:attrNameLst>
                                          <p:attrName>ppt_w</p:attrName>
                                        </p:attrNameLst>
                                      </p:cBhvr>
                                      <p:tavLst>
                                        <p:tav tm="0">
                                          <p:val>
                                            <p:strVal val="ppt_w"/>
                                          </p:val>
                                        </p:tav>
                                        <p:tav tm="100000">
                                          <p:val>
                                            <p:fltVal val="0"/>
                                          </p:val>
                                        </p:tav>
                                      </p:tavLst>
                                    </p:anim>
                                    <p:anim calcmode="lin" valueType="num">
                                      <p:cBhvr>
                                        <p:cTn id="11" dur="1750"/>
                                        <p:tgtEl>
                                          <p:spTgt spid="20"/>
                                        </p:tgtEl>
                                        <p:attrNameLst>
                                          <p:attrName>ppt_h</p:attrName>
                                        </p:attrNameLst>
                                      </p:cBhvr>
                                      <p:tavLst>
                                        <p:tav tm="0">
                                          <p:val>
                                            <p:strVal val="ppt_h"/>
                                          </p:val>
                                        </p:tav>
                                        <p:tav tm="100000">
                                          <p:val>
                                            <p:fltVal val="0"/>
                                          </p:val>
                                        </p:tav>
                                      </p:tavLst>
                                    </p:anim>
                                    <p:anim calcmode="lin" valueType="num">
                                      <p:cBhvr>
                                        <p:cTn id="12" dur="1750"/>
                                        <p:tgtEl>
                                          <p:spTgt spid="20"/>
                                        </p:tgtEl>
                                        <p:attrNameLst>
                                          <p:attrName>ppt_x</p:attrName>
                                        </p:attrNameLst>
                                      </p:cBhvr>
                                      <p:tavLst>
                                        <p:tav tm="0">
                                          <p:val>
                                            <p:strVal val="ppt_x"/>
                                          </p:val>
                                        </p:tav>
                                        <p:tav tm="100000">
                                          <p:val>
                                            <p:fltVal val="0.5"/>
                                          </p:val>
                                        </p:tav>
                                      </p:tavLst>
                                    </p:anim>
                                    <p:anim calcmode="lin" valueType="num">
                                      <p:cBhvr>
                                        <p:cTn id="13" dur="1750"/>
                                        <p:tgtEl>
                                          <p:spTgt spid="20"/>
                                        </p:tgtEl>
                                        <p:attrNameLst>
                                          <p:attrName>ppt_y</p:attrName>
                                        </p:attrNameLst>
                                      </p:cBhvr>
                                      <p:tavLst>
                                        <p:tav tm="0">
                                          <p:val>
                                            <p:strVal val="ppt_y"/>
                                          </p:val>
                                        </p:tav>
                                        <p:tav tm="100000">
                                          <p:val>
                                            <p:fltVal val="0.5"/>
                                          </p:val>
                                        </p:tav>
                                      </p:tavLst>
                                    </p:anim>
                                    <p:set>
                                      <p:cBhvr>
                                        <p:cTn id="14" dur="1" fill="hold">
                                          <p:stCondLst>
                                            <p:cond delay="1749"/>
                                          </p:stCondLst>
                                        </p:cTn>
                                        <p:tgtEl>
                                          <p:spTgt spid="20"/>
                                        </p:tgtEl>
                                        <p:attrNameLst>
                                          <p:attrName>style.visibility</p:attrName>
                                        </p:attrNameLst>
                                      </p:cBhvr>
                                      <p:to>
                                        <p:strVal val="hidden"/>
                                      </p:to>
                                    </p:set>
                                  </p:childTnLst>
                                </p:cTn>
                              </p:par>
                              <p:par>
                                <p:cTn id="15" presetID="23" presetClass="entr" presetSubtype="16" fill="hold" nodeType="withEffect">
                                  <p:stCondLst>
                                    <p:cond delay="1000"/>
                                  </p:stCondLst>
                                  <p:childTnLst>
                                    <p:set>
                                      <p:cBhvr>
                                        <p:cTn id="16" dur="1" fill="hold">
                                          <p:stCondLst>
                                            <p:cond delay="0"/>
                                          </p:stCondLst>
                                        </p:cTn>
                                        <p:tgtEl>
                                          <p:spTgt spid="25"/>
                                        </p:tgtEl>
                                        <p:attrNameLst>
                                          <p:attrName>style.visibility</p:attrName>
                                        </p:attrNameLst>
                                      </p:cBhvr>
                                      <p:to>
                                        <p:strVal val="visible"/>
                                      </p:to>
                                    </p:set>
                                    <p:anim calcmode="lin" valueType="num">
                                      <p:cBhvr>
                                        <p:cTn id="17" dur="2000" fill="hold"/>
                                        <p:tgtEl>
                                          <p:spTgt spid="25"/>
                                        </p:tgtEl>
                                        <p:attrNameLst>
                                          <p:attrName>ppt_w</p:attrName>
                                        </p:attrNameLst>
                                      </p:cBhvr>
                                      <p:tavLst>
                                        <p:tav tm="0">
                                          <p:val>
                                            <p:fltVal val="0"/>
                                          </p:val>
                                        </p:tav>
                                        <p:tav tm="100000">
                                          <p:val>
                                            <p:strVal val="#ppt_w"/>
                                          </p:val>
                                        </p:tav>
                                      </p:tavLst>
                                    </p:anim>
                                    <p:anim calcmode="lin" valueType="num">
                                      <p:cBhvr>
                                        <p:cTn id="18" dur="2000" fill="hold"/>
                                        <p:tgtEl>
                                          <p:spTgt spid="25"/>
                                        </p:tgtEl>
                                        <p:attrNameLst>
                                          <p:attrName>ppt_h</p:attrName>
                                        </p:attrNameLst>
                                      </p:cBhvr>
                                      <p:tavLst>
                                        <p:tav tm="0">
                                          <p:val>
                                            <p:fltVal val="0"/>
                                          </p:val>
                                        </p:tav>
                                        <p:tav tm="100000">
                                          <p:val>
                                            <p:strVal val="#ppt_h"/>
                                          </p:val>
                                        </p:tav>
                                      </p:tavLst>
                                    </p:anim>
                                  </p:childTnLst>
                                </p:cTn>
                              </p:par>
                              <p:par>
                                <p:cTn id="19" presetID="23" presetClass="exit" presetSubtype="16" fill="hold" nodeType="withEffect">
                                  <p:stCondLst>
                                    <p:cond delay="2000"/>
                                  </p:stCondLst>
                                  <p:childTnLst>
                                    <p:anim calcmode="lin" valueType="num">
                                      <p:cBhvr>
                                        <p:cTn id="20" dur="1750"/>
                                        <p:tgtEl>
                                          <p:spTgt spid="25"/>
                                        </p:tgtEl>
                                        <p:attrNameLst>
                                          <p:attrName>ppt_w</p:attrName>
                                        </p:attrNameLst>
                                      </p:cBhvr>
                                      <p:tavLst>
                                        <p:tav tm="0">
                                          <p:val>
                                            <p:strVal val="ppt_w"/>
                                          </p:val>
                                        </p:tav>
                                        <p:tav tm="100000">
                                          <p:val>
                                            <p:strVal val="4*ppt_w"/>
                                          </p:val>
                                        </p:tav>
                                      </p:tavLst>
                                    </p:anim>
                                    <p:anim calcmode="lin" valueType="num">
                                      <p:cBhvr>
                                        <p:cTn id="21" dur="1750"/>
                                        <p:tgtEl>
                                          <p:spTgt spid="25"/>
                                        </p:tgtEl>
                                        <p:attrNameLst>
                                          <p:attrName>ppt_h</p:attrName>
                                        </p:attrNameLst>
                                      </p:cBhvr>
                                      <p:tavLst>
                                        <p:tav tm="0">
                                          <p:val>
                                            <p:strVal val="ppt_h"/>
                                          </p:val>
                                        </p:tav>
                                        <p:tav tm="100000">
                                          <p:val>
                                            <p:strVal val="4*ppt_h"/>
                                          </p:val>
                                        </p:tav>
                                      </p:tavLst>
                                    </p:anim>
                                    <p:set>
                                      <p:cBhvr>
                                        <p:cTn id="22" dur="1" fill="hold">
                                          <p:stCondLst>
                                            <p:cond delay="1749"/>
                                          </p:stCondLst>
                                        </p:cTn>
                                        <p:tgtEl>
                                          <p:spTgt spid="25"/>
                                        </p:tgtEl>
                                        <p:attrNameLst>
                                          <p:attrName>style.visibility</p:attrName>
                                        </p:attrNameLst>
                                      </p:cBhvr>
                                      <p:to>
                                        <p:strVal val="hidden"/>
                                      </p:to>
                                    </p:set>
                                  </p:childTnLst>
                                </p:cTn>
                              </p:par>
                              <p:par>
                                <p:cTn id="23" presetID="17"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3000" fill="hold"/>
                                        <p:tgtEl>
                                          <p:spTgt spid="32"/>
                                        </p:tgtEl>
                                        <p:attrNameLst>
                                          <p:attrName>ppt_x</p:attrName>
                                        </p:attrNameLst>
                                      </p:cBhvr>
                                      <p:tavLst>
                                        <p:tav tm="0">
                                          <p:val>
                                            <p:strVal val="#ppt_x"/>
                                          </p:val>
                                        </p:tav>
                                        <p:tav tm="100000">
                                          <p:val>
                                            <p:strVal val="#ppt_x"/>
                                          </p:val>
                                        </p:tav>
                                      </p:tavLst>
                                    </p:anim>
                                    <p:anim calcmode="lin" valueType="num">
                                      <p:cBhvr>
                                        <p:cTn id="26" dur="3000" fill="hold"/>
                                        <p:tgtEl>
                                          <p:spTgt spid="32"/>
                                        </p:tgtEl>
                                        <p:attrNameLst>
                                          <p:attrName>ppt_y</p:attrName>
                                        </p:attrNameLst>
                                      </p:cBhvr>
                                      <p:tavLst>
                                        <p:tav tm="0">
                                          <p:val>
                                            <p:strVal val="#ppt_y-#ppt_h/2"/>
                                          </p:val>
                                        </p:tav>
                                        <p:tav tm="100000">
                                          <p:val>
                                            <p:strVal val="#ppt_y"/>
                                          </p:val>
                                        </p:tav>
                                      </p:tavLst>
                                    </p:anim>
                                    <p:anim calcmode="lin" valueType="num">
                                      <p:cBhvr>
                                        <p:cTn id="27" dur="3000" fill="hold"/>
                                        <p:tgtEl>
                                          <p:spTgt spid="32"/>
                                        </p:tgtEl>
                                        <p:attrNameLst>
                                          <p:attrName>ppt_w</p:attrName>
                                        </p:attrNameLst>
                                      </p:cBhvr>
                                      <p:tavLst>
                                        <p:tav tm="0">
                                          <p:val>
                                            <p:strVal val="#ppt_w"/>
                                          </p:val>
                                        </p:tav>
                                        <p:tav tm="100000">
                                          <p:val>
                                            <p:strVal val="#ppt_w"/>
                                          </p:val>
                                        </p:tav>
                                      </p:tavLst>
                                    </p:anim>
                                    <p:anim calcmode="lin" valueType="num">
                                      <p:cBhvr>
                                        <p:cTn id="28" dur="3000" fill="hold"/>
                                        <p:tgtEl>
                                          <p:spTgt spid="32"/>
                                        </p:tgtEl>
                                        <p:attrNameLst>
                                          <p:attrName>ppt_h</p:attrName>
                                        </p:attrNameLst>
                                      </p:cBhvr>
                                      <p:tavLst>
                                        <p:tav tm="0">
                                          <p:val>
                                            <p:fltVal val="0"/>
                                          </p:val>
                                        </p:tav>
                                        <p:tav tm="100000">
                                          <p:val>
                                            <p:strVal val="#ppt_h"/>
                                          </p:val>
                                        </p:tav>
                                      </p:tavLst>
                                    </p:anim>
                                  </p:childTnLst>
                                </p:cTn>
                              </p:par>
                              <p:par>
                                <p:cTn id="29" presetID="2" presetClass="exit" presetSubtype="4" fill="hold" nodeType="withEffect">
                                  <p:stCondLst>
                                    <p:cond delay="0"/>
                                  </p:stCondLst>
                                  <p:childTnLst>
                                    <p:anim calcmode="lin" valueType="num">
                                      <p:cBhvr additive="base">
                                        <p:cTn id="30" dur="3500"/>
                                        <p:tgtEl>
                                          <p:spTgt spid="32"/>
                                        </p:tgtEl>
                                        <p:attrNameLst>
                                          <p:attrName>ppt_x</p:attrName>
                                        </p:attrNameLst>
                                      </p:cBhvr>
                                      <p:tavLst>
                                        <p:tav tm="0">
                                          <p:val>
                                            <p:strVal val="ppt_x"/>
                                          </p:val>
                                        </p:tav>
                                        <p:tav tm="100000">
                                          <p:val>
                                            <p:strVal val="ppt_x"/>
                                          </p:val>
                                        </p:tav>
                                      </p:tavLst>
                                    </p:anim>
                                    <p:anim calcmode="lin" valueType="num">
                                      <p:cBhvr additive="base">
                                        <p:cTn id="31" dur="3500"/>
                                        <p:tgtEl>
                                          <p:spTgt spid="32"/>
                                        </p:tgtEl>
                                        <p:attrNameLst>
                                          <p:attrName>ppt_y</p:attrName>
                                        </p:attrNameLst>
                                      </p:cBhvr>
                                      <p:tavLst>
                                        <p:tav tm="0">
                                          <p:val>
                                            <p:strVal val="ppt_y"/>
                                          </p:val>
                                        </p:tav>
                                        <p:tav tm="100000">
                                          <p:val>
                                            <p:strVal val="1+ppt_h/2"/>
                                          </p:val>
                                        </p:tav>
                                      </p:tavLst>
                                    </p:anim>
                                    <p:set>
                                      <p:cBhvr>
                                        <p:cTn id="32" dur="1" fill="hold">
                                          <p:stCondLst>
                                            <p:cond delay="3499"/>
                                          </p:stCondLst>
                                        </p:cTn>
                                        <p:tgtEl>
                                          <p:spTgt spid="32"/>
                                        </p:tgtEl>
                                        <p:attrNameLst>
                                          <p:attrName>style.visibility</p:attrName>
                                        </p:attrNameLst>
                                      </p:cBhvr>
                                      <p:to>
                                        <p:strVal val="hidden"/>
                                      </p:to>
                                    </p:set>
                                  </p:childTnLst>
                                </p:cTn>
                              </p:par>
                              <p:par>
                                <p:cTn id="33" presetID="17" presetClass="entr" presetSubtype="1"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3000" fill="hold"/>
                                        <p:tgtEl>
                                          <p:spTgt spid="37"/>
                                        </p:tgtEl>
                                        <p:attrNameLst>
                                          <p:attrName>ppt_x</p:attrName>
                                        </p:attrNameLst>
                                      </p:cBhvr>
                                      <p:tavLst>
                                        <p:tav tm="0">
                                          <p:val>
                                            <p:strVal val="#ppt_x"/>
                                          </p:val>
                                        </p:tav>
                                        <p:tav tm="100000">
                                          <p:val>
                                            <p:strVal val="#ppt_x"/>
                                          </p:val>
                                        </p:tav>
                                      </p:tavLst>
                                    </p:anim>
                                    <p:anim calcmode="lin" valueType="num">
                                      <p:cBhvr>
                                        <p:cTn id="36" dur="3000" fill="hold"/>
                                        <p:tgtEl>
                                          <p:spTgt spid="37"/>
                                        </p:tgtEl>
                                        <p:attrNameLst>
                                          <p:attrName>ppt_y</p:attrName>
                                        </p:attrNameLst>
                                      </p:cBhvr>
                                      <p:tavLst>
                                        <p:tav tm="0">
                                          <p:val>
                                            <p:strVal val="#ppt_y-#ppt_h/2"/>
                                          </p:val>
                                        </p:tav>
                                        <p:tav tm="100000">
                                          <p:val>
                                            <p:strVal val="#ppt_y"/>
                                          </p:val>
                                        </p:tav>
                                      </p:tavLst>
                                    </p:anim>
                                    <p:anim calcmode="lin" valueType="num">
                                      <p:cBhvr>
                                        <p:cTn id="37" dur="3000" fill="hold"/>
                                        <p:tgtEl>
                                          <p:spTgt spid="37"/>
                                        </p:tgtEl>
                                        <p:attrNameLst>
                                          <p:attrName>ppt_w</p:attrName>
                                        </p:attrNameLst>
                                      </p:cBhvr>
                                      <p:tavLst>
                                        <p:tav tm="0">
                                          <p:val>
                                            <p:strVal val="#ppt_w"/>
                                          </p:val>
                                        </p:tav>
                                        <p:tav tm="100000">
                                          <p:val>
                                            <p:strVal val="#ppt_w"/>
                                          </p:val>
                                        </p:tav>
                                      </p:tavLst>
                                    </p:anim>
                                    <p:anim calcmode="lin" valueType="num">
                                      <p:cBhvr>
                                        <p:cTn id="38" dur="3000" fill="hold"/>
                                        <p:tgtEl>
                                          <p:spTgt spid="37"/>
                                        </p:tgtEl>
                                        <p:attrNameLst>
                                          <p:attrName>ppt_h</p:attrName>
                                        </p:attrNameLst>
                                      </p:cBhvr>
                                      <p:tavLst>
                                        <p:tav tm="0">
                                          <p:val>
                                            <p:fltVal val="0"/>
                                          </p:val>
                                        </p:tav>
                                        <p:tav tm="100000">
                                          <p:val>
                                            <p:strVal val="#ppt_h"/>
                                          </p:val>
                                        </p:tav>
                                      </p:tavLst>
                                    </p:anim>
                                  </p:childTnLst>
                                </p:cTn>
                              </p:par>
                              <p:par>
                                <p:cTn id="39" presetID="2" presetClass="exit" presetSubtype="1" fill="hold" nodeType="withEffect">
                                  <p:stCondLst>
                                    <p:cond delay="0"/>
                                  </p:stCondLst>
                                  <p:childTnLst>
                                    <p:anim calcmode="lin" valueType="num">
                                      <p:cBhvr additive="base">
                                        <p:cTn id="40" dur="3500"/>
                                        <p:tgtEl>
                                          <p:spTgt spid="37"/>
                                        </p:tgtEl>
                                        <p:attrNameLst>
                                          <p:attrName>ppt_x</p:attrName>
                                        </p:attrNameLst>
                                      </p:cBhvr>
                                      <p:tavLst>
                                        <p:tav tm="0">
                                          <p:val>
                                            <p:strVal val="ppt_x"/>
                                          </p:val>
                                        </p:tav>
                                        <p:tav tm="100000">
                                          <p:val>
                                            <p:strVal val="ppt_x"/>
                                          </p:val>
                                        </p:tav>
                                      </p:tavLst>
                                    </p:anim>
                                    <p:anim calcmode="lin" valueType="num">
                                      <p:cBhvr additive="base">
                                        <p:cTn id="41" dur="3500"/>
                                        <p:tgtEl>
                                          <p:spTgt spid="37"/>
                                        </p:tgtEl>
                                        <p:attrNameLst>
                                          <p:attrName>ppt_y</p:attrName>
                                        </p:attrNameLst>
                                      </p:cBhvr>
                                      <p:tavLst>
                                        <p:tav tm="0">
                                          <p:val>
                                            <p:strVal val="ppt_y"/>
                                          </p:val>
                                        </p:tav>
                                        <p:tav tm="100000">
                                          <p:val>
                                            <p:strVal val="0-ppt_h/2"/>
                                          </p:val>
                                        </p:tav>
                                      </p:tavLst>
                                    </p:anim>
                                    <p:set>
                                      <p:cBhvr>
                                        <p:cTn id="42" dur="1" fill="hold">
                                          <p:stCondLst>
                                            <p:cond delay="3499"/>
                                          </p:stCondLst>
                                        </p:cTn>
                                        <p:tgtEl>
                                          <p:spTgt spid="37"/>
                                        </p:tgtEl>
                                        <p:attrNameLst>
                                          <p:attrName>style.visibility</p:attrName>
                                        </p:attrNameLst>
                                      </p:cBhvr>
                                      <p:to>
                                        <p:strVal val="hidden"/>
                                      </p:to>
                                    </p:set>
                                  </p:childTnLst>
                                </p:cTn>
                              </p:par>
                              <p:par>
                                <p:cTn id="43" presetID="4" presetClass="entr" presetSubtype="32" fill="hold" nodeType="withEffect">
                                  <p:stCondLst>
                                    <p:cond delay="1250"/>
                                  </p:stCondLst>
                                  <p:childTnLst>
                                    <p:set>
                                      <p:cBhvr>
                                        <p:cTn id="44" dur="1" fill="hold">
                                          <p:stCondLst>
                                            <p:cond delay="0"/>
                                          </p:stCondLst>
                                        </p:cTn>
                                        <p:tgtEl>
                                          <p:spTgt spid="19"/>
                                        </p:tgtEl>
                                        <p:attrNameLst>
                                          <p:attrName>style.visibility</p:attrName>
                                        </p:attrNameLst>
                                      </p:cBhvr>
                                      <p:to>
                                        <p:strVal val="visible"/>
                                      </p:to>
                                    </p:set>
                                    <p:animEffect transition="in" filter="box(out)">
                                      <p:cBhvr>
                                        <p:cTn id="45" dur="2500"/>
                                        <p:tgtEl>
                                          <p:spTgt spid="19"/>
                                        </p:tgtEl>
                                      </p:cBhvr>
                                    </p:animEffect>
                                  </p:childTnLst>
                                </p:cTn>
                              </p:par>
                              <p:par>
                                <p:cTn id="46" presetID="23" presetClass="entr" presetSubtype="16" fill="hold" nodeType="withEffect">
                                  <p:stCondLst>
                                    <p:cond delay="1250"/>
                                  </p:stCondLst>
                                  <p:childTnLst>
                                    <p:set>
                                      <p:cBhvr>
                                        <p:cTn id="47" dur="1" fill="hold">
                                          <p:stCondLst>
                                            <p:cond delay="0"/>
                                          </p:stCondLst>
                                        </p:cTn>
                                        <p:tgtEl>
                                          <p:spTgt spid="19"/>
                                        </p:tgtEl>
                                        <p:attrNameLst>
                                          <p:attrName>style.visibility</p:attrName>
                                        </p:attrNameLst>
                                      </p:cBhvr>
                                      <p:to>
                                        <p:strVal val="visible"/>
                                      </p:to>
                                    </p:set>
                                    <p:anim calcmode="lin" valueType="num">
                                      <p:cBhvr>
                                        <p:cTn id="48" dur="2500" fill="hold"/>
                                        <p:tgtEl>
                                          <p:spTgt spid="19"/>
                                        </p:tgtEl>
                                        <p:attrNameLst>
                                          <p:attrName>ppt_w</p:attrName>
                                        </p:attrNameLst>
                                      </p:cBhvr>
                                      <p:tavLst>
                                        <p:tav tm="0">
                                          <p:val>
                                            <p:fltVal val="0"/>
                                          </p:val>
                                        </p:tav>
                                        <p:tav tm="100000">
                                          <p:val>
                                            <p:strVal val="#ppt_w"/>
                                          </p:val>
                                        </p:tav>
                                      </p:tavLst>
                                    </p:anim>
                                    <p:anim calcmode="lin" valueType="num">
                                      <p:cBhvr>
                                        <p:cTn id="49" dur="2500" fill="hold"/>
                                        <p:tgtEl>
                                          <p:spTgt spid="19"/>
                                        </p:tgtEl>
                                        <p:attrNameLst>
                                          <p:attrName>ppt_h</p:attrName>
                                        </p:attrNameLst>
                                      </p:cBhvr>
                                      <p:tavLst>
                                        <p:tav tm="0">
                                          <p:val>
                                            <p:fltVal val="0"/>
                                          </p:val>
                                        </p:tav>
                                        <p:tav tm="100000">
                                          <p:val>
                                            <p:strVal val="#ppt_h"/>
                                          </p:val>
                                        </p:tav>
                                      </p:tavLst>
                                    </p:anim>
                                  </p:childTnLst>
                                </p:cTn>
                              </p:par>
                              <p:par>
                                <p:cTn id="50" presetID="9" presetClass="emph" presetSubtype="0" grpId="0" nodeType="withEffect">
                                  <p:stCondLst>
                                    <p:cond delay="0"/>
                                  </p:stCondLst>
                                  <p:childTnLst>
                                    <p:set>
                                      <p:cBhvr rctx="PPT">
                                        <p:cTn id="51" dur="indefinite"/>
                                        <p:tgtEl>
                                          <p:spTgt spid="21"/>
                                        </p:tgtEl>
                                        <p:attrNameLst>
                                          <p:attrName>style.opacity</p:attrName>
                                        </p:attrNameLst>
                                      </p:cBhvr>
                                      <p:to>
                                        <p:strVal val="0"/>
                                      </p:to>
                                    </p:set>
                                    <p:animEffect filter="image" prLst="opacity: 0">
                                      <p:cBhvr rctx="IE">
                                        <p:cTn id="52" dur="indefinite"/>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921" y="22870"/>
            <a:ext cx="9144000" cy="5120630"/>
          </a:xfrm>
          <a:prstGeom prst="rect">
            <a:avLst/>
          </a:prstGeom>
          <a:noFill/>
          <a:ln>
            <a:noFill/>
          </a:ln>
        </p:spPr>
      </p:pic>
      <p:sp>
        <p:nvSpPr>
          <p:cNvPr id="3" name="2 Rectángulo"/>
          <p:cNvSpPr/>
          <p:nvPr/>
        </p:nvSpPr>
        <p:spPr>
          <a:xfrm>
            <a:off x="683568" y="843558"/>
            <a:ext cx="5400600" cy="3385542"/>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Tiene </a:t>
            </a:r>
            <a:r>
              <a:rPr lang="es-ES" dirty="0">
                <a:solidFill>
                  <a:srgbClr val="500000"/>
                </a:solidFill>
                <a:latin typeface="Hobo Std" pitchFamily="34" charset="0"/>
              </a:rPr>
              <a:t>un poder “antidiabético”</a:t>
            </a:r>
          </a:p>
          <a:p>
            <a:pPr algn="ctr"/>
            <a:r>
              <a:rPr lang="es-ES" sz="1400" dirty="0" smtClean="0">
                <a:solidFill>
                  <a:srgbClr val="500000"/>
                </a:solidFill>
                <a:latin typeface="Hobo Std" pitchFamily="34" charset="0"/>
              </a:rPr>
              <a:t>En </a:t>
            </a:r>
            <a:r>
              <a:rPr lang="es-ES" sz="1400" dirty="0">
                <a:solidFill>
                  <a:srgbClr val="500000"/>
                </a:solidFill>
                <a:latin typeface="Hobo Std" pitchFamily="34" charset="0"/>
              </a:rPr>
              <a:t>relación a lo que se indicaba anteriormente, </a:t>
            </a:r>
            <a:r>
              <a:rPr lang="es-ES" sz="1400" dirty="0" smtClean="0">
                <a:solidFill>
                  <a:srgbClr val="500000"/>
                </a:solidFill>
                <a:latin typeface="Hobo Std" pitchFamily="34" charset="0"/>
              </a:rPr>
              <a:t>la</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canela reduce los niveles de azúcar en sangre y por ello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se </a:t>
            </a:r>
            <a:r>
              <a:rPr lang="es-ES" sz="1400" dirty="0">
                <a:solidFill>
                  <a:srgbClr val="500000"/>
                </a:solidFill>
                <a:latin typeface="Hobo Std" pitchFamily="34" charset="0"/>
              </a:rPr>
              <a:t>recomienda a los diabéticos consumirla más a menudo</a:t>
            </a:r>
            <a:r>
              <a:rPr lang="es-ES" sz="1400" dirty="0" smtClean="0">
                <a:solidFill>
                  <a:srgbClr val="500000"/>
                </a:solidFill>
                <a:latin typeface="Hobo Std" pitchFamily="34" charset="0"/>
              </a:rPr>
              <a:t>.</a:t>
            </a:r>
          </a:p>
          <a:p>
            <a:pPr algn="ctr"/>
            <a:r>
              <a:rPr lang="es-ES" sz="1400" dirty="0" smtClean="0">
                <a:solidFill>
                  <a:srgbClr val="500000"/>
                </a:solidFill>
                <a:latin typeface="Hobo Std" pitchFamily="34" charset="0"/>
              </a:rPr>
              <a:t> </a:t>
            </a:r>
            <a:r>
              <a:rPr lang="es-ES" sz="1400" dirty="0">
                <a:solidFill>
                  <a:srgbClr val="500000"/>
                </a:solidFill>
                <a:latin typeface="Hobo Std" pitchFamily="34" charset="0"/>
              </a:rPr>
              <a:t>Se </a:t>
            </a:r>
            <a:r>
              <a:rPr lang="es-ES" sz="1400" dirty="0" smtClean="0">
                <a:solidFill>
                  <a:srgbClr val="500000"/>
                </a:solidFill>
                <a:latin typeface="Hobo Std" pitchFamily="34" charset="0"/>
              </a:rPr>
              <a:t>ha </a:t>
            </a:r>
            <a:r>
              <a:rPr lang="es-ES" sz="1400" dirty="0">
                <a:solidFill>
                  <a:srgbClr val="500000"/>
                </a:solidFill>
                <a:latin typeface="Hobo Std" pitchFamily="34" charset="0"/>
              </a:rPr>
              <a:t>demostrado que reduce la cantidad de glucosa que ingresa en el torrente sanguíneo después de comer, logra interferir en las enzimas digestivas, disminuye la degradación de los hidratos de carbono en el tracto digestivo y actúa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sobre </a:t>
            </a:r>
            <a:r>
              <a:rPr lang="es-ES" sz="1400" dirty="0">
                <a:solidFill>
                  <a:srgbClr val="500000"/>
                </a:solidFill>
                <a:latin typeface="Hobo Std" pitchFamily="34" charset="0"/>
              </a:rPr>
              <a:t>las células transportadoras de insulina.</a:t>
            </a:r>
          </a:p>
          <a:p>
            <a:pPr algn="ctr"/>
            <a:r>
              <a:rPr lang="es-ES" sz="1400" dirty="0" smtClean="0">
                <a:solidFill>
                  <a:srgbClr val="500000"/>
                </a:solidFill>
                <a:latin typeface="Hobo Std" pitchFamily="34" charset="0"/>
              </a:rPr>
              <a:t>Se </a:t>
            </a:r>
            <a:r>
              <a:rPr lang="es-ES" sz="1400" dirty="0">
                <a:solidFill>
                  <a:srgbClr val="500000"/>
                </a:solidFill>
                <a:latin typeface="Hobo Std" pitchFamily="34" charset="0"/>
              </a:rPr>
              <a:t>aconseja consumirla en postres sin azúcar o con café después de almorzar o cenar. Los ensayos en pacientes diabéticos han demostrado que la canela puede </a:t>
            </a:r>
            <a:r>
              <a:rPr lang="es-ES" sz="1400" dirty="0" smtClean="0">
                <a:solidFill>
                  <a:srgbClr val="500000"/>
                </a:solidFill>
                <a:latin typeface="Hobo Std" pitchFamily="34" charset="0"/>
              </a:rPr>
              <a:t>reducir</a:t>
            </a:r>
          </a:p>
          <a:p>
            <a:pPr algn="ctr"/>
            <a:r>
              <a:rPr lang="es-ES" sz="1400" dirty="0" smtClean="0">
                <a:solidFill>
                  <a:srgbClr val="500000"/>
                </a:solidFill>
                <a:latin typeface="Hobo Std" pitchFamily="34" charset="0"/>
              </a:rPr>
              <a:t> hasta en </a:t>
            </a:r>
            <a:r>
              <a:rPr lang="es-ES" sz="1400" dirty="0">
                <a:solidFill>
                  <a:srgbClr val="500000"/>
                </a:solidFill>
                <a:latin typeface="Hobo Std" pitchFamily="34" charset="0"/>
              </a:rPr>
              <a:t>un 30% los niveles de azúcar en sangre. </a:t>
            </a:r>
            <a:endParaRPr lang="es-ES" sz="1400" dirty="0" smtClean="0">
              <a:solidFill>
                <a:srgbClr val="500000"/>
              </a:solidFill>
              <a:latin typeface="Hobo Std" pitchFamily="34" charset="0"/>
            </a:endParaRPr>
          </a:p>
          <a:p>
            <a:pPr algn="ctr"/>
            <a:r>
              <a:rPr lang="es-ES" sz="1400" dirty="0" smtClean="0">
                <a:solidFill>
                  <a:srgbClr val="500000"/>
                </a:solidFill>
                <a:latin typeface="Hobo Std" pitchFamily="34" charset="0"/>
              </a:rPr>
              <a:t>La dosis diaria recomendada es de </a:t>
            </a:r>
          </a:p>
          <a:p>
            <a:pPr algn="ctr"/>
            <a:r>
              <a:rPr lang="es-ES" sz="1400" dirty="0" smtClean="0">
                <a:solidFill>
                  <a:srgbClr val="500000"/>
                </a:solidFill>
                <a:latin typeface="Hobo Std" pitchFamily="34" charset="0"/>
              </a:rPr>
              <a:t>hasta 6 gramos.</a:t>
            </a:r>
            <a:endParaRPr lang="es-ES" sz="1400" dirty="0">
              <a:solidFill>
                <a:srgbClr val="500000"/>
              </a:solidFill>
              <a:latin typeface="Hobo Std" pitchFamily="34" charset="0"/>
            </a:endParaRPr>
          </a:p>
        </p:txBody>
      </p:sp>
    </p:spTree>
    <p:extLst>
      <p:ext uri="{BB962C8B-B14F-4D97-AF65-F5344CB8AC3E}">
        <p14:creationId xmlns:p14="http://schemas.microsoft.com/office/powerpoint/2010/main" val="313247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248" y="0"/>
            <a:ext cx="9144000" cy="5143500"/>
          </a:xfrm>
          <a:prstGeom prst="rect">
            <a:avLst/>
          </a:prstGeom>
          <a:noFill/>
          <a:ln>
            <a:noFill/>
          </a:ln>
        </p:spPr>
      </p:pic>
      <p:sp>
        <p:nvSpPr>
          <p:cNvPr id="2" name="1 Corazón"/>
          <p:cNvSpPr/>
          <p:nvPr/>
        </p:nvSpPr>
        <p:spPr>
          <a:xfrm rot="18599558">
            <a:off x="31924" y="13866"/>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rot="18599558">
            <a:off x="1547664" y="771550"/>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razón"/>
          <p:cNvSpPr/>
          <p:nvPr/>
        </p:nvSpPr>
        <p:spPr>
          <a:xfrm rot="18599558">
            <a:off x="3059832" y="1563638"/>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razón"/>
          <p:cNvSpPr/>
          <p:nvPr/>
        </p:nvSpPr>
        <p:spPr>
          <a:xfrm rot="3257690" flipH="1">
            <a:off x="7527900" y="0"/>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razón"/>
          <p:cNvSpPr/>
          <p:nvPr/>
        </p:nvSpPr>
        <p:spPr>
          <a:xfrm rot="3257690" flipH="1">
            <a:off x="6012160" y="757684"/>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razón"/>
          <p:cNvSpPr/>
          <p:nvPr/>
        </p:nvSpPr>
        <p:spPr>
          <a:xfrm rot="3257690" flipH="1">
            <a:off x="4499992" y="1549772"/>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razón"/>
          <p:cNvSpPr/>
          <p:nvPr/>
        </p:nvSpPr>
        <p:spPr>
          <a:xfrm rot="3000442" flipV="1">
            <a:off x="52512" y="3668886"/>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razón"/>
          <p:cNvSpPr/>
          <p:nvPr/>
        </p:nvSpPr>
        <p:spPr>
          <a:xfrm rot="3000442" flipV="1">
            <a:off x="1568252" y="2911202"/>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razón"/>
          <p:cNvSpPr/>
          <p:nvPr/>
        </p:nvSpPr>
        <p:spPr>
          <a:xfrm rot="3000442" flipV="1">
            <a:off x="3080420" y="2119114"/>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razón"/>
          <p:cNvSpPr/>
          <p:nvPr/>
        </p:nvSpPr>
        <p:spPr>
          <a:xfrm rot="18342310" flipH="1" flipV="1">
            <a:off x="7548488" y="3682752"/>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razón"/>
          <p:cNvSpPr/>
          <p:nvPr/>
        </p:nvSpPr>
        <p:spPr>
          <a:xfrm rot="18342310" flipH="1" flipV="1">
            <a:off x="6032748" y="2925068"/>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razón"/>
          <p:cNvSpPr/>
          <p:nvPr/>
        </p:nvSpPr>
        <p:spPr>
          <a:xfrm rot="18342310" flipH="1" flipV="1">
            <a:off x="4520580" y="2132980"/>
            <a:ext cx="1515740" cy="1405756"/>
          </a:xfrm>
          <a:prstGeom prst="heart">
            <a:avLst/>
          </a:prstGeom>
          <a:gradFill flip="none" rotWithShape="1">
            <a:gsLst>
              <a:gs pos="0">
                <a:schemeClr val="accent6">
                  <a:lumMod val="20000"/>
                  <a:lumOff val="80000"/>
                  <a:alpha val="47000"/>
                </a:schemeClr>
              </a:gs>
              <a:gs pos="39000">
                <a:srgbClr val="33CCFF">
                  <a:alpha val="0"/>
                </a:srgbClr>
              </a:gs>
              <a:gs pos="95000">
                <a:srgbClr val="C00000">
                  <a:alpha val="88000"/>
                </a:srgbClr>
              </a:gs>
            </a:gsLst>
            <a:path path="circle">
              <a:fillToRect l="100000" b="100000"/>
            </a:path>
            <a:tileRect t="-100000" r="-100000"/>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108520" y="-308570"/>
            <a:ext cx="9280585" cy="5544616"/>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61577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2"/>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grpId="1" nodeType="withEffect">
                                  <p:stCondLst>
                                    <p:cond delay="0"/>
                                  </p:stCondLst>
                                  <p:childTnLst>
                                    <p:animRot by="21600000">
                                      <p:cBhvr>
                                        <p:cTn id="12" dur="5000" fill="hold"/>
                                        <p:tgtEl>
                                          <p:spTgt spid="2"/>
                                        </p:tgtEl>
                                        <p:attrNameLst>
                                          <p:attrName>r</p:attrName>
                                        </p:attrNameLst>
                                      </p:cBhvr>
                                    </p:animRot>
                                  </p:childTnLst>
                                </p:cTn>
                              </p:par>
                              <p:par>
                                <p:cTn id="13" presetID="2" presetClass="exit" presetSubtype="6" fill="hold" grpId="2" nodeType="withEffect">
                                  <p:stCondLst>
                                    <p:cond delay="0"/>
                                  </p:stCondLst>
                                  <p:childTnLst>
                                    <p:anim calcmode="lin" valueType="num">
                                      <p:cBhvr additive="base">
                                        <p:cTn id="14" dur="5000"/>
                                        <p:tgtEl>
                                          <p:spTgt spid="2"/>
                                        </p:tgtEl>
                                        <p:attrNameLst>
                                          <p:attrName>ppt_x</p:attrName>
                                        </p:attrNameLst>
                                      </p:cBhvr>
                                      <p:tavLst>
                                        <p:tav tm="0">
                                          <p:val>
                                            <p:strVal val="ppt_x"/>
                                          </p:val>
                                        </p:tav>
                                        <p:tav tm="100000">
                                          <p:val>
                                            <p:strVal val="1+ppt_w/2"/>
                                          </p:val>
                                        </p:tav>
                                      </p:tavLst>
                                    </p:anim>
                                    <p:anim calcmode="lin" valueType="num">
                                      <p:cBhvr additive="base">
                                        <p:cTn id="15" dur="5000"/>
                                        <p:tgtEl>
                                          <p:spTgt spid="2"/>
                                        </p:tgtEl>
                                        <p:attrNameLst>
                                          <p:attrName>ppt_y</p:attrName>
                                        </p:attrNameLst>
                                      </p:cBhvr>
                                      <p:tavLst>
                                        <p:tav tm="0">
                                          <p:val>
                                            <p:strVal val="ppt_y"/>
                                          </p:val>
                                        </p:tav>
                                        <p:tav tm="100000">
                                          <p:val>
                                            <p:strVal val="1+ppt_h/2"/>
                                          </p:val>
                                        </p:tav>
                                      </p:tavLst>
                                    </p:anim>
                                    <p:set>
                                      <p:cBhvr>
                                        <p:cTn id="16" dur="1" fill="hold">
                                          <p:stCondLst>
                                            <p:cond delay="4999"/>
                                          </p:stCondLst>
                                        </p:cTn>
                                        <p:tgtEl>
                                          <p:spTgt spid="2"/>
                                        </p:tgtEl>
                                        <p:attrNameLst>
                                          <p:attrName>style.visibility</p:attrName>
                                        </p:attrNameLst>
                                      </p:cBhvr>
                                      <p:to>
                                        <p:strVal val="hidden"/>
                                      </p:to>
                                    </p:set>
                                  </p:childTnLst>
                                </p:cTn>
                              </p:par>
                              <p:par>
                                <p:cTn id="17" presetID="1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8" presetClass="emph" presetSubtype="0" fill="hold" grpId="1" nodeType="withEffect">
                                  <p:stCondLst>
                                    <p:cond delay="0"/>
                                  </p:stCondLst>
                                  <p:childTnLst>
                                    <p:animRot by="21600000">
                                      <p:cBhvr>
                                        <p:cTn id="24" dur="5000" fill="hold"/>
                                        <p:tgtEl>
                                          <p:spTgt spid="7"/>
                                        </p:tgtEl>
                                        <p:attrNameLst>
                                          <p:attrName>r</p:attrName>
                                        </p:attrNameLst>
                                      </p:cBhvr>
                                    </p:animRot>
                                  </p:childTnLst>
                                </p:cTn>
                              </p:par>
                              <p:par>
                                <p:cTn id="25" presetID="2" presetClass="exit" presetSubtype="6" fill="hold" grpId="2"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1+ppt_w/2"/>
                                          </p:val>
                                        </p:tav>
                                      </p:tavLst>
                                    </p:anim>
                                    <p:anim calcmode="lin" valueType="num">
                                      <p:cBhvr additive="base">
                                        <p:cTn id="27" dur="5000"/>
                                        <p:tgtEl>
                                          <p:spTgt spid="7"/>
                                        </p:tgtEl>
                                        <p:attrNameLst>
                                          <p:attrName>ppt_y</p:attrName>
                                        </p:attrNameLst>
                                      </p:cBhvr>
                                      <p:tavLst>
                                        <p:tav tm="0">
                                          <p:val>
                                            <p:strVal val="ppt_y"/>
                                          </p:val>
                                        </p:tav>
                                        <p:tav tm="100000">
                                          <p:val>
                                            <p:strVal val="1+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15"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fltVal val="0"/>
                                          </p:val>
                                        </p:tav>
                                        <p:tav tm="100000">
                                          <p:val>
                                            <p:strVal val="#ppt_w"/>
                                          </p:val>
                                        </p:tav>
                                      </p:tavLst>
                                    </p:anim>
                                    <p:anim calcmode="lin" valueType="num">
                                      <p:cBhvr>
                                        <p:cTn id="32" dur="3000" fill="hold"/>
                                        <p:tgtEl>
                                          <p:spTgt spid="8"/>
                                        </p:tgtEl>
                                        <p:attrNameLst>
                                          <p:attrName>ppt_h</p:attrName>
                                        </p:attrNameLst>
                                      </p:cBhvr>
                                      <p:tavLst>
                                        <p:tav tm="0">
                                          <p:val>
                                            <p:fltVal val="0"/>
                                          </p:val>
                                        </p:tav>
                                        <p:tav tm="100000">
                                          <p:val>
                                            <p:strVal val="#ppt_h"/>
                                          </p:val>
                                        </p:tav>
                                      </p:tavLst>
                                    </p:anim>
                                    <p:anim calcmode="lin" valueType="num">
                                      <p:cBhvr>
                                        <p:cTn id="33"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8"/>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grpId="1" nodeType="withEffect">
                                  <p:stCondLst>
                                    <p:cond delay="0"/>
                                  </p:stCondLst>
                                  <p:childTnLst>
                                    <p:animRot by="21600000">
                                      <p:cBhvr>
                                        <p:cTn id="36" dur="5000" fill="hold"/>
                                        <p:tgtEl>
                                          <p:spTgt spid="8"/>
                                        </p:tgtEl>
                                        <p:attrNameLst>
                                          <p:attrName>r</p:attrName>
                                        </p:attrNameLst>
                                      </p:cBhvr>
                                    </p:animRot>
                                  </p:childTnLst>
                                </p:cTn>
                              </p:par>
                              <p:par>
                                <p:cTn id="37" presetID="2" presetClass="exit" presetSubtype="6" fill="hold" grpId="2"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15"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anim calcmode="lin" valueType="num">
                                      <p:cBhvr>
                                        <p:cTn id="45"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1"/>
                                        </p:tgtEl>
                                        <p:attrNameLst>
                                          <p:attrName>ppt_y</p:attrName>
                                        </p:attrNameLst>
                                      </p:cBhvr>
                                      <p:tavLst>
                                        <p:tav tm="0" fmla="#ppt_y+(sin(-2*pi*(1-$))*-#ppt_x+cos(-2*pi*(1-$))*(1-#ppt_y))*(1-$)">
                                          <p:val>
                                            <p:fltVal val="0"/>
                                          </p:val>
                                        </p:tav>
                                        <p:tav tm="100000">
                                          <p:val>
                                            <p:fltVal val="1"/>
                                          </p:val>
                                        </p:tav>
                                      </p:tavLst>
                                    </p:anim>
                                  </p:childTnLst>
                                </p:cTn>
                              </p:par>
                              <p:par>
                                <p:cTn id="47" presetID="8" presetClass="emph" presetSubtype="0" fill="hold" grpId="1" nodeType="withEffect">
                                  <p:stCondLst>
                                    <p:cond delay="0"/>
                                  </p:stCondLst>
                                  <p:childTnLst>
                                    <p:animRot by="-21600000">
                                      <p:cBhvr>
                                        <p:cTn id="48" dur="5000" fill="hold"/>
                                        <p:tgtEl>
                                          <p:spTgt spid="11"/>
                                        </p:tgtEl>
                                        <p:attrNameLst>
                                          <p:attrName>r</p:attrName>
                                        </p:attrNameLst>
                                      </p:cBhvr>
                                    </p:animRot>
                                  </p:childTnLst>
                                </p:cTn>
                              </p:par>
                              <p:par>
                                <p:cTn id="49" presetID="2" presetClass="exit" presetSubtype="12" fill="hold" grpId="2" nodeType="withEffect">
                                  <p:stCondLst>
                                    <p:cond delay="0"/>
                                  </p:stCondLst>
                                  <p:childTnLst>
                                    <p:anim calcmode="lin" valueType="num">
                                      <p:cBhvr additive="base">
                                        <p:cTn id="50" dur="5000"/>
                                        <p:tgtEl>
                                          <p:spTgt spid="11"/>
                                        </p:tgtEl>
                                        <p:attrNameLst>
                                          <p:attrName>ppt_x</p:attrName>
                                        </p:attrNameLst>
                                      </p:cBhvr>
                                      <p:tavLst>
                                        <p:tav tm="0">
                                          <p:val>
                                            <p:strVal val="ppt_x"/>
                                          </p:val>
                                        </p:tav>
                                        <p:tav tm="100000">
                                          <p:val>
                                            <p:strVal val="0-ppt_w/2"/>
                                          </p:val>
                                        </p:tav>
                                      </p:tavLst>
                                    </p:anim>
                                    <p:anim calcmode="lin" valueType="num">
                                      <p:cBhvr additive="base">
                                        <p:cTn id="51" dur="5000"/>
                                        <p:tgtEl>
                                          <p:spTgt spid="11"/>
                                        </p:tgtEl>
                                        <p:attrNameLst>
                                          <p:attrName>ppt_y</p:attrName>
                                        </p:attrNameLst>
                                      </p:cBhvr>
                                      <p:tavLst>
                                        <p:tav tm="0">
                                          <p:val>
                                            <p:strVal val="ppt_y"/>
                                          </p:val>
                                        </p:tav>
                                        <p:tav tm="100000">
                                          <p:val>
                                            <p:strVal val="1+ppt_h/2"/>
                                          </p:val>
                                        </p:tav>
                                      </p:tavLst>
                                    </p:anim>
                                    <p:set>
                                      <p:cBhvr>
                                        <p:cTn id="52" dur="1" fill="hold">
                                          <p:stCondLst>
                                            <p:cond delay="4999"/>
                                          </p:stCondLst>
                                        </p:cTn>
                                        <p:tgtEl>
                                          <p:spTgt spid="11"/>
                                        </p:tgtEl>
                                        <p:attrNameLst>
                                          <p:attrName>style.visibility</p:attrName>
                                        </p:attrNameLst>
                                      </p:cBhvr>
                                      <p:to>
                                        <p:strVal val="hidden"/>
                                      </p:to>
                                    </p:set>
                                  </p:childTnLst>
                                </p:cTn>
                              </p:par>
                              <p:par>
                                <p:cTn id="53" presetID="15"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p:val>
                                            <p:fltVal val="0"/>
                                          </p:val>
                                        </p:tav>
                                        <p:tav tm="100000">
                                          <p:val>
                                            <p:strVal val="#ppt_w"/>
                                          </p:val>
                                        </p:tav>
                                      </p:tavLst>
                                    </p:anim>
                                    <p:anim calcmode="lin" valueType="num">
                                      <p:cBhvr>
                                        <p:cTn id="56" dur="3000" fill="hold"/>
                                        <p:tgtEl>
                                          <p:spTgt spid="12"/>
                                        </p:tgtEl>
                                        <p:attrNameLst>
                                          <p:attrName>ppt_h</p:attrName>
                                        </p:attrNameLst>
                                      </p:cBhvr>
                                      <p:tavLst>
                                        <p:tav tm="0">
                                          <p:val>
                                            <p:fltVal val="0"/>
                                          </p:val>
                                        </p:tav>
                                        <p:tav tm="100000">
                                          <p:val>
                                            <p:strVal val="#ppt_h"/>
                                          </p:val>
                                        </p:tav>
                                      </p:tavLst>
                                    </p:anim>
                                    <p:anim calcmode="lin" valueType="num">
                                      <p:cBhvr>
                                        <p:cTn id="57"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2"/>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grpId="1" nodeType="withEffect">
                                  <p:stCondLst>
                                    <p:cond delay="0"/>
                                  </p:stCondLst>
                                  <p:childTnLst>
                                    <p:animRot by="-21600000">
                                      <p:cBhvr>
                                        <p:cTn id="60" dur="5000" fill="hold"/>
                                        <p:tgtEl>
                                          <p:spTgt spid="12"/>
                                        </p:tgtEl>
                                        <p:attrNameLst>
                                          <p:attrName>r</p:attrName>
                                        </p:attrNameLst>
                                      </p:cBhvr>
                                    </p:animRot>
                                  </p:childTnLst>
                                </p:cTn>
                              </p:par>
                              <p:par>
                                <p:cTn id="61" presetID="2" presetClass="exit" presetSubtype="12" fill="hold" grpId="2" nodeType="withEffect">
                                  <p:stCondLst>
                                    <p:cond delay="0"/>
                                  </p:stCondLst>
                                  <p:childTnLst>
                                    <p:anim calcmode="lin" valueType="num">
                                      <p:cBhvr additive="base">
                                        <p:cTn id="62" dur="5000"/>
                                        <p:tgtEl>
                                          <p:spTgt spid="12"/>
                                        </p:tgtEl>
                                        <p:attrNameLst>
                                          <p:attrName>ppt_x</p:attrName>
                                        </p:attrNameLst>
                                      </p:cBhvr>
                                      <p:tavLst>
                                        <p:tav tm="0">
                                          <p:val>
                                            <p:strVal val="ppt_x"/>
                                          </p:val>
                                        </p:tav>
                                        <p:tav tm="100000">
                                          <p:val>
                                            <p:strVal val="0-ppt_w/2"/>
                                          </p:val>
                                        </p:tav>
                                      </p:tavLst>
                                    </p:anim>
                                    <p:anim calcmode="lin" valueType="num">
                                      <p:cBhvr additive="base">
                                        <p:cTn id="63" dur="5000"/>
                                        <p:tgtEl>
                                          <p:spTgt spid="12"/>
                                        </p:tgtEl>
                                        <p:attrNameLst>
                                          <p:attrName>ppt_y</p:attrName>
                                        </p:attrNameLst>
                                      </p:cBhvr>
                                      <p:tavLst>
                                        <p:tav tm="0">
                                          <p:val>
                                            <p:strVal val="ppt_y"/>
                                          </p:val>
                                        </p:tav>
                                        <p:tav tm="100000">
                                          <p:val>
                                            <p:strVal val="1+ppt_h/2"/>
                                          </p:val>
                                        </p:tav>
                                      </p:tavLst>
                                    </p:anim>
                                    <p:set>
                                      <p:cBhvr>
                                        <p:cTn id="64" dur="1" fill="hold">
                                          <p:stCondLst>
                                            <p:cond delay="4999"/>
                                          </p:stCondLst>
                                        </p:cTn>
                                        <p:tgtEl>
                                          <p:spTgt spid="12"/>
                                        </p:tgtEl>
                                        <p:attrNameLst>
                                          <p:attrName>style.visibility</p:attrName>
                                        </p:attrNameLst>
                                      </p:cBhvr>
                                      <p:to>
                                        <p:strVal val="hidden"/>
                                      </p:to>
                                    </p:set>
                                  </p:childTnLst>
                                </p:cTn>
                              </p:par>
                              <p:par>
                                <p:cTn id="65" presetID="15" presetClass="entr" presetSubtype="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13"/>
                                        </p:tgtEl>
                                        <p:attrNameLst>
                                          <p:attrName>ppt_y</p:attrName>
                                        </p:attrNameLst>
                                      </p:cBhvr>
                                      <p:tavLst>
                                        <p:tav tm="0" fmla="#ppt_y+(sin(-2*pi*(1-$))*-#ppt_x+cos(-2*pi*(1-$))*(1-#ppt_y))*(1-$)">
                                          <p:val>
                                            <p:fltVal val="0"/>
                                          </p:val>
                                        </p:tav>
                                        <p:tav tm="100000">
                                          <p:val>
                                            <p:fltVal val="1"/>
                                          </p:val>
                                        </p:tav>
                                      </p:tavLst>
                                    </p:anim>
                                  </p:childTnLst>
                                </p:cTn>
                              </p:par>
                              <p:par>
                                <p:cTn id="71" presetID="8" presetClass="emph" presetSubtype="0" fill="hold" grpId="1" nodeType="withEffect">
                                  <p:stCondLst>
                                    <p:cond delay="0"/>
                                  </p:stCondLst>
                                  <p:childTnLst>
                                    <p:animRot by="-21600000">
                                      <p:cBhvr>
                                        <p:cTn id="72" dur="5000" fill="hold"/>
                                        <p:tgtEl>
                                          <p:spTgt spid="13"/>
                                        </p:tgtEl>
                                        <p:attrNameLst>
                                          <p:attrName>r</p:attrName>
                                        </p:attrNameLst>
                                      </p:cBhvr>
                                    </p:animRot>
                                  </p:childTnLst>
                                </p:cTn>
                              </p:par>
                              <p:par>
                                <p:cTn id="73" presetID="2" presetClass="exit" presetSubtype="12" fill="hold" grpId="2" nodeType="withEffect">
                                  <p:stCondLst>
                                    <p:cond delay="0"/>
                                  </p:stCondLst>
                                  <p:childTnLst>
                                    <p:anim calcmode="lin" valueType="num">
                                      <p:cBhvr additive="base">
                                        <p:cTn id="74" dur="5000"/>
                                        <p:tgtEl>
                                          <p:spTgt spid="13"/>
                                        </p:tgtEl>
                                        <p:attrNameLst>
                                          <p:attrName>ppt_x</p:attrName>
                                        </p:attrNameLst>
                                      </p:cBhvr>
                                      <p:tavLst>
                                        <p:tav tm="0">
                                          <p:val>
                                            <p:strVal val="ppt_x"/>
                                          </p:val>
                                        </p:tav>
                                        <p:tav tm="100000">
                                          <p:val>
                                            <p:strVal val="0-ppt_w/2"/>
                                          </p:val>
                                        </p:tav>
                                      </p:tavLst>
                                    </p:anim>
                                    <p:anim calcmode="lin" valueType="num">
                                      <p:cBhvr additive="base">
                                        <p:cTn id="75" dur="5000"/>
                                        <p:tgtEl>
                                          <p:spTgt spid="13"/>
                                        </p:tgtEl>
                                        <p:attrNameLst>
                                          <p:attrName>ppt_y</p:attrName>
                                        </p:attrNameLst>
                                      </p:cBhvr>
                                      <p:tavLst>
                                        <p:tav tm="0">
                                          <p:val>
                                            <p:strVal val="ppt_y"/>
                                          </p:val>
                                        </p:tav>
                                        <p:tav tm="100000">
                                          <p:val>
                                            <p:strVal val="1+ppt_h/2"/>
                                          </p:val>
                                        </p:tav>
                                      </p:tavLst>
                                    </p:anim>
                                    <p:set>
                                      <p:cBhvr>
                                        <p:cTn id="76" dur="1" fill="hold">
                                          <p:stCondLst>
                                            <p:cond delay="4999"/>
                                          </p:stCondLst>
                                        </p:cTn>
                                        <p:tgtEl>
                                          <p:spTgt spid="13"/>
                                        </p:tgtEl>
                                        <p:attrNameLst>
                                          <p:attrName>style.visibility</p:attrName>
                                        </p:attrNameLst>
                                      </p:cBhvr>
                                      <p:to>
                                        <p:strVal val="hidden"/>
                                      </p:to>
                                    </p:set>
                                  </p:childTnLst>
                                </p:cTn>
                              </p:par>
                              <p:par>
                                <p:cTn id="77" presetID="15" presetClass="entr" presetSubtype="0"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p:cTn id="79" dur="3000" fill="hold"/>
                                        <p:tgtEl>
                                          <p:spTgt spid="26"/>
                                        </p:tgtEl>
                                        <p:attrNameLst>
                                          <p:attrName>ppt_w</p:attrName>
                                        </p:attrNameLst>
                                      </p:cBhvr>
                                      <p:tavLst>
                                        <p:tav tm="0">
                                          <p:val>
                                            <p:fltVal val="0"/>
                                          </p:val>
                                        </p:tav>
                                        <p:tav tm="100000">
                                          <p:val>
                                            <p:strVal val="#ppt_w"/>
                                          </p:val>
                                        </p:tav>
                                      </p:tavLst>
                                    </p:anim>
                                    <p:anim calcmode="lin" valueType="num">
                                      <p:cBhvr>
                                        <p:cTn id="80" dur="3000" fill="hold"/>
                                        <p:tgtEl>
                                          <p:spTgt spid="26"/>
                                        </p:tgtEl>
                                        <p:attrNameLst>
                                          <p:attrName>ppt_h</p:attrName>
                                        </p:attrNameLst>
                                      </p:cBhvr>
                                      <p:tavLst>
                                        <p:tav tm="0">
                                          <p:val>
                                            <p:fltVal val="0"/>
                                          </p:val>
                                        </p:tav>
                                        <p:tav tm="100000">
                                          <p:val>
                                            <p:strVal val="#ppt_h"/>
                                          </p:val>
                                        </p:tav>
                                      </p:tavLst>
                                    </p:anim>
                                    <p:anim calcmode="lin" valueType="num">
                                      <p:cBhvr>
                                        <p:cTn id="81"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26"/>
                                        </p:tgtEl>
                                        <p:attrNameLst>
                                          <p:attrName>ppt_y</p:attrName>
                                        </p:attrNameLst>
                                      </p:cBhvr>
                                      <p:tavLst>
                                        <p:tav tm="0" fmla="#ppt_y+(sin(-2*pi*(1-$))*-#ppt_x+cos(-2*pi*(1-$))*(1-#ppt_y))*(1-$)">
                                          <p:val>
                                            <p:fltVal val="0"/>
                                          </p:val>
                                        </p:tav>
                                        <p:tav tm="100000">
                                          <p:val>
                                            <p:fltVal val="1"/>
                                          </p:val>
                                        </p:tav>
                                      </p:tavLst>
                                    </p:anim>
                                  </p:childTnLst>
                                </p:cTn>
                              </p:par>
                              <p:par>
                                <p:cTn id="83" presetID="8" presetClass="emph" presetSubtype="0" fill="hold" grpId="1" nodeType="withEffect">
                                  <p:stCondLst>
                                    <p:cond delay="0"/>
                                  </p:stCondLst>
                                  <p:childTnLst>
                                    <p:animRot by="-21600000">
                                      <p:cBhvr>
                                        <p:cTn id="84" dur="5000" fill="hold"/>
                                        <p:tgtEl>
                                          <p:spTgt spid="26"/>
                                        </p:tgtEl>
                                        <p:attrNameLst>
                                          <p:attrName>r</p:attrName>
                                        </p:attrNameLst>
                                      </p:cBhvr>
                                    </p:animRot>
                                  </p:childTnLst>
                                </p:cTn>
                              </p:par>
                              <p:par>
                                <p:cTn id="85" presetID="2" presetClass="exit" presetSubtype="3" fill="hold" grpId="2" nodeType="withEffect">
                                  <p:stCondLst>
                                    <p:cond delay="0"/>
                                  </p:stCondLst>
                                  <p:childTnLst>
                                    <p:anim calcmode="lin" valueType="num">
                                      <p:cBhvr additive="base">
                                        <p:cTn id="86" dur="5000"/>
                                        <p:tgtEl>
                                          <p:spTgt spid="26"/>
                                        </p:tgtEl>
                                        <p:attrNameLst>
                                          <p:attrName>ppt_x</p:attrName>
                                        </p:attrNameLst>
                                      </p:cBhvr>
                                      <p:tavLst>
                                        <p:tav tm="0">
                                          <p:val>
                                            <p:strVal val="ppt_x"/>
                                          </p:val>
                                        </p:tav>
                                        <p:tav tm="100000">
                                          <p:val>
                                            <p:strVal val="1+ppt_w/2"/>
                                          </p:val>
                                        </p:tav>
                                      </p:tavLst>
                                    </p:anim>
                                    <p:anim calcmode="lin" valueType="num">
                                      <p:cBhvr additive="base">
                                        <p:cTn id="87" dur="5000"/>
                                        <p:tgtEl>
                                          <p:spTgt spid="26"/>
                                        </p:tgtEl>
                                        <p:attrNameLst>
                                          <p:attrName>ppt_y</p:attrName>
                                        </p:attrNameLst>
                                      </p:cBhvr>
                                      <p:tavLst>
                                        <p:tav tm="0">
                                          <p:val>
                                            <p:strVal val="ppt_y"/>
                                          </p:val>
                                        </p:tav>
                                        <p:tav tm="100000">
                                          <p:val>
                                            <p:strVal val="0-ppt_h/2"/>
                                          </p:val>
                                        </p:tav>
                                      </p:tavLst>
                                    </p:anim>
                                    <p:set>
                                      <p:cBhvr>
                                        <p:cTn id="88" dur="1" fill="hold">
                                          <p:stCondLst>
                                            <p:cond delay="4999"/>
                                          </p:stCondLst>
                                        </p:cTn>
                                        <p:tgtEl>
                                          <p:spTgt spid="26"/>
                                        </p:tgtEl>
                                        <p:attrNameLst>
                                          <p:attrName>style.visibility</p:attrName>
                                        </p:attrNameLst>
                                      </p:cBhvr>
                                      <p:to>
                                        <p:strVal val="hidden"/>
                                      </p:to>
                                    </p:set>
                                  </p:childTnLst>
                                </p:cTn>
                              </p:par>
                              <p:par>
                                <p:cTn id="89" presetID="15" presetClass="entr" presetSubtype="0"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p:cTn id="91" dur="3000" fill="hold"/>
                                        <p:tgtEl>
                                          <p:spTgt spid="27"/>
                                        </p:tgtEl>
                                        <p:attrNameLst>
                                          <p:attrName>ppt_w</p:attrName>
                                        </p:attrNameLst>
                                      </p:cBhvr>
                                      <p:tavLst>
                                        <p:tav tm="0">
                                          <p:val>
                                            <p:fltVal val="0"/>
                                          </p:val>
                                        </p:tav>
                                        <p:tav tm="100000">
                                          <p:val>
                                            <p:strVal val="#ppt_w"/>
                                          </p:val>
                                        </p:tav>
                                      </p:tavLst>
                                    </p:anim>
                                    <p:anim calcmode="lin" valueType="num">
                                      <p:cBhvr>
                                        <p:cTn id="92" dur="3000" fill="hold"/>
                                        <p:tgtEl>
                                          <p:spTgt spid="27"/>
                                        </p:tgtEl>
                                        <p:attrNameLst>
                                          <p:attrName>ppt_h</p:attrName>
                                        </p:attrNameLst>
                                      </p:cBhvr>
                                      <p:tavLst>
                                        <p:tav tm="0">
                                          <p:val>
                                            <p:fltVal val="0"/>
                                          </p:val>
                                        </p:tav>
                                        <p:tav tm="100000">
                                          <p:val>
                                            <p:strVal val="#ppt_h"/>
                                          </p:val>
                                        </p:tav>
                                      </p:tavLst>
                                    </p:anim>
                                    <p:anim calcmode="lin" valueType="num">
                                      <p:cBhvr>
                                        <p:cTn id="93"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27"/>
                                        </p:tgtEl>
                                        <p:attrNameLst>
                                          <p:attrName>ppt_y</p:attrName>
                                        </p:attrNameLst>
                                      </p:cBhvr>
                                      <p:tavLst>
                                        <p:tav tm="0" fmla="#ppt_y+(sin(-2*pi*(1-$))*-#ppt_x+cos(-2*pi*(1-$))*(1-#ppt_y))*(1-$)">
                                          <p:val>
                                            <p:fltVal val="0"/>
                                          </p:val>
                                        </p:tav>
                                        <p:tav tm="100000">
                                          <p:val>
                                            <p:fltVal val="1"/>
                                          </p:val>
                                        </p:tav>
                                      </p:tavLst>
                                    </p:anim>
                                  </p:childTnLst>
                                </p:cTn>
                              </p:par>
                              <p:par>
                                <p:cTn id="95" presetID="8" presetClass="emph" presetSubtype="0" fill="hold" grpId="1" nodeType="withEffect">
                                  <p:stCondLst>
                                    <p:cond delay="0"/>
                                  </p:stCondLst>
                                  <p:childTnLst>
                                    <p:animRot by="-21600000">
                                      <p:cBhvr>
                                        <p:cTn id="96" dur="5000" fill="hold"/>
                                        <p:tgtEl>
                                          <p:spTgt spid="27"/>
                                        </p:tgtEl>
                                        <p:attrNameLst>
                                          <p:attrName>r</p:attrName>
                                        </p:attrNameLst>
                                      </p:cBhvr>
                                    </p:animRot>
                                  </p:childTnLst>
                                </p:cTn>
                              </p:par>
                              <p:par>
                                <p:cTn id="97" presetID="2" presetClass="exit" presetSubtype="3" fill="hold" grpId="2" nodeType="withEffect">
                                  <p:stCondLst>
                                    <p:cond delay="0"/>
                                  </p:stCondLst>
                                  <p:childTnLst>
                                    <p:anim calcmode="lin" valueType="num">
                                      <p:cBhvr additive="base">
                                        <p:cTn id="98" dur="5000"/>
                                        <p:tgtEl>
                                          <p:spTgt spid="27"/>
                                        </p:tgtEl>
                                        <p:attrNameLst>
                                          <p:attrName>ppt_x</p:attrName>
                                        </p:attrNameLst>
                                      </p:cBhvr>
                                      <p:tavLst>
                                        <p:tav tm="0">
                                          <p:val>
                                            <p:strVal val="ppt_x"/>
                                          </p:val>
                                        </p:tav>
                                        <p:tav tm="100000">
                                          <p:val>
                                            <p:strVal val="1+ppt_w/2"/>
                                          </p:val>
                                        </p:tav>
                                      </p:tavLst>
                                    </p:anim>
                                    <p:anim calcmode="lin" valueType="num">
                                      <p:cBhvr additive="base">
                                        <p:cTn id="99" dur="5000"/>
                                        <p:tgtEl>
                                          <p:spTgt spid="27"/>
                                        </p:tgtEl>
                                        <p:attrNameLst>
                                          <p:attrName>ppt_y</p:attrName>
                                        </p:attrNameLst>
                                      </p:cBhvr>
                                      <p:tavLst>
                                        <p:tav tm="0">
                                          <p:val>
                                            <p:strVal val="ppt_y"/>
                                          </p:val>
                                        </p:tav>
                                        <p:tav tm="100000">
                                          <p:val>
                                            <p:strVal val="0-ppt_h/2"/>
                                          </p:val>
                                        </p:tav>
                                      </p:tavLst>
                                    </p:anim>
                                    <p:set>
                                      <p:cBhvr>
                                        <p:cTn id="100" dur="1" fill="hold">
                                          <p:stCondLst>
                                            <p:cond delay="4999"/>
                                          </p:stCondLst>
                                        </p:cTn>
                                        <p:tgtEl>
                                          <p:spTgt spid="27"/>
                                        </p:tgtEl>
                                        <p:attrNameLst>
                                          <p:attrName>style.visibility</p:attrName>
                                        </p:attrNameLst>
                                      </p:cBhvr>
                                      <p:to>
                                        <p:strVal val="hidden"/>
                                      </p:to>
                                    </p:set>
                                  </p:childTnLst>
                                </p:cTn>
                              </p:par>
                              <p:par>
                                <p:cTn id="101" presetID="15" presetClass="entr" presetSubtype="0" fill="hold" grpId="0" nodeType="withEffect">
                                  <p:stCondLst>
                                    <p:cond delay="0"/>
                                  </p:stCondLst>
                                  <p:childTnLst>
                                    <p:set>
                                      <p:cBhvr>
                                        <p:cTn id="102" dur="1" fill="hold">
                                          <p:stCondLst>
                                            <p:cond delay="0"/>
                                          </p:stCondLst>
                                        </p:cTn>
                                        <p:tgtEl>
                                          <p:spTgt spid="28"/>
                                        </p:tgtEl>
                                        <p:attrNameLst>
                                          <p:attrName>style.visibility</p:attrName>
                                        </p:attrNameLst>
                                      </p:cBhvr>
                                      <p:to>
                                        <p:strVal val="visible"/>
                                      </p:to>
                                    </p:set>
                                    <p:anim calcmode="lin" valueType="num">
                                      <p:cBhvr>
                                        <p:cTn id="103" dur="3000" fill="hold"/>
                                        <p:tgtEl>
                                          <p:spTgt spid="28"/>
                                        </p:tgtEl>
                                        <p:attrNameLst>
                                          <p:attrName>ppt_w</p:attrName>
                                        </p:attrNameLst>
                                      </p:cBhvr>
                                      <p:tavLst>
                                        <p:tav tm="0">
                                          <p:val>
                                            <p:fltVal val="0"/>
                                          </p:val>
                                        </p:tav>
                                        <p:tav tm="100000">
                                          <p:val>
                                            <p:strVal val="#ppt_w"/>
                                          </p:val>
                                        </p:tav>
                                      </p:tavLst>
                                    </p:anim>
                                    <p:anim calcmode="lin" valueType="num">
                                      <p:cBhvr>
                                        <p:cTn id="104" dur="3000" fill="hold"/>
                                        <p:tgtEl>
                                          <p:spTgt spid="28"/>
                                        </p:tgtEl>
                                        <p:attrNameLst>
                                          <p:attrName>ppt_h</p:attrName>
                                        </p:attrNameLst>
                                      </p:cBhvr>
                                      <p:tavLst>
                                        <p:tav tm="0">
                                          <p:val>
                                            <p:fltVal val="0"/>
                                          </p:val>
                                        </p:tav>
                                        <p:tav tm="100000">
                                          <p:val>
                                            <p:strVal val="#ppt_h"/>
                                          </p:val>
                                        </p:tav>
                                      </p:tavLst>
                                    </p:anim>
                                    <p:anim calcmode="lin" valueType="num">
                                      <p:cBhvr>
                                        <p:cTn id="105" dur="3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28"/>
                                        </p:tgtEl>
                                        <p:attrNameLst>
                                          <p:attrName>ppt_y</p:attrName>
                                        </p:attrNameLst>
                                      </p:cBhvr>
                                      <p:tavLst>
                                        <p:tav tm="0" fmla="#ppt_y+(sin(-2*pi*(1-$))*-#ppt_x+cos(-2*pi*(1-$))*(1-#ppt_y))*(1-$)">
                                          <p:val>
                                            <p:fltVal val="0"/>
                                          </p:val>
                                        </p:tav>
                                        <p:tav tm="100000">
                                          <p:val>
                                            <p:fltVal val="1"/>
                                          </p:val>
                                        </p:tav>
                                      </p:tavLst>
                                    </p:anim>
                                  </p:childTnLst>
                                </p:cTn>
                              </p:par>
                              <p:par>
                                <p:cTn id="107" presetID="8" presetClass="emph" presetSubtype="0" fill="hold" grpId="1" nodeType="withEffect">
                                  <p:stCondLst>
                                    <p:cond delay="0"/>
                                  </p:stCondLst>
                                  <p:childTnLst>
                                    <p:animRot by="-21600000">
                                      <p:cBhvr>
                                        <p:cTn id="108" dur="5000" fill="hold"/>
                                        <p:tgtEl>
                                          <p:spTgt spid="28"/>
                                        </p:tgtEl>
                                        <p:attrNameLst>
                                          <p:attrName>r</p:attrName>
                                        </p:attrNameLst>
                                      </p:cBhvr>
                                    </p:animRot>
                                  </p:childTnLst>
                                </p:cTn>
                              </p:par>
                              <p:par>
                                <p:cTn id="109" presetID="2" presetClass="exit" presetSubtype="3" fill="hold" grpId="2" nodeType="withEffect">
                                  <p:stCondLst>
                                    <p:cond delay="0"/>
                                  </p:stCondLst>
                                  <p:childTnLst>
                                    <p:anim calcmode="lin" valueType="num">
                                      <p:cBhvr additive="base">
                                        <p:cTn id="110" dur="5000"/>
                                        <p:tgtEl>
                                          <p:spTgt spid="28"/>
                                        </p:tgtEl>
                                        <p:attrNameLst>
                                          <p:attrName>ppt_x</p:attrName>
                                        </p:attrNameLst>
                                      </p:cBhvr>
                                      <p:tavLst>
                                        <p:tav tm="0">
                                          <p:val>
                                            <p:strVal val="ppt_x"/>
                                          </p:val>
                                        </p:tav>
                                        <p:tav tm="100000">
                                          <p:val>
                                            <p:strVal val="1+ppt_w/2"/>
                                          </p:val>
                                        </p:tav>
                                      </p:tavLst>
                                    </p:anim>
                                    <p:anim calcmode="lin" valueType="num">
                                      <p:cBhvr additive="base">
                                        <p:cTn id="111" dur="5000"/>
                                        <p:tgtEl>
                                          <p:spTgt spid="28"/>
                                        </p:tgtEl>
                                        <p:attrNameLst>
                                          <p:attrName>ppt_y</p:attrName>
                                        </p:attrNameLst>
                                      </p:cBhvr>
                                      <p:tavLst>
                                        <p:tav tm="0">
                                          <p:val>
                                            <p:strVal val="ppt_y"/>
                                          </p:val>
                                        </p:tav>
                                        <p:tav tm="100000">
                                          <p:val>
                                            <p:strVal val="0-ppt_h/2"/>
                                          </p:val>
                                        </p:tav>
                                      </p:tavLst>
                                    </p:anim>
                                    <p:set>
                                      <p:cBhvr>
                                        <p:cTn id="112" dur="1" fill="hold">
                                          <p:stCondLst>
                                            <p:cond delay="4999"/>
                                          </p:stCondLst>
                                        </p:cTn>
                                        <p:tgtEl>
                                          <p:spTgt spid="28"/>
                                        </p:tgtEl>
                                        <p:attrNameLst>
                                          <p:attrName>style.visibility</p:attrName>
                                        </p:attrNameLst>
                                      </p:cBhvr>
                                      <p:to>
                                        <p:strVal val="hidden"/>
                                      </p:to>
                                    </p:set>
                                  </p:childTnLst>
                                </p:cTn>
                              </p:par>
                              <p:par>
                                <p:cTn id="113" presetID="15" presetClass="entr" presetSubtype="0" fill="hold" grpId="0" nodeType="with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p:cTn id="115" dur="3000" fill="hold"/>
                                        <p:tgtEl>
                                          <p:spTgt spid="31"/>
                                        </p:tgtEl>
                                        <p:attrNameLst>
                                          <p:attrName>ppt_w</p:attrName>
                                        </p:attrNameLst>
                                      </p:cBhvr>
                                      <p:tavLst>
                                        <p:tav tm="0">
                                          <p:val>
                                            <p:fltVal val="0"/>
                                          </p:val>
                                        </p:tav>
                                        <p:tav tm="100000">
                                          <p:val>
                                            <p:strVal val="#ppt_w"/>
                                          </p:val>
                                        </p:tav>
                                      </p:tavLst>
                                    </p:anim>
                                    <p:anim calcmode="lin" valueType="num">
                                      <p:cBhvr>
                                        <p:cTn id="116" dur="3000" fill="hold"/>
                                        <p:tgtEl>
                                          <p:spTgt spid="31"/>
                                        </p:tgtEl>
                                        <p:attrNameLst>
                                          <p:attrName>ppt_h</p:attrName>
                                        </p:attrNameLst>
                                      </p:cBhvr>
                                      <p:tavLst>
                                        <p:tav tm="0">
                                          <p:val>
                                            <p:fltVal val="0"/>
                                          </p:val>
                                        </p:tav>
                                        <p:tav tm="100000">
                                          <p:val>
                                            <p:strVal val="#ppt_h"/>
                                          </p:val>
                                        </p:tav>
                                      </p:tavLst>
                                    </p:anim>
                                    <p:anim calcmode="lin" valueType="num">
                                      <p:cBhvr>
                                        <p:cTn id="117" dur="3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31"/>
                                        </p:tgtEl>
                                        <p:attrNameLst>
                                          <p:attrName>ppt_y</p:attrName>
                                        </p:attrNameLst>
                                      </p:cBhvr>
                                      <p:tavLst>
                                        <p:tav tm="0" fmla="#ppt_y+(sin(-2*pi*(1-$))*-#ppt_x+cos(-2*pi*(1-$))*(1-#ppt_y))*(1-$)">
                                          <p:val>
                                            <p:fltVal val="0"/>
                                          </p:val>
                                        </p:tav>
                                        <p:tav tm="100000">
                                          <p:val>
                                            <p:fltVal val="1"/>
                                          </p:val>
                                        </p:tav>
                                      </p:tavLst>
                                    </p:anim>
                                  </p:childTnLst>
                                </p:cTn>
                              </p:par>
                              <p:par>
                                <p:cTn id="119" presetID="8" presetClass="emph" presetSubtype="0" fill="hold" grpId="1" nodeType="withEffect">
                                  <p:stCondLst>
                                    <p:cond delay="0"/>
                                  </p:stCondLst>
                                  <p:childTnLst>
                                    <p:animRot by="21600000">
                                      <p:cBhvr>
                                        <p:cTn id="120" dur="5000" fill="hold"/>
                                        <p:tgtEl>
                                          <p:spTgt spid="31"/>
                                        </p:tgtEl>
                                        <p:attrNameLst>
                                          <p:attrName>r</p:attrName>
                                        </p:attrNameLst>
                                      </p:cBhvr>
                                    </p:animRot>
                                  </p:childTnLst>
                                </p:cTn>
                              </p:par>
                              <p:par>
                                <p:cTn id="121" presetID="2" presetClass="exit" presetSubtype="9" fill="hold" grpId="2" nodeType="withEffect">
                                  <p:stCondLst>
                                    <p:cond delay="0"/>
                                  </p:stCondLst>
                                  <p:childTnLst>
                                    <p:anim calcmode="lin" valueType="num">
                                      <p:cBhvr additive="base">
                                        <p:cTn id="122" dur="5000"/>
                                        <p:tgtEl>
                                          <p:spTgt spid="31"/>
                                        </p:tgtEl>
                                        <p:attrNameLst>
                                          <p:attrName>ppt_x</p:attrName>
                                        </p:attrNameLst>
                                      </p:cBhvr>
                                      <p:tavLst>
                                        <p:tav tm="0">
                                          <p:val>
                                            <p:strVal val="ppt_x"/>
                                          </p:val>
                                        </p:tav>
                                        <p:tav tm="100000">
                                          <p:val>
                                            <p:strVal val="0-ppt_w/2"/>
                                          </p:val>
                                        </p:tav>
                                      </p:tavLst>
                                    </p:anim>
                                    <p:anim calcmode="lin" valueType="num">
                                      <p:cBhvr additive="base">
                                        <p:cTn id="123" dur="5000"/>
                                        <p:tgtEl>
                                          <p:spTgt spid="31"/>
                                        </p:tgtEl>
                                        <p:attrNameLst>
                                          <p:attrName>ppt_y</p:attrName>
                                        </p:attrNameLst>
                                      </p:cBhvr>
                                      <p:tavLst>
                                        <p:tav tm="0">
                                          <p:val>
                                            <p:strVal val="ppt_y"/>
                                          </p:val>
                                        </p:tav>
                                        <p:tav tm="100000">
                                          <p:val>
                                            <p:strVal val="0-ppt_h/2"/>
                                          </p:val>
                                        </p:tav>
                                      </p:tavLst>
                                    </p:anim>
                                    <p:set>
                                      <p:cBhvr>
                                        <p:cTn id="124" dur="1" fill="hold">
                                          <p:stCondLst>
                                            <p:cond delay="4999"/>
                                          </p:stCondLst>
                                        </p:cTn>
                                        <p:tgtEl>
                                          <p:spTgt spid="31"/>
                                        </p:tgtEl>
                                        <p:attrNameLst>
                                          <p:attrName>style.visibility</p:attrName>
                                        </p:attrNameLst>
                                      </p:cBhvr>
                                      <p:to>
                                        <p:strVal val="hidden"/>
                                      </p:to>
                                    </p:set>
                                  </p:childTnLst>
                                </p:cTn>
                              </p:par>
                              <p:par>
                                <p:cTn id="125" presetID="15"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 calcmode="lin" valueType="num">
                                      <p:cBhvr>
                                        <p:cTn id="127" dur="3000" fill="hold"/>
                                        <p:tgtEl>
                                          <p:spTgt spid="30"/>
                                        </p:tgtEl>
                                        <p:attrNameLst>
                                          <p:attrName>ppt_w</p:attrName>
                                        </p:attrNameLst>
                                      </p:cBhvr>
                                      <p:tavLst>
                                        <p:tav tm="0">
                                          <p:val>
                                            <p:fltVal val="0"/>
                                          </p:val>
                                        </p:tav>
                                        <p:tav tm="100000">
                                          <p:val>
                                            <p:strVal val="#ppt_w"/>
                                          </p:val>
                                        </p:tav>
                                      </p:tavLst>
                                    </p:anim>
                                    <p:anim calcmode="lin" valueType="num">
                                      <p:cBhvr>
                                        <p:cTn id="128" dur="3000" fill="hold"/>
                                        <p:tgtEl>
                                          <p:spTgt spid="30"/>
                                        </p:tgtEl>
                                        <p:attrNameLst>
                                          <p:attrName>ppt_h</p:attrName>
                                        </p:attrNameLst>
                                      </p:cBhvr>
                                      <p:tavLst>
                                        <p:tav tm="0">
                                          <p:val>
                                            <p:fltVal val="0"/>
                                          </p:val>
                                        </p:tav>
                                        <p:tav tm="100000">
                                          <p:val>
                                            <p:strVal val="#ppt_h"/>
                                          </p:val>
                                        </p:tav>
                                      </p:tavLst>
                                    </p:anim>
                                    <p:anim calcmode="lin" valueType="num">
                                      <p:cBhvr>
                                        <p:cTn id="129" dur="3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30"/>
                                        </p:tgtEl>
                                        <p:attrNameLst>
                                          <p:attrName>ppt_y</p:attrName>
                                        </p:attrNameLst>
                                      </p:cBhvr>
                                      <p:tavLst>
                                        <p:tav tm="0" fmla="#ppt_y+(sin(-2*pi*(1-$))*-#ppt_x+cos(-2*pi*(1-$))*(1-#ppt_y))*(1-$)">
                                          <p:val>
                                            <p:fltVal val="0"/>
                                          </p:val>
                                        </p:tav>
                                        <p:tav tm="100000">
                                          <p:val>
                                            <p:fltVal val="1"/>
                                          </p:val>
                                        </p:tav>
                                      </p:tavLst>
                                    </p:anim>
                                  </p:childTnLst>
                                </p:cTn>
                              </p:par>
                              <p:par>
                                <p:cTn id="131" presetID="8" presetClass="emph" presetSubtype="0" fill="hold" grpId="1" nodeType="withEffect">
                                  <p:stCondLst>
                                    <p:cond delay="0"/>
                                  </p:stCondLst>
                                  <p:childTnLst>
                                    <p:animRot by="21600000">
                                      <p:cBhvr>
                                        <p:cTn id="132" dur="5000" fill="hold"/>
                                        <p:tgtEl>
                                          <p:spTgt spid="30"/>
                                        </p:tgtEl>
                                        <p:attrNameLst>
                                          <p:attrName>r</p:attrName>
                                        </p:attrNameLst>
                                      </p:cBhvr>
                                    </p:animRot>
                                  </p:childTnLst>
                                </p:cTn>
                              </p:par>
                              <p:par>
                                <p:cTn id="133" presetID="2" presetClass="exit" presetSubtype="9" fill="hold" grpId="2" nodeType="withEffect">
                                  <p:stCondLst>
                                    <p:cond delay="0"/>
                                  </p:stCondLst>
                                  <p:childTnLst>
                                    <p:anim calcmode="lin" valueType="num">
                                      <p:cBhvr additive="base">
                                        <p:cTn id="134" dur="5000"/>
                                        <p:tgtEl>
                                          <p:spTgt spid="30"/>
                                        </p:tgtEl>
                                        <p:attrNameLst>
                                          <p:attrName>ppt_x</p:attrName>
                                        </p:attrNameLst>
                                      </p:cBhvr>
                                      <p:tavLst>
                                        <p:tav tm="0">
                                          <p:val>
                                            <p:strVal val="ppt_x"/>
                                          </p:val>
                                        </p:tav>
                                        <p:tav tm="100000">
                                          <p:val>
                                            <p:strVal val="0-ppt_w/2"/>
                                          </p:val>
                                        </p:tav>
                                      </p:tavLst>
                                    </p:anim>
                                    <p:anim calcmode="lin" valueType="num">
                                      <p:cBhvr additive="base">
                                        <p:cTn id="135" dur="5000"/>
                                        <p:tgtEl>
                                          <p:spTgt spid="30"/>
                                        </p:tgtEl>
                                        <p:attrNameLst>
                                          <p:attrName>ppt_y</p:attrName>
                                        </p:attrNameLst>
                                      </p:cBhvr>
                                      <p:tavLst>
                                        <p:tav tm="0">
                                          <p:val>
                                            <p:strVal val="ppt_y"/>
                                          </p:val>
                                        </p:tav>
                                        <p:tav tm="100000">
                                          <p:val>
                                            <p:strVal val="0-ppt_h/2"/>
                                          </p:val>
                                        </p:tav>
                                      </p:tavLst>
                                    </p:anim>
                                    <p:set>
                                      <p:cBhvr>
                                        <p:cTn id="136" dur="1" fill="hold">
                                          <p:stCondLst>
                                            <p:cond delay="4999"/>
                                          </p:stCondLst>
                                        </p:cTn>
                                        <p:tgtEl>
                                          <p:spTgt spid="30"/>
                                        </p:tgtEl>
                                        <p:attrNameLst>
                                          <p:attrName>style.visibility</p:attrName>
                                        </p:attrNameLst>
                                      </p:cBhvr>
                                      <p:to>
                                        <p:strVal val="hidden"/>
                                      </p:to>
                                    </p:set>
                                  </p:childTnLst>
                                </p:cTn>
                              </p:par>
                              <p:par>
                                <p:cTn id="137" presetID="15" presetClass="entr" presetSubtype="0"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 calcmode="lin" valueType="num">
                                      <p:cBhvr>
                                        <p:cTn id="139" dur="3000" fill="hold"/>
                                        <p:tgtEl>
                                          <p:spTgt spid="29"/>
                                        </p:tgtEl>
                                        <p:attrNameLst>
                                          <p:attrName>ppt_w</p:attrName>
                                        </p:attrNameLst>
                                      </p:cBhvr>
                                      <p:tavLst>
                                        <p:tav tm="0">
                                          <p:val>
                                            <p:fltVal val="0"/>
                                          </p:val>
                                        </p:tav>
                                        <p:tav tm="100000">
                                          <p:val>
                                            <p:strVal val="#ppt_w"/>
                                          </p:val>
                                        </p:tav>
                                      </p:tavLst>
                                    </p:anim>
                                    <p:anim calcmode="lin" valueType="num">
                                      <p:cBhvr>
                                        <p:cTn id="140" dur="3000" fill="hold"/>
                                        <p:tgtEl>
                                          <p:spTgt spid="29"/>
                                        </p:tgtEl>
                                        <p:attrNameLst>
                                          <p:attrName>ppt_h</p:attrName>
                                        </p:attrNameLst>
                                      </p:cBhvr>
                                      <p:tavLst>
                                        <p:tav tm="0">
                                          <p:val>
                                            <p:fltVal val="0"/>
                                          </p:val>
                                        </p:tav>
                                        <p:tav tm="100000">
                                          <p:val>
                                            <p:strVal val="#ppt_h"/>
                                          </p:val>
                                        </p:tav>
                                      </p:tavLst>
                                    </p:anim>
                                    <p:anim calcmode="lin" valueType="num">
                                      <p:cBhvr>
                                        <p:cTn id="141"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29"/>
                                        </p:tgtEl>
                                        <p:attrNameLst>
                                          <p:attrName>ppt_y</p:attrName>
                                        </p:attrNameLst>
                                      </p:cBhvr>
                                      <p:tavLst>
                                        <p:tav tm="0" fmla="#ppt_y+(sin(-2*pi*(1-$))*-#ppt_x+cos(-2*pi*(1-$))*(1-#ppt_y))*(1-$)">
                                          <p:val>
                                            <p:fltVal val="0"/>
                                          </p:val>
                                        </p:tav>
                                        <p:tav tm="100000">
                                          <p:val>
                                            <p:fltVal val="1"/>
                                          </p:val>
                                        </p:tav>
                                      </p:tavLst>
                                    </p:anim>
                                  </p:childTnLst>
                                </p:cTn>
                              </p:par>
                              <p:par>
                                <p:cTn id="143" presetID="8" presetClass="emph" presetSubtype="0" fill="hold" grpId="1" nodeType="withEffect">
                                  <p:stCondLst>
                                    <p:cond delay="0"/>
                                  </p:stCondLst>
                                  <p:childTnLst>
                                    <p:animRot by="21600000">
                                      <p:cBhvr>
                                        <p:cTn id="144" dur="5000" fill="hold"/>
                                        <p:tgtEl>
                                          <p:spTgt spid="29"/>
                                        </p:tgtEl>
                                        <p:attrNameLst>
                                          <p:attrName>r</p:attrName>
                                        </p:attrNameLst>
                                      </p:cBhvr>
                                    </p:animRot>
                                  </p:childTnLst>
                                </p:cTn>
                              </p:par>
                              <p:par>
                                <p:cTn id="145" presetID="2" presetClass="exit" presetSubtype="9" fill="hold" grpId="2" nodeType="withEffect">
                                  <p:stCondLst>
                                    <p:cond delay="0"/>
                                  </p:stCondLst>
                                  <p:childTnLst>
                                    <p:anim calcmode="lin" valueType="num">
                                      <p:cBhvr additive="base">
                                        <p:cTn id="146" dur="5000"/>
                                        <p:tgtEl>
                                          <p:spTgt spid="29"/>
                                        </p:tgtEl>
                                        <p:attrNameLst>
                                          <p:attrName>ppt_x</p:attrName>
                                        </p:attrNameLst>
                                      </p:cBhvr>
                                      <p:tavLst>
                                        <p:tav tm="0">
                                          <p:val>
                                            <p:strVal val="ppt_x"/>
                                          </p:val>
                                        </p:tav>
                                        <p:tav tm="100000">
                                          <p:val>
                                            <p:strVal val="0-ppt_w/2"/>
                                          </p:val>
                                        </p:tav>
                                      </p:tavLst>
                                    </p:anim>
                                    <p:anim calcmode="lin" valueType="num">
                                      <p:cBhvr additive="base">
                                        <p:cTn id="147" dur="5000"/>
                                        <p:tgtEl>
                                          <p:spTgt spid="29"/>
                                        </p:tgtEl>
                                        <p:attrNameLst>
                                          <p:attrName>ppt_y</p:attrName>
                                        </p:attrNameLst>
                                      </p:cBhvr>
                                      <p:tavLst>
                                        <p:tav tm="0">
                                          <p:val>
                                            <p:strVal val="ppt_y"/>
                                          </p:val>
                                        </p:tav>
                                        <p:tav tm="100000">
                                          <p:val>
                                            <p:strVal val="0-ppt_h/2"/>
                                          </p:val>
                                        </p:tav>
                                      </p:tavLst>
                                    </p:anim>
                                    <p:set>
                                      <p:cBhvr>
                                        <p:cTn id="148" dur="1" fill="hold">
                                          <p:stCondLst>
                                            <p:cond delay="4999"/>
                                          </p:stCondLst>
                                        </p:cTn>
                                        <p:tgtEl>
                                          <p:spTgt spid="29"/>
                                        </p:tgtEl>
                                        <p:attrNameLst>
                                          <p:attrName>style.visibility</p:attrName>
                                        </p:attrNameLst>
                                      </p:cBhvr>
                                      <p:to>
                                        <p:strVal val="hidden"/>
                                      </p:to>
                                    </p:set>
                                  </p:childTnLst>
                                </p:cTn>
                              </p:par>
                              <p:par>
                                <p:cTn id="149" presetID="23" presetClass="entr" presetSubtype="16" fill="hold" nodeType="withEffect">
                                  <p:stCondLst>
                                    <p:cond delay="1250"/>
                                  </p:stCondLst>
                                  <p:childTnLst>
                                    <p:set>
                                      <p:cBhvr>
                                        <p:cTn id="150" dur="1" fill="hold">
                                          <p:stCondLst>
                                            <p:cond delay="0"/>
                                          </p:stCondLst>
                                        </p:cTn>
                                        <p:tgtEl>
                                          <p:spTgt spid="32"/>
                                        </p:tgtEl>
                                        <p:attrNameLst>
                                          <p:attrName>style.visibility</p:attrName>
                                        </p:attrNameLst>
                                      </p:cBhvr>
                                      <p:to>
                                        <p:strVal val="visible"/>
                                      </p:to>
                                    </p:set>
                                    <p:anim calcmode="lin" valueType="num">
                                      <p:cBhvr>
                                        <p:cTn id="151" dur="3250" fill="hold"/>
                                        <p:tgtEl>
                                          <p:spTgt spid="32"/>
                                        </p:tgtEl>
                                        <p:attrNameLst>
                                          <p:attrName>ppt_w</p:attrName>
                                        </p:attrNameLst>
                                      </p:cBhvr>
                                      <p:tavLst>
                                        <p:tav tm="0">
                                          <p:val>
                                            <p:fltVal val="0"/>
                                          </p:val>
                                        </p:tav>
                                        <p:tav tm="100000">
                                          <p:val>
                                            <p:strVal val="#ppt_w"/>
                                          </p:val>
                                        </p:tav>
                                      </p:tavLst>
                                    </p:anim>
                                    <p:anim calcmode="lin" valueType="num">
                                      <p:cBhvr>
                                        <p:cTn id="152" dur="3250" fill="hold"/>
                                        <p:tgtEl>
                                          <p:spTgt spid="32"/>
                                        </p:tgtEl>
                                        <p:attrNameLst>
                                          <p:attrName>ppt_h</p:attrName>
                                        </p:attrNameLst>
                                      </p:cBhvr>
                                      <p:tavLst>
                                        <p:tav tm="0">
                                          <p:val>
                                            <p:fltVal val="0"/>
                                          </p:val>
                                        </p:tav>
                                        <p:tav tm="100000">
                                          <p:val>
                                            <p:strVal val="#ppt_h"/>
                                          </p:val>
                                        </p:tav>
                                      </p:tavLst>
                                    </p:anim>
                                  </p:childTnLst>
                                </p:cTn>
                              </p:par>
                              <p:par>
                                <p:cTn id="153" presetID="4" presetClass="entr" presetSubtype="32" fill="hold" nodeType="withEffect">
                                  <p:stCondLst>
                                    <p:cond delay="1250"/>
                                  </p:stCondLst>
                                  <p:childTnLst>
                                    <p:set>
                                      <p:cBhvr>
                                        <p:cTn id="154" dur="1" fill="hold">
                                          <p:stCondLst>
                                            <p:cond delay="0"/>
                                          </p:stCondLst>
                                        </p:cTn>
                                        <p:tgtEl>
                                          <p:spTgt spid="32"/>
                                        </p:tgtEl>
                                        <p:attrNameLst>
                                          <p:attrName>style.visibility</p:attrName>
                                        </p:attrNameLst>
                                      </p:cBhvr>
                                      <p:to>
                                        <p:strVal val="visible"/>
                                      </p:to>
                                    </p:set>
                                    <p:animEffect transition="in" filter="box(out)">
                                      <p:cBhvr>
                                        <p:cTn id="155" dur="2000"/>
                                        <p:tgtEl>
                                          <p:spTgt spid="32"/>
                                        </p:tgtEl>
                                      </p:cBhvr>
                                    </p:animEffect>
                                  </p:childTnLst>
                                </p:cTn>
                              </p:par>
                              <p:par>
                                <p:cTn id="156" presetID="9" presetClass="emph" presetSubtype="0" grpId="0" nodeType="withEffect">
                                  <p:stCondLst>
                                    <p:cond delay="0"/>
                                  </p:stCondLst>
                                  <p:childTnLst>
                                    <p:set>
                                      <p:cBhvr rctx="PPT">
                                        <p:cTn id="157" dur="indefinite"/>
                                        <p:tgtEl>
                                          <p:spTgt spid="15"/>
                                        </p:tgtEl>
                                        <p:attrNameLst>
                                          <p:attrName>style.opacity</p:attrName>
                                        </p:attrNameLst>
                                      </p:cBhvr>
                                      <p:to>
                                        <p:strVal val="0"/>
                                      </p:to>
                                    </p:set>
                                    <p:animEffect filter="image" prLst="opacity: 0">
                                      <p:cBhvr rctx="IE">
                                        <p:cTn id="158"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7" grpId="0" animBg="1"/>
      <p:bldP spid="7" grpId="1" animBg="1"/>
      <p:bldP spid="7" grpId="2" animBg="1"/>
      <p:bldP spid="8" grpId="0" animBg="1"/>
      <p:bldP spid="8" grpId="1" animBg="1"/>
      <p:bldP spid="8" grpId="2" animBg="1"/>
      <p:bldP spid="11" grpId="0" animBg="1"/>
      <p:bldP spid="11" grpId="1" animBg="1"/>
      <p:bldP spid="11" grpId="2" animBg="1"/>
      <p:bldP spid="12" grpId="0" animBg="1"/>
      <p:bldP spid="12" grpId="1" animBg="1"/>
      <p:bldP spid="12" grpId="2" animBg="1"/>
      <p:bldP spid="13" grpId="0" animBg="1"/>
      <p:bldP spid="13" grpId="1" animBg="1"/>
      <p:bldP spid="13"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56 Imagen" descr="Diapositiva4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9" name="38 Grupo"/>
          <p:cNvGrpSpPr/>
          <p:nvPr/>
        </p:nvGrpSpPr>
        <p:grpSpPr>
          <a:xfrm flipH="1">
            <a:off x="4497288" y="0"/>
            <a:ext cx="4617244" cy="5020022"/>
            <a:chOff x="3379828" y="395235"/>
            <a:chExt cx="3470430" cy="4492497"/>
          </a:xfrm>
          <a:scene3d>
            <a:camera prst="orthographicFront"/>
            <a:lightRig rig="flat" dir="t"/>
          </a:scene3d>
        </p:grpSpPr>
        <p:sp>
          <p:nvSpPr>
            <p:cNvPr id="40"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F33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2" name="41 Grupo"/>
            <p:cNvGrpSpPr/>
            <p:nvPr/>
          </p:nvGrpSpPr>
          <p:grpSpPr>
            <a:xfrm>
              <a:off x="3379828" y="395235"/>
              <a:ext cx="3470430" cy="4492497"/>
              <a:chOff x="3379828" y="395235"/>
              <a:chExt cx="3470430" cy="4492497"/>
            </a:xfrm>
          </p:grpSpPr>
          <p:sp>
            <p:nvSpPr>
              <p:cNvPr id="43"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79D3B"/>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73B56"/>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200"/>
                    </a:gs>
                    <a:gs pos="45000">
                      <a:srgbClr val="FF7A00"/>
                    </a:gs>
                    <a:gs pos="70000">
                      <a:srgbClr val="FF0300"/>
                    </a:gs>
                    <a:gs pos="100000">
                      <a:srgbClr val="4D0808"/>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58341">
                      <a:srgbClr val="FFFF00"/>
                    </a:gs>
                    <a:gs pos="1000">
                      <a:srgbClr val="FFC000"/>
                    </a:gs>
                    <a:gs pos="13000">
                      <a:srgbClr val="FFA800"/>
                    </a:gs>
                    <a:gs pos="6000">
                      <a:srgbClr val="FFA800"/>
                    </a:gs>
                    <a:gs pos="100000">
                      <a:srgbClr val="FFA800"/>
                    </a:gs>
                    <a:gs pos="100000">
                      <a:srgbClr val="FFA800"/>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79D3B"/>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6" name="75 Grupo"/>
          <p:cNvGrpSpPr/>
          <p:nvPr/>
        </p:nvGrpSpPr>
        <p:grpSpPr>
          <a:xfrm>
            <a:off x="0" y="0"/>
            <a:ext cx="4617244" cy="5020022"/>
            <a:chOff x="3379828" y="395235"/>
            <a:chExt cx="3470430" cy="4492497"/>
          </a:xfrm>
          <a:scene3d>
            <a:camera prst="orthographicFront"/>
            <a:lightRig rig="flat" dir="t"/>
          </a:scene3d>
        </p:grpSpPr>
        <p:sp>
          <p:nvSpPr>
            <p:cNvPr id="77"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F33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79" name="78 Grupo"/>
            <p:cNvGrpSpPr/>
            <p:nvPr/>
          </p:nvGrpSpPr>
          <p:grpSpPr>
            <a:xfrm>
              <a:off x="3379828" y="395235"/>
              <a:ext cx="3470430" cy="4492497"/>
              <a:chOff x="3379828" y="395235"/>
              <a:chExt cx="3470430" cy="4492497"/>
            </a:xfrm>
          </p:grpSpPr>
          <p:sp>
            <p:nvSpPr>
              <p:cNvPr id="80"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79D3B"/>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73B56"/>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200"/>
                    </a:gs>
                    <a:gs pos="45000">
                      <a:srgbClr val="FF7A00"/>
                    </a:gs>
                    <a:gs pos="70000">
                      <a:srgbClr val="FF0300"/>
                    </a:gs>
                    <a:gs pos="100000">
                      <a:srgbClr val="4D0808"/>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58341">
                      <a:srgbClr val="FFFF00"/>
                    </a:gs>
                    <a:gs pos="1000">
                      <a:srgbClr val="FFC000"/>
                    </a:gs>
                    <a:gs pos="13000">
                      <a:srgbClr val="FFA800"/>
                    </a:gs>
                    <a:gs pos="6000">
                      <a:srgbClr val="FFA800"/>
                    </a:gs>
                    <a:gs pos="100000">
                      <a:srgbClr val="FFA800"/>
                    </a:gs>
                    <a:gs pos="100000">
                      <a:srgbClr val="FFA800"/>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F79D3B"/>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solidFill>
                  <a:srgbClr val="C00000"/>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noFill/>
              <a:ln>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58" name="57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8024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250"/>
                                        <p:tgtEl>
                                          <p:spTgt spid="39"/>
                                        </p:tgtEl>
                                        <p:attrNameLst>
                                          <p:attrName>ppt_x</p:attrName>
                                        </p:attrNameLst>
                                      </p:cBhvr>
                                      <p:tavLst>
                                        <p:tav tm="0">
                                          <p:val>
                                            <p:strVal val="ppt_x"/>
                                          </p:val>
                                        </p:tav>
                                        <p:tav tm="100000">
                                          <p:val>
                                            <p:strVal val="ppt_x+ppt_w/2"/>
                                          </p:val>
                                        </p:tav>
                                      </p:tavLst>
                                    </p:anim>
                                    <p:anim calcmode="lin" valueType="num">
                                      <p:cBhvr>
                                        <p:cTn id="7" dur="3250"/>
                                        <p:tgtEl>
                                          <p:spTgt spid="39"/>
                                        </p:tgtEl>
                                        <p:attrNameLst>
                                          <p:attrName>ppt_y</p:attrName>
                                        </p:attrNameLst>
                                      </p:cBhvr>
                                      <p:tavLst>
                                        <p:tav tm="0">
                                          <p:val>
                                            <p:strVal val="ppt_y"/>
                                          </p:val>
                                        </p:tav>
                                        <p:tav tm="100000">
                                          <p:val>
                                            <p:strVal val="ppt_y"/>
                                          </p:val>
                                        </p:tav>
                                      </p:tavLst>
                                    </p:anim>
                                    <p:anim calcmode="lin" valueType="num">
                                      <p:cBhvr>
                                        <p:cTn id="8" dur="3250"/>
                                        <p:tgtEl>
                                          <p:spTgt spid="39"/>
                                        </p:tgtEl>
                                        <p:attrNameLst>
                                          <p:attrName>ppt_w</p:attrName>
                                        </p:attrNameLst>
                                      </p:cBhvr>
                                      <p:tavLst>
                                        <p:tav tm="0">
                                          <p:val>
                                            <p:strVal val="ppt_w"/>
                                          </p:val>
                                        </p:tav>
                                        <p:tav tm="100000">
                                          <p:val>
                                            <p:fltVal val="0"/>
                                          </p:val>
                                        </p:tav>
                                      </p:tavLst>
                                    </p:anim>
                                    <p:anim calcmode="lin" valueType="num">
                                      <p:cBhvr>
                                        <p:cTn id="9" dur="3250"/>
                                        <p:tgtEl>
                                          <p:spTgt spid="39"/>
                                        </p:tgtEl>
                                        <p:attrNameLst>
                                          <p:attrName>ppt_h</p:attrName>
                                        </p:attrNameLst>
                                      </p:cBhvr>
                                      <p:tavLst>
                                        <p:tav tm="0">
                                          <p:val>
                                            <p:strVal val="ppt_h"/>
                                          </p:val>
                                        </p:tav>
                                        <p:tav tm="100000">
                                          <p:val>
                                            <p:strVal val="ppt_h"/>
                                          </p:val>
                                        </p:tav>
                                      </p:tavLst>
                                    </p:anim>
                                    <p:set>
                                      <p:cBhvr>
                                        <p:cTn id="10" dur="1" fill="hold">
                                          <p:stCondLst>
                                            <p:cond delay="3249"/>
                                          </p:stCondLst>
                                        </p:cTn>
                                        <p:tgtEl>
                                          <p:spTgt spid="3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outVertical)">
                                      <p:cBhvr>
                                        <p:cTn id="13" dur="3250"/>
                                        <p:tgtEl>
                                          <p:spTgt spid="57"/>
                                        </p:tgtEl>
                                      </p:cBhvr>
                                    </p:animEffect>
                                  </p:childTnLst>
                                </p:cTn>
                              </p:par>
                              <p:par>
                                <p:cTn id="14" presetID="23" presetClass="entr" presetSubtype="288" fill="hold" nodeType="with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3250" fill="hold"/>
                                        <p:tgtEl>
                                          <p:spTgt spid="57"/>
                                        </p:tgtEl>
                                        <p:attrNameLst>
                                          <p:attrName>ppt_w</p:attrName>
                                        </p:attrNameLst>
                                      </p:cBhvr>
                                      <p:tavLst>
                                        <p:tav tm="0">
                                          <p:val>
                                            <p:strVal val="4/3*#ppt_w"/>
                                          </p:val>
                                        </p:tav>
                                        <p:tav tm="100000">
                                          <p:val>
                                            <p:strVal val="#ppt_w"/>
                                          </p:val>
                                        </p:tav>
                                      </p:tavLst>
                                    </p:anim>
                                    <p:anim calcmode="lin" valueType="num">
                                      <p:cBhvr>
                                        <p:cTn id="17" dur="3250" fill="hold"/>
                                        <p:tgtEl>
                                          <p:spTgt spid="57"/>
                                        </p:tgtEl>
                                        <p:attrNameLst>
                                          <p:attrName>ppt_h</p:attrName>
                                        </p:attrNameLst>
                                      </p:cBhvr>
                                      <p:tavLst>
                                        <p:tav tm="0">
                                          <p:val>
                                            <p:strVal val="4/3*#ppt_h"/>
                                          </p:val>
                                        </p:tav>
                                        <p:tav tm="100000">
                                          <p:val>
                                            <p:strVal val="#ppt_h"/>
                                          </p:val>
                                        </p:tav>
                                      </p:tavLst>
                                    </p:anim>
                                  </p:childTnLst>
                                </p:cTn>
                              </p:par>
                              <p:par>
                                <p:cTn id="18" presetID="17" presetClass="exit" presetSubtype="8" fill="hold" nodeType="withEffect">
                                  <p:stCondLst>
                                    <p:cond delay="0"/>
                                  </p:stCondLst>
                                  <p:childTnLst>
                                    <p:anim calcmode="lin" valueType="num">
                                      <p:cBhvr>
                                        <p:cTn id="19" dur="3250"/>
                                        <p:tgtEl>
                                          <p:spTgt spid="76"/>
                                        </p:tgtEl>
                                        <p:attrNameLst>
                                          <p:attrName>ppt_x</p:attrName>
                                        </p:attrNameLst>
                                      </p:cBhvr>
                                      <p:tavLst>
                                        <p:tav tm="0">
                                          <p:val>
                                            <p:strVal val="ppt_x"/>
                                          </p:val>
                                        </p:tav>
                                        <p:tav tm="100000">
                                          <p:val>
                                            <p:strVal val="ppt_x-ppt_w/2"/>
                                          </p:val>
                                        </p:tav>
                                      </p:tavLst>
                                    </p:anim>
                                    <p:anim calcmode="lin" valueType="num">
                                      <p:cBhvr>
                                        <p:cTn id="20" dur="3250"/>
                                        <p:tgtEl>
                                          <p:spTgt spid="76"/>
                                        </p:tgtEl>
                                        <p:attrNameLst>
                                          <p:attrName>ppt_y</p:attrName>
                                        </p:attrNameLst>
                                      </p:cBhvr>
                                      <p:tavLst>
                                        <p:tav tm="0">
                                          <p:val>
                                            <p:strVal val="ppt_y"/>
                                          </p:val>
                                        </p:tav>
                                        <p:tav tm="100000">
                                          <p:val>
                                            <p:strVal val="ppt_y"/>
                                          </p:val>
                                        </p:tav>
                                      </p:tavLst>
                                    </p:anim>
                                    <p:anim calcmode="lin" valueType="num">
                                      <p:cBhvr>
                                        <p:cTn id="21" dur="3250"/>
                                        <p:tgtEl>
                                          <p:spTgt spid="76"/>
                                        </p:tgtEl>
                                        <p:attrNameLst>
                                          <p:attrName>ppt_w</p:attrName>
                                        </p:attrNameLst>
                                      </p:cBhvr>
                                      <p:tavLst>
                                        <p:tav tm="0">
                                          <p:val>
                                            <p:strVal val="ppt_w"/>
                                          </p:val>
                                        </p:tav>
                                        <p:tav tm="100000">
                                          <p:val>
                                            <p:fltVal val="0"/>
                                          </p:val>
                                        </p:tav>
                                      </p:tavLst>
                                    </p:anim>
                                    <p:anim calcmode="lin" valueType="num">
                                      <p:cBhvr>
                                        <p:cTn id="22" dur="3250"/>
                                        <p:tgtEl>
                                          <p:spTgt spid="76"/>
                                        </p:tgtEl>
                                        <p:attrNameLst>
                                          <p:attrName>ppt_h</p:attrName>
                                        </p:attrNameLst>
                                      </p:cBhvr>
                                      <p:tavLst>
                                        <p:tav tm="0">
                                          <p:val>
                                            <p:strVal val="ppt_h"/>
                                          </p:val>
                                        </p:tav>
                                        <p:tav tm="100000">
                                          <p:val>
                                            <p:strVal val="ppt_h"/>
                                          </p:val>
                                        </p:tav>
                                      </p:tavLst>
                                    </p:anim>
                                    <p:set>
                                      <p:cBhvr>
                                        <p:cTn id="23" dur="1" fill="hold">
                                          <p:stCondLst>
                                            <p:cond delay="3249"/>
                                          </p:stCondLst>
                                        </p:cTn>
                                        <p:tgtEl>
                                          <p:spTgt spid="76"/>
                                        </p:tgtEl>
                                        <p:attrNameLst>
                                          <p:attrName>style.visibility</p:attrName>
                                        </p:attrNameLst>
                                      </p:cBhvr>
                                      <p:to>
                                        <p:strVal val="hidden"/>
                                      </p:to>
                                    </p:set>
                                  </p:childTnLst>
                                </p:cTn>
                              </p:par>
                              <p:par>
                                <p:cTn id="24" presetID="9" presetClass="emph" presetSubtype="0" grpId="0" nodeType="withEffect">
                                  <p:stCondLst>
                                    <p:cond delay="0"/>
                                  </p:stCondLst>
                                  <p:childTnLst>
                                    <p:set>
                                      <p:cBhvr rctx="PPT">
                                        <p:cTn id="25" dur="indefinite"/>
                                        <p:tgtEl>
                                          <p:spTgt spid="58"/>
                                        </p:tgtEl>
                                        <p:attrNameLst>
                                          <p:attrName>style.opacity</p:attrName>
                                        </p:attrNameLst>
                                      </p:cBhvr>
                                      <p:to>
                                        <p:strVal val="0"/>
                                      </p:to>
                                    </p:set>
                                    <p:animEffect filter="image" prLst="opacity: 0">
                                      <p:cBhvr rctx="IE">
                                        <p:cTn id="26" dur="indefinite"/>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908"/>
            <a:ext cx="9144000" cy="5142358"/>
          </a:xfrm>
          <a:prstGeom prst="rect">
            <a:avLst/>
          </a:prstGeom>
          <a:noFill/>
          <a:ln>
            <a:noFill/>
          </a:ln>
        </p:spPr>
      </p:pic>
      <p:grpSp>
        <p:nvGrpSpPr>
          <p:cNvPr id="4" name="3 Grupo"/>
          <p:cNvGrpSpPr/>
          <p:nvPr/>
        </p:nvGrpSpPr>
        <p:grpSpPr>
          <a:xfrm>
            <a:off x="108000" y="2587252"/>
            <a:ext cx="3987206" cy="2160240"/>
            <a:chOff x="121207" y="2499742"/>
            <a:chExt cx="3987206" cy="2160240"/>
          </a:xfrm>
          <a:scene3d>
            <a:camera prst="orthographicFront"/>
            <a:lightRig rig="flat" dir="t"/>
          </a:scene3d>
        </p:grpSpPr>
        <p:grpSp>
          <p:nvGrpSpPr>
            <p:cNvPr id="5" name="4 Grupo"/>
            <p:cNvGrpSpPr/>
            <p:nvPr/>
          </p:nvGrpSpPr>
          <p:grpSpPr>
            <a:xfrm>
              <a:off x="121207" y="2862499"/>
              <a:ext cx="3987206" cy="1669835"/>
              <a:chOff x="121207" y="2862499"/>
              <a:chExt cx="3987206" cy="1669835"/>
            </a:xfrm>
          </p:grpSpPr>
          <p:cxnSp>
            <p:nvCxnSpPr>
              <p:cNvPr id="7" name="6 Conector recto"/>
              <p:cNvCxnSpPr/>
              <p:nvPr/>
            </p:nvCxnSpPr>
            <p:spPr>
              <a:xfrm>
                <a:off x="882542" y="2862499"/>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1297988" y="3200681"/>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1021024" y="3364749"/>
                <a:ext cx="267731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536608" y="3528818"/>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flipV="1">
                <a:off x="703274" y="3692887"/>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a:off x="974865" y="3856956"/>
                <a:ext cx="272347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flipV="1">
                <a:off x="836382" y="4021025"/>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flipV="1">
                <a:off x="790221" y="4185094"/>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flipV="1">
                <a:off x="536607" y="434916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flipV="1">
                <a:off x="121207" y="452278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1043608" y="3024000"/>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cxnSp>
          <p:nvCxnSpPr>
            <p:cNvPr id="6" name="5 Conector curvado"/>
            <p:cNvCxnSpPr/>
            <p:nvPr/>
          </p:nvCxnSpPr>
          <p:spPr>
            <a:xfrm>
              <a:off x="1043608" y="2499742"/>
              <a:ext cx="2278376" cy="2160240"/>
            </a:xfrm>
            <a:prstGeom prst="curvedConnector3">
              <a:avLst/>
            </a:prstGeom>
            <a:ln w="38100">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18" name="17 Grupo"/>
          <p:cNvGrpSpPr/>
          <p:nvPr/>
        </p:nvGrpSpPr>
        <p:grpSpPr>
          <a:xfrm flipV="1">
            <a:off x="108000" y="411510"/>
            <a:ext cx="3987206" cy="2160240"/>
            <a:chOff x="121207" y="2499742"/>
            <a:chExt cx="3987206" cy="2160240"/>
          </a:xfrm>
          <a:scene3d>
            <a:camera prst="orthographicFront"/>
            <a:lightRig rig="flat" dir="t"/>
          </a:scene3d>
        </p:grpSpPr>
        <p:grpSp>
          <p:nvGrpSpPr>
            <p:cNvPr id="19" name="18 Grupo"/>
            <p:cNvGrpSpPr/>
            <p:nvPr/>
          </p:nvGrpSpPr>
          <p:grpSpPr>
            <a:xfrm>
              <a:off x="121207" y="2862499"/>
              <a:ext cx="3987206" cy="1669835"/>
              <a:chOff x="121207" y="2862499"/>
              <a:chExt cx="3987206" cy="1669835"/>
            </a:xfrm>
          </p:grpSpPr>
          <p:cxnSp>
            <p:nvCxnSpPr>
              <p:cNvPr id="21" name="20 Conector recto"/>
              <p:cNvCxnSpPr/>
              <p:nvPr/>
            </p:nvCxnSpPr>
            <p:spPr>
              <a:xfrm>
                <a:off x="882542" y="2862499"/>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2" name="21 Conector recto"/>
              <p:cNvCxnSpPr/>
              <p:nvPr/>
            </p:nvCxnSpPr>
            <p:spPr>
              <a:xfrm>
                <a:off x="1297988" y="3200681"/>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3" name="22 Conector recto"/>
              <p:cNvCxnSpPr/>
              <p:nvPr/>
            </p:nvCxnSpPr>
            <p:spPr>
              <a:xfrm>
                <a:off x="1021024" y="3364749"/>
                <a:ext cx="267731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536608" y="3528818"/>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flipV="1">
                <a:off x="703274" y="3692887"/>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6" name="25 Conector recto"/>
              <p:cNvCxnSpPr/>
              <p:nvPr/>
            </p:nvCxnSpPr>
            <p:spPr>
              <a:xfrm>
                <a:off x="974865" y="3856956"/>
                <a:ext cx="272347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flipV="1">
                <a:off x="836382" y="4021025"/>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flipV="1">
                <a:off x="790221" y="4185094"/>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flipV="1">
                <a:off x="536607" y="434916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flipV="1">
                <a:off x="121207" y="452278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1043608" y="3024000"/>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cxnSp>
          <p:nvCxnSpPr>
            <p:cNvPr id="20" name="19 Conector curvado"/>
            <p:cNvCxnSpPr/>
            <p:nvPr/>
          </p:nvCxnSpPr>
          <p:spPr>
            <a:xfrm>
              <a:off x="1043608" y="2499742"/>
              <a:ext cx="2278376" cy="2160240"/>
            </a:xfrm>
            <a:prstGeom prst="curvedConnector3">
              <a:avLst/>
            </a:prstGeom>
            <a:ln w="38100">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tailEnd type="none"/>
            </a:ln>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32" name="31 Grupo"/>
          <p:cNvGrpSpPr/>
          <p:nvPr/>
        </p:nvGrpSpPr>
        <p:grpSpPr>
          <a:xfrm flipH="1">
            <a:off x="5004048" y="2571750"/>
            <a:ext cx="3987206" cy="2160240"/>
            <a:chOff x="121207" y="2499742"/>
            <a:chExt cx="3987206" cy="2160240"/>
          </a:xfrm>
          <a:scene3d>
            <a:camera prst="orthographicFront"/>
            <a:lightRig rig="flat" dir="t"/>
          </a:scene3d>
        </p:grpSpPr>
        <p:grpSp>
          <p:nvGrpSpPr>
            <p:cNvPr id="33" name="32 Grupo"/>
            <p:cNvGrpSpPr/>
            <p:nvPr/>
          </p:nvGrpSpPr>
          <p:grpSpPr>
            <a:xfrm>
              <a:off x="121207" y="2862499"/>
              <a:ext cx="3987206" cy="1669835"/>
              <a:chOff x="121207" y="2862499"/>
              <a:chExt cx="3987206" cy="1669835"/>
            </a:xfrm>
          </p:grpSpPr>
          <p:cxnSp>
            <p:nvCxnSpPr>
              <p:cNvPr id="35" name="34 Conector recto"/>
              <p:cNvCxnSpPr/>
              <p:nvPr/>
            </p:nvCxnSpPr>
            <p:spPr>
              <a:xfrm>
                <a:off x="882542" y="2862499"/>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1297988" y="3200681"/>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37" name="36 Conector recto"/>
              <p:cNvCxnSpPr/>
              <p:nvPr/>
            </p:nvCxnSpPr>
            <p:spPr>
              <a:xfrm>
                <a:off x="1021024" y="3364749"/>
                <a:ext cx="267731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536608" y="3528818"/>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flipV="1">
                <a:off x="703274" y="3692887"/>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a:off x="974865" y="3856956"/>
                <a:ext cx="272347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flipV="1">
                <a:off x="836382" y="4021025"/>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flipV="1">
                <a:off x="790221" y="4185094"/>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flipV="1">
                <a:off x="536607" y="434916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44" name="43 Conector recto"/>
              <p:cNvCxnSpPr/>
              <p:nvPr/>
            </p:nvCxnSpPr>
            <p:spPr>
              <a:xfrm flipV="1">
                <a:off x="121207" y="452278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1043608" y="3024000"/>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cxnSp>
          <p:nvCxnSpPr>
            <p:cNvPr id="34" name="33 Conector curvado"/>
            <p:cNvCxnSpPr/>
            <p:nvPr/>
          </p:nvCxnSpPr>
          <p:spPr>
            <a:xfrm>
              <a:off x="1043608" y="2499742"/>
              <a:ext cx="2278376" cy="2160240"/>
            </a:xfrm>
            <a:prstGeom prst="curvedConnector3">
              <a:avLst/>
            </a:prstGeom>
            <a:ln w="38100">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46" name="45 Grupo"/>
          <p:cNvGrpSpPr/>
          <p:nvPr/>
        </p:nvGrpSpPr>
        <p:grpSpPr>
          <a:xfrm flipH="1" flipV="1">
            <a:off x="5026841" y="396008"/>
            <a:ext cx="3987206" cy="2160240"/>
            <a:chOff x="121207" y="2499742"/>
            <a:chExt cx="3987206" cy="2160240"/>
          </a:xfrm>
          <a:scene3d>
            <a:camera prst="orthographicFront"/>
            <a:lightRig rig="flat" dir="t"/>
          </a:scene3d>
        </p:grpSpPr>
        <p:grpSp>
          <p:nvGrpSpPr>
            <p:cNvPr id="47" name="46 Grupo"/>
            <p:cNvGrpSpPr/>
            <p:nvPr/>
          </p:nvGrpSpPr>
          <p:grpSpPr>
            <a:xfrm>
              <a:off x="121207" y="2862499"/>
              <a:ext cx="3987206" cy="1669835"/>
              <a:chOff x="121207" y="2862499"/>
              <a:chExt cx="3987206" cy="1669835"/>
            </a:xfrm>
          </p:grpSpPr>
          <p:cxnSp>
            <p:nvCxnSpPr>
              <p:cNvPr id="49" name="48 Conector recto"/>
              <p:cNvCxnSpPr/>
              <p:nvPr/>
            </p:nvCxnSpPr>
            <p:spPr>
              <a:xfrm>
                <a:off x="882542" y="2862499"/>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a:off x="1297988" y="3200681"/>
                <a:ext cx="2400354"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1021024" y="3364749"/>
                <a:ext cx="267731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2" name="51 Conector recto"/>
              <p:cNvCxnSpPr/>
              <p:nvPr/>
            </p:nvCxnSpPr>
            <p:spPr>
              <a:xfrm>
                <a:off x="536608" y="3528818"/>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3" name="52 Conector recto"/>
              <p:cNvCxnSpPr/>
              <p:nvPr/>
            </p:nvCxnSpPr>
            <p:spPr>
              <a:xfrm flipV="1">
                <a:off x="703274" y="3692887"/>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4" name="53 Conector recto"/>
              <p:cNvCxnSpPr/>
              <p:nvPr/>
            </p:nvCxnSpPr>
            <p:spPr>
              <a:xfrm>
                <a:off x="974865" y="3856956"/>
                <a:ext cx="2723478" cy="0"/>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5" name="54 Conector recto"/>
              <p:cNvCxnSpPr/>
              <p:nvPr/>
            </p:nvCxnSpPr>
            <p:spPr>
              <a:xfrm flipV="1">
                <a:off x="836382" y="4021025"/>
                <a:ext cx="327203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6" name="55 Conector recto"/>
              <p:cNvCxnSpPr/>
              <p:nvPr/>
            </p:nvCxnSpPr>
            <p:spPr>
              <a:xfrm flipV="1">
                <a:off x="790221" y="4185094"/>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7" name="56 Conector recto"/>
              <p:cNvCxnSpPr/>
              <p:nvPr/>
            </p:nvCxnSpPr>
            <p:spPr>
              <a:xfrm flipV="1">
                <a:off x="536607" y="434916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8" name="57 Conector recto"/>
              <p:cNvCxnSpPr/>
              <p:nvPr/>
            </p:nvCxnSpPr>
            <p:spPr>
              <a:xfrm flipV="1">
                <a:off x="121207" y="4522783"/>
                <a:ext cx="2954281"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cxnSp>
            <p:nvCxnSpPr>
              <p:cNvPr id="59" name="58 Conector recto"/>
              <p:cNvCxnSpPr/>
              <p:nvPr/>
            </p:nvCxnSpPr>
            <p:spPr>
              <a:xfrm>
                <a:off x="1043608" y="3024000"/>
                <a:ext cx="2913496" cy="9551"/>
              </a:xfrm>
              <a:prstGeom prst="line">
                <a:avLst/>
              </a:prstGeom>
              <a:ln w="28575">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cxnSp>
          <p:nvCxnSpPr>
            <p:cNvPr id="48" name="47 Conector curvado"/>
            <p:cNvCxnSpPr/>
            <p:nvPr/>
          </p:nvCxnSpPr>
          <p:spPr>
            <a:xfrm>
              <a:off x="1043608" y="2499742"/>
              <a:ext cx="2278376" cy="2160240"/>
            </a:xfrm>
            <a:prstGeom prst="curvedConnector3">
              <a:avLst/>
            </a:prstGeom>
            <a:ln w="38100">
              <a:gradFill>
                <a:gsLst>
                  <a:gs pos="0">
                    <a:srgbClr val="825600"/>
                  </a:gs>
                  <a:gs pos="13000">
                    <a:srgbClr val="FFA800">
                      <a:lumMod val="39000"/>
                      <a:lumOff val="61000"/>
                    </a:srgbClr>
                  </a:gs>
                  <a:gs pos="28000">
                    <a:srgbClr val="825600"/>
                  </a:gs>
                  <a:gs pos="42999">
                    <a:srgbClr val="D64004">
                      <a:lumMod val="74000"/>
                      <a:lumOff val="26000"/>
                    </a:srgbClr>
                  </a:gs>
                  <a:gs pos="58000">
                    <a:srgbClr val="825600">
                      <a:lumMod val="21000"/>
                      <a:lumOff val="79000"/>
                    </a:srgbClr>
                  </a:gs>
                  <a:gs pos="72000">
                    <a:srgbClr val="FFA800"/>
                  </a:gs>
                  <a:gs pos="87000">
                    <a:srgbClr val="825600"/>
                  </a:gs>
                  <a:gs pos="100000">
                    <a:srgbClr val="D64004">
                      <a:lumMod val="83000"/>
                      <a:lumOff val="17000"/>
                    </a:srgbClr>
                  </a:gs>
                </a:gsLst>
                <a:lin ang="5400000" scaled="0"/>
              </a:gradFill>
            </a:ln>
            <a:sp3d>
              <a:bevelT w="165100" prst="coolSlant"/>
            </a:sp3d>
          </p:spPr>
          <p:style>
            <a:lnRef idx="1">
              <a:schemeClr val="accent1"/>
            </a:lnRef>
            <a:fillRef idx="0">
              <a:schemeClr val="accent1"/>
            </a:fillRef>
            <a:effectRef idx="0">
              <a:schemeClr val="accent1"/>
            </a:effectRef>
            <a:fontRef idx="minor">
              <a:schemeClr val="tx1"/>
            </a:fontRef>
          </p:style>
        </p:cxnSp>
      </p:grpSp>
      <p:sp>
        <p:nvSpPr>
          <p:cNvPr id="60" name="59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68774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4000" fill="hold"/>
                                        <p:tgtEl>
                                          <p:spTgt spid="32"/>
                                        </p:tgtEl>
                                        <p:attrNameLst>
                                          <p:attrName>ppt_x</p:attrName>
                                        </p:attrNameLst>
                                      </p:cBhvr>
                                      <p:tavLst>
                                        <p:tav tm="0">
                                          <p:val>
                                            <p:strVal val="0-#ppt_w/2"/>
                                          </p:val>
                                        </p:tav>
                                        <p:tav tm="100000">
                                          <p:val>
                                            <p:strVal val="#ppt_x"/>
                                          </p:val>
                                        </p:tav>
                                      </p:tavLst>
                                    </p:anim>
                                    <p:anim calcmode="lin" valueType="num">
                                      <p:cBhvr additive="base">
                                        <p:cTn id="8" dur="4000" fill="hold"/>
                                        <p:tgtEl>
                                          <p:spTgt spid="3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500" fill="hold"/>
                                        <p:tgtEl>
                                          <p:spTgt spid="32"/>
                                        </p:tgtEl>
                                        <p:attrNameLst>
                                          <p:attrName>ppt_w</p:attrName>
                                        </p:attrNameLst>
                                      </p:cBhvr>
                                      <p:tavLst>
                                        <p:tav tm="0" fmla="#ppt_w*sin(2.5*pi*$)">
                                          <p:val>
                                            <p:fltVal val="0"/>
                                          </p:val>
                                        </p:tav>
                                        <p:tav tm="100000">
                                          <p:val>
                                            <p:fltVal val="1"/>
                                          </p:val>
                                        </p:tav>
                                      </p:tavLst>
                                    </p:anim>
                                    <p:anim calcmode="lin" valueType="num">
                                      <p:cBhvr>
                                        <p:cTn id="12" dur="5500" fill="hold"/>
                                        <p:tgtEl>
                                          <p:spTgt spid="32"/>
                                        </p:tgtEl>
                                        <p:attrNameLst>
                                          <p:attrName>ppt_h</p:attrName>
                                        </p:attrNameLst>
                                      </p:cBhvr>
                                      <p:tavLst>
                                        <p:tav tm="0">
                                          <p:val>
                                            <p:strVal val="#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4000"/>
                                        <p:tgtEl>
                                          <p:spTgt spid="32"/>
                                        </p:tgtEl>
                                        <p:attrNameLst>
                                          <p:attrName>ppt_x</p:attrName>
                                        </p:attrNameLst>
                                      </p:cBhvr>
                                      <p:tavLst>
                                        <p:tav tm="0">
                                          <p:val>
                                            <p:strVal val="ppt_x"/>
                                          </p:val>
                                        </p:tav>
                                        <p:tav tm="100000">
                                          <p:val>
                                            <p:strVal val="0-ppt_w/2"/>
                                          </p:val>
                                        </p:tav>
                                      </p:tavLst>
                                    </p:anim>
                                    <p:anim calcmode="lin" valueType="num">
                                      <p:cBhvr additive="base">
                                        <p:cTn id="15" dur="4000"/>
                                        <p:tgtEl>
                                          <p:spTgt spid="32"/>
                                        </p:tgtEl>
                                        <p:attrNameLst>
                                          <p:attrName>ppt_y</p:attrName>
                                        </p:attrNameLst>
                                      </p:cBhvr>
                                      <p:tavLst>
                                        <p:tav tm="0">
                                          <p:val>
                                            <p:strVal val="ppt_y"/>
                                          </p:val>
                                        </p:tav>
                                        <p:tav tm="100000">
                                          <p:val>
                                            <p:strVal val="ppt_y"/>
                                          </p:val>
                                        </p:tav>
                                      </p:tavLst>
                                    </p:anim>
                                    <p:set>
                                      <p:cBhvr>
                                        <p:cTn id="16" dur="1" fill="hold">
                                          <p:stCondLst>
                                            <p:cond delay="3999"/>
                                          </p:stCondLst>
                                        </p:cTn>
                                        <p:tgtEl>
                                          <p:spTgt spid="32"/>
                                        </p:tgtEl>
                                        <p:attrNameLst>
                                          <p:attrName>style.visibility</p:attrName>
                                        </p:attrNameLst>
                                      </p:cBhvr>
                                      <p:to>
                                        <p:strVal val="hidden"/>
                                      </p:to>
                                    </p:set>
                                  </p:childTnLst>
                                </p:cTn>
                              </p:par>
                              <p:par>
                                <p:cTn id="17" presetID="2" presetClass="entr" presetSubtype="8"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4000" fill="hold"/>
                                        <p:tgtEl>
                                          <p:spTgt spid="46"/>
                                        </p:tgtEl>
                                        <p:attrNameLst>
                                          <p:attrName>ppt_x</p:attrName>
                                        </p:attrNameLst>
                                      </p:cBhvr>
                                      <p:tavLst>
                                        <p:tav tm="0">
                                          <p:val>
                                            <p:strVal val="0-#ppt_w/2"/>
                                          </p:val>
                                        </p:tav>
                                        <p:tav tm="100000">
                                          <p:val>
                                            <p:strVal val="#ppt_x"/>
                                          </p:val>
                                        </p:tav>
                                      </p:tavLst>
                                    </p:anim>
                                    <p:anim calcmode="lin" valueType="num">
                                      <p:cBhvr additive="base">
                                        <p:cTn id="20" dur="4000" fill="hold"/>
                                        <p:tgtEl>
                                          <p:spTgt spid="46"/>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p:cTn id="23" dur="5500" fill="hold"/>
                                        <p:tgtEl>
                                          <p:spTgt spid="46"/>
                                        </p:tgtEl>
                                        <p:attrNameLst>
                                          <p:attrName>ppt_w</p:attrName>
                                        </p:attrNameLst>
                                      </p:cBhvr>
                                      <p:tavLst>
                                        <p:tav tm="0" fmla="#ppt_w*sin(2.5*pi*$)">
                                          <p:val>
                                            <p:fltVal val="0"/>
                                          </p:val>
                                        </p:tav>
                                        <p:tav tm="100000">
                                          <p:val>
                                            <p:fltVal val="1"/>
                                          </p:val>
                                        </p:tav>
                                      </p:tavLst>
                                    </p:anim>
                                    <p:anim calcmode="lin" valueType="num">
                                      <p:cBhvr>
                                        <p:cTn id="24" dur="5500" fill="hold"/>
                                        <p:tgtEl>
                                          <p:spTgt spid="46"/>
                                        </p:tgtEl>
                                        <p:attrNameLst>
                                          <p:attrName>ppt_h</p:attrName>
                                        </p:attrNameLst>
                                      </p:cBhvr>
                                      <p:tavLst>
                                        <p:tav tm="0">
                                          <p:val>
                                            <p:strVal val="#ppt_h"/>
                                          </p:val>
                                        </p:tav>
                                        <p:tav tm="100000">
                                          <p:val>
                                            <p:strVal val="#ppt_h"/>
                                          </p:val>
                                        </p:tav>
                                      </p:tavLst>
                                    </p:anim>
                                  </p:childTnLst>
                                </p:cTn>
                              </p:par>
                              <p:par>
                                <p:cTn id="25" presetID="2" presetClass="exit" presetSubtype="8" fill="hold" nodeType="withEffect">
                                  <p:stCondLst>
                                    <p:cond delay="0"/>
                                  </p:stCondLst>
                                  <p:childTnLst>
                                    <p:anim calcmode="lin" valueType="num">
                                      <p:cBhvr additive="base">
                                        <p:cTn id="26" dur="4000"/>
                                        <p:tgtEl>
                                          <p:spTgt spid="46"/>
                                        </p:tgtEl>
                                        <p:attrNameLst>
                                          <p:attrName>ppt_x</p:attrName>
                                        </p:attrNameLst>
                                      </p:cBhvr>
                                      <p:tavLst>
                                        <p:tav tm="0">
                                          <p:val>
                                            <p:strVal val="ppt_x"/>
                                          </p:val>
                                        </p:tav>
                                        <p:tav tm="100000">
                                          <p:val>
                                            <p:strVal val="0-ppt_w/2"/>
                                          </p:val>
                                        </p:tav>
                                      </p:tavLst>
                                    </p:anim>
                                    <p:anim calcmode="lin" valueType="num">
                                      <p:cBhvr additive="base">
                                        <p:cTn id="27" dur="4000"/>
                                        <p:tgtEl>
                                          <p:spTgt spid="46"/>
                                        </p:tgtEl>
                                        <p:attrNameLst>
                                          <p:attrName>ppt_y</p:attrName>
                                        </p:attrNameLst>
                                      </p:cBhvr>
                                      <p:tavLst>
                                        <p:tav tm="0">
                                          <p:val>
                                            <p:strVal val="ppt_y"/>
                                          </p:val>
                                        </p:tav>
                                        <p:tav tm="100000">
                                          <p:val>
                                            <p:strVal val="ppt_y"/>
                                          </p:val>
                                        </p:tav>
                                      </p:tavLst>
                                    </p:anim>
                                    <p:set>
                                      <p:cBhvr>
                                        <p:cTn id="28" dur="1" fill="hold">
                                          <p:stCondLst>
                                            <p:cond delay="3999"/>
                                          </p:stCondLst>
                                        </p:cTn>
                                        <p:tgtEl>
                                          <p:spTgt spid="46"/>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4000" fill="hold"/>
                                        <p:tgtEl>
                                          <p:spTgt spid="18"/>
                                        </p:tgtEl>
                                        <p:attrNameLst>
                                          <p:attrName>ppt_x</p:attrName>
                                        </p:attrNameLst>
                                      </p:cBhvr>
                                      <p:tavLst>
                                        <p:tav tm="0">
                                          <p:val>
                                            <p:strVal val="1+#ppt_w/2"/>
                                          </p:val>
                                        </p:tav>
                                        <p:tav tm="100000">
                                          <p:val>
                                            <p:strVal val="#ppt_x"/>
                                          </p:val>
                                        </p:tav>
                                      </p:tavLst>
                                    </p:anim>
                                    <p:anim calcmode="lin" valueType="num">
                                      <p:cBhvr additive="base">
                                        <p:cTn id="32" dur="4000" fill="hold"/>
                                        <p:tgtEl>
                                          <p:spTgt spid="1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500" fill="hold"/>
                                        <p:tgtEl>
                                          <p:spTgt spid="18"/>
                                        </p:tgtEl>
                                        <p:attrNameLst>
                                          <p:attrName>ppt_w</p:attrName>
                                        </p:attrNameLst>
                                      </p:cBhvr>
                                      <p:tavLst>
                                        <p:tav tm="0" fmla="#ppt_w*sin(2.5*pi*$)">
                                          <p:val>
                                            <p:fltVal val="0"/>
                                          </p:val>
                                        </p:tav>
                                        <p:tav tm="100000">
                                          <p:val>
                                            <p:fltVal val="1"/>
                                          </p:val>
                                        </p:tav>
                                      </p:tavLst>
                                    </p:anim>
                                    <p:anim calcmode="lin" valueType="num">
                                      <p:cBhvr>
                                        <p:cTn id="36" dur="5500" fill="hold"/>
                                        <p:tgtEl>
                                          <p:spTgt spid="1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18"/>
                                        </p:tgtEl>
                                        <p:attrNameLst>
                                          <p:attrName>ppt_x</p:attrName>
                                        </p:attrNameLst>
                                      </p:cBhvr>
                                      <p:tavLst>
                                        <p:tav tm="0">
                                          <p:val>
                                            <p:strVal val="ppt_x"/>
                                          </p:val>
                                        </p:tav>
                                        <p:tav tm="100000">
                                          <p:val>
                                            <p:strVal val="1+ppt_w/2"/>
                                          </p:val>
                                        </p:tav>
                                      </p:tavLst>
                                    </p:anim>
                                    <p:anim calcmode="lin" valueType="num">
                                      <p:cBhvr additive="base">
                                        <p:cTn id="39" dur="4000"/>
                                        <p:tgtEl>
                                          <p:spTgt spid="18"/>
                                        </p:tgtEl>
                                        <p:attrNameLst>
                                          <p:attrName>ppt_y</p:attrName>
                                        </p:attrNameLst>
                                      </p:cBhvr>
                                      <p:tavLst>
                                        <p:tav tm="0">
                                          <p:val>
                                            <p:strVal val="ppt_y"/>
                                          </p:val>
                                        </p:tav>
                                        <p:tav tm="100000">
                                          <p:val>
                                            <p:strVal val="ppt_y"/>
                                          </p:val>
                                        </p:tav>
                                      </p:tavLst>
                                    </p:anim>
                                    <p:set>
                                      <p:cBhvr>
                                        <p:cTn id="40" dur="1" fill="hold">
                                          <p:stCondLst>
                                            <p:cond delay="3999"/>
                                          </p:stCondLst>
                                        </p:cTn>
                                        <p:tgtEl>
                                          <p:spTgt spid="1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4000" fill="hold"/>
                                        <p:tgtEl>
                                          <p:spTgt spid="4"/>
                                        </p:tgtEl>
                                        <p:attrNameLst>
                                          <p:attrName>ppt_x</p:attrName>
                                        </p:attrNameLst>
                                      </p:cBhvr>
                                      <p:tavLst>
                                        <p:tav tm="0">
                                          <p:val>
                                            <p:strVal val="1+#ppt_w/2"/>
                                          </p:val>
                                        </p:tav>
                                        <p:tav tm="100000">
                                          <p:val>
                                            <p:strVal val="#ppt_x"/>
                                          </p:val>
                                        </p:tav>
                                      </p:tavLst>
                                    </p:anim>
                                    <p:anim calcmode="lin" valueType="num">
                                      <p:cBhvr additive="base">
                                        <p:cTn id="44" dur="4000" fill="hold"/>
                                        <p:tgtEl>
                                          <p:spTgt spid="4"/>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500" fill="hold"/>
                                        <p:tgtEl>
                                          <p:spTgt spid="4"/>
                                        </p:tgtEl>
                                        <p:attrNameLst>
                                          <p:attrName>ppt_w</p:attrName>
                                        </p:attrNameLst>
                                      </p:cBhvr>
                                      <p:tavLst>
                                        <p:tav tm="0" fmla="#ppt_w*sin(2.5*pi*$)">
                                          <p:val>
                                            <p:fltVal val="0"/>
                                          </p:val>
                                        </p:tav>
                                        <p:tav tm="100000">
                                          <p:val>
                                            <p:fltVal val="1"/>
                                          </p:val>
                                        </p:tav>
                                      </p:tavLst>
                                    </p:anim>
                                    <p:anim calcmode="lin" valueType="num">
                                      <p:cBhvr>
                                        <p:cTn id="48" dur="5500" fill="hold"/>
                                        <p:tgtEl>
                                          <p:spTgt spid="4"/>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4"/>
                                        </p:tgtEl>
                                        <p:attrNameLst>
                                          <p:attrName>ppt_x</p:attrName>
                                        </p:attrNameLst>
                                      </p:cBhvr>
                                      <p:tavLst>
                                        <p:tav tm="0">
                                          <p:val>
                                            <p:strVal val="ppt_x"/>
                                          </p:val>
                                        </p:tav>
                                        <p:tav tm="100000">
                                          <p:val>
                                            <p:strVal val="1+ppt_w/2"/>
                                          </p:val>
                                        </p:tav>
                                      </p:tavLst>
                                    </p:anim>
                                    <p:anim calcmode="lin" valueType="num">
                                      <p:cBhvr additive="base">
                                        <p:cTn id="51" dur="4000"/>
                                        <p:tgtEl>
                                          <p:spTgt spid="4"/>
                                        </p:tgtEl>
                                        <p:attrNameLst>
                                          <p:attrName>ppt_y</p:attrName>
                                        </p:attrNameLst>
                                      </p:cBhvr>
                                      <p:tavLst>
                                        <p:tav tm="0">
                                          <p:val>
                                            <p:strVal val="ppt_y"/>
                                          </p:val>
                                        </p:tav>
                                        <p:tav tm="100000">
                                          <p:val>
                                            <p:strVal val="ppt_y"/>
                                          </p:val>
                                        </p:tav>
                                      </p:tavLst>
                                    </p:anim>
                                    <p:set>
                                      <p:cBhvr>
                                        <p:cTn id="52" dur="1" fill="hold">
                                          <p:stCondLst>
                                            <p:cond delay="3999"/>
                                          </p:stCondLst>
                                        </p:cTn>
                                        <p:tgtEl>
                                          <p:spTgt spid="4"/>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2"/>
                                        </p:tgtEl>
                                        <p:attrNameLst>
                                          <p:attrName>style.visibility</p:attrName>
                                        </p:attrNameLst>
                                      </p:cBhvr>
                                      <p:to>
                                        <p:strVal val="visible"/>
                                      </p:to>
                                    </p:set>
                                    <p:anim calcmode="lin" valueType="num">
                                      <p:cBhvr>
                                        <p:cTn id="55" dur="3250" fill="hold"/>
                                        <p:tgtEl>
                                          <p:spTgt spid="2"/>
                                        </p:tgtEl>
                                        <p:attrNameLst>
                                          <p:attrName>ppt_w</p:attrName>
                                        </p:attrNameLst>
                                      </p:cBhvr>
                                      <p:tavLst>
                                        <p:tav tm="0">
                                          <p:val>
                                            <p:strVal val="2/3*#ppt_w"/>
                                          </p:val>
                                        </p:tav>
                                        <p:tav tm="100000">
                                          <p:val>
                                            <p:strVal val="#ppt_w"/>
                                          </p:val>
                                        </p:tav>
                                      </p:tavLst>
                                    </p:anim>
                                    <p:anim calcmode="lin" valueType="num">
                                      <p:cBhvr>
                                        <p:cTn id="56" dur="3250" fill="hold"/>
                                        <p:tgtEl>
                                          <p:spTgt spid="2"/>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2"/>
                                        </p:tgtEl>
                                        <p:attrNameLst>
                                          <p:attrName>style.visibility</p:attrName>
                                        </p:attrNameLst>
                                      </p:cBhvr>
                                      <p:to>
                                        <p:strVal val="visible"/>
                                      </p:to>
                                    </p:set>
                                    <p:animEffect transition="in" filter="barn(outVertical)">
                                      <p:cBhvr>
                                        <p:cTn id="59" dur="3250"/>
                                        <p:tgtEl>
                                          <p:spTgt spid="2"/>
                                        </p:tgtEl>
                                      </p:cBhvr>
                                    </p:animEffect>
                                  </p:childTnLst>
                                </p:cTn>
                              </p:par>
                              <p:par>
                                <p:cTn id="60" presetID="9" presetClass="emph" presetSubtype="0" grpId="0" nodeType="withEffect">
                                  <p:stCondLst>
                                    <p:cond delay="0"/>
                                  </p:stCondLst>
                                  <p:childTnLst>
                                    <p:set>
                                      <p:cBhvr rctx="PPT">
                                        <p:cTn id="61" dur="indefinite"/>
                                        <p:tgtEl>
                                          <p:spTgt spid="60"/>
                                        </p:tgtEl>
                                        <p:attrNameLst>
                                          <p:attrName>style.opacity</p:attrName>
                                        </p:attrNameLst>
                                      </p:cBhvr>
                                      <p:to>
                                        <p:strVal val="0"/>
                                      </p:to>
                                    </p:set>
                                    <p:animEffect filter="image" prLst="opacity: 0">
                                      <p:cBhvr rctx="IE">
                                        <p:cTn id="62" dur="indefinite"/>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redondeado"/>
          <p:cNvSpPr/>
          <p:nvPr/>
        </p:nvSpPr>
        <p:spPr>
          <a:xfrm>
            <a:off x="755576" y="555526"/>
            <a:ext cx="7560840" cy="3960440"/>
          </a:xfrm>
          <a:prstGeom prst="roundRect">
            <a:avLst>
              <a:gd name="adj" fmla="val 50000"/>
            </a:avLst>
          </a:prstGeom>
          <a:gradFill flip="none" rotWithShape="1">
            <a:gsLst>
              <a:gs pos="0">
                <a:schemeClr val="accent6">
                  <a:lumMod val="75000"/>
                </a:schemeClr>
              </a:gs>
              <a:gs pos="28000">
                <a:srgbClr val="C7D1E8">
                  <a:alpha val="0"/>
                </a:srgbClr>
              </a:gs>
              <a:gs pos="27930">
                <a:srgbClr val="F79D3B"/>
              </a:gs>
              <a:gs pos="23000">
                <a:schemeClr val="accent1">
                  <a:tint val="44500"/>
                  <a:satMod val="160000"/>
                  <a:alpha val="0"/>
                </a:schemeClr>
              </a:gs>
              <a:gs pos="100000">
                <a:srgbClr val="F79D3B">
                  <a:alpha val="38000"/>
                  <a:lumMod val="69000"/>
                  <a:lumOff val="31000"/>
                </a:srgbClr>
              </a:gs>
            </a:gsLst>
            <a:path path="circl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redondeado"/>
          <p:cNvSpPr/>
          <p:nvPr/>
        </p:nvSpPr>
        <p:spPr>
          <a:xfrm>
            <a:off x="683568" y="555526"/>
            <a:ext cx="7560840" cy="3960440"/>
          </a:xfrm>
          <a:prstGeom prst="roundRect">
            <a:avLst>
              <a:gd name="adj" fmla="val 50000"/>
            </a:avLst>
          </a:prstGeom>
          <a:gradFill flip="none" rotWithShape="1">
            <a:gsLst>
              <a:gs pos="0">
                <a:schemeClr val="accent6">
                  <a:lumMod val="75000"/>
                </a:schemeClr>
              </a:gs>
              <a:gs pos="57000">
                <a:srgbClr val="C7D1E8">
                  <a:alpha val="0"/>
                </a:srgbClr>
              </a:gs>
              <a:gs pos="35000">
                <a:schemeClr val="accent1">
                  <a:tint val="44500"/>
                  <a:satMod val="160000"/>
                  <a:alpha val="0"/>
                </a:schemeClr>
              </a:gs>
              <a:gs pos="100000">
                <a:srgbClr val="F79D3B">
                  <a:alpha val="38000"/>
                  <a:lumMod val="69000"/>
                  <a:lumOff val="31000"/>
                </a:srgbClr>
              </a:gs>
            </a:gsLst>
            <a:path path="shap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flipH="1">
            <a:off x="755576" y="699542"/>
            <a:ext cx="3528392" cy="3744416"/>
          </a:xfrm>
          <a:prstGeom prst="flowChartDelay">
            <a:avLst/>
          </a:prstGeom>
          <a:gradFill flip="none" rotWithShape="1">
            <a:gsLst>
              <a:gs pos="0">
                <a:schemeClr val="accent6">
                  <a:lumMod val="75000"/>
                </a:schemeClr>
              </a:gs>
              <a:gs pos="57000">
                <a:srgbClr val="C7D1E8">
                  <a:alpha val="0"/>
                </a:srgbClr>
              </a:gs>
              <a:gs pos="35000">
                <a:schemeClr val="accent1">
                  <a:tint val="44500"/>
                  <a:satMod val="160000"/>
                  <a:alpha val="0"/>
                </a:schemeClr>
              </a:gs>
              <a:gs pos="100000">
                <a:srgbClr val="F79D3B">
                  <a:alpha val="38000"/>
                  <a:lumMod val="69000"/>
                  <a:lumOff val="31000"/>
                </a:srgbClr>
              </a:gs>
            </a:gsLst>
            <a:path path="shap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a:off x="4788024" y="699542"/>
            <a:ext cx="3528392" cy="3744416"/>
          </a:xfrm>
          <a:prstGeom prst="flowChartDelay">
            <a:avLst/>
          </a:prstGeom>
          <a:gradFill flip="none" rotWithShape="1">
            <a:gsLst>
              <a:gs pos="0">
                <a:schemeClr val="accent6">
                  <a:lumMod val="75000"/>
                </a:schemeClr>
              </a:gs>
              <a:gs pos="57000">
                <a:srgbClr val="C7D1E8">
                  <a:alpha val="0"/>
                </a:srgbClr>
              </a:gs>
              <a:gs pos="35000">
                <a:schemeClr val="accent1">
                  <a:tint val="44500"/>
                  <a:satMod val="160000"/>
                  <a:alpha val="0"/>
                </a:schemeClr>
              </a:gs>
              <a:gs pos="100000">
                <a:srgbClr val="F79D3B">
                  <a:alpha val="38000"/>
                  <a:lumMod val="69000"/>
                  <a:lumOff val="31000"/>
                </a:srgbClr>
              </a:gs>
            </a:gsLst>
            <a:path path="shap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5608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4000" fill="hold"/>
                                        <p:tgtEl>
                                          <p:spTgt spid="6"/>
                                        </p:tgtEl>
                                        <p:attrNameLst>
                                          <p:attrName>ppt_w</p:attrName>
                                        </p:attrNameLst>
                                      </p:cBhvr>
                                      <p:tavLst>
                                        <p:tav tm="0">
                                          <p:val>
                                            <p:fltVal val="0"/>
                                          </p:val>
                                        </p:tav>
                                        <p:tav tm="100000">
                                          <p:val>
                                            <p:strVal val="#ppt_w"/>
                                          </p:val>
                                        </p:tav>
                                      </p:tavLst>
                                    </p:anim>
                                    <p:anim calcmode="lin" valueType="num">
                                      <p:cBhvr>
                                        <p:cTn id="30" dur="4000" fill="hold"/>
                                        <p:tgtEl>
                                          <p:spTgt spid="6"/>
                                        </p:tgtEl>
                                        <p:attrNameLst>
                                          <p:attrName>ppt_h</p:attrName>
                                        </p:attrNameLst>
                                      </p:cBhvr>
                                      <p:tavLst>
                                        <p:tav tm="0">
                                          <p:val>
                                            <p:fltVal val="0"/>
                                          </p:val>
                                        </p:tav>
                                        <p:tav tm="100000">
                                          <p:val>
                                            <p:strVal val="#ppt_h"/>
                                          </p:val>
                                        </p:tav>
                                      </p:tavLst>
                                    </p:anim>
                                  </p:childTnLst>
                                </p:cTn>
                              </p:par>
                              <p:par>
                                <p:cTn id="31" presetID="16" presetClass="entr" presetSubtype="37"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Effect transition="in" filter="barn(outVertical)">
                                      <p:cBhvr>
                                        <p:cTn id="33" dur="4000"/>
                                        <p:tgtEl>
                                          <p:spTgt spid="6"/>
                                        </p:tgtEl>
                                      </p:cBhvr>
                                    </p:animEffect>
                                  </p:childTnLst>
                                </p:cTn>
                              </p:par>
                              <p:par>
                                <p:cTn id="34" presetID="23" presetClass="entr" presetSubtype="16"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2000" fill="hold"/>
                                        <p:tgtEl>
                                          <p:spTgt spid="7"/>
                                        </p:tgtEl>
                                        <p:attrNameLst>
                                          <p:attrName>ppt_w</p:attrName>
                                        </p:attrNameLst>
                                      </p:cBhvr>
                                      <p:tavLst>
                                        <p:tav tm="0">
                                          <p:val>
                                            <p:fltVal val="0"/>
                                          </p:val>
                                        </p:tav>
                                        <p:tav tm="100000">
                                          <p:val>
                                            <p:strVal val="#ppt_w"/>
                                          </p:val>
                                        </p:tav>
                                      </p:tavLst>
                                    </p:anim>
                                    <p:anim calcmode="lin" valueType="num">
                                      <p:cBhvr>
                                        <p:cTn id="37" dur="2000" fill="hold"/>
                                        <p:tgtEl>
                                          <p:spTgt spid="7"/>
                                        </p:tgtEl>
                                        <p:attrNameLst>
                                          <p:attrName>ppt_h</p:attrName>
                                        </p:attrNameLst>
                                      </p:cBhvr>
                                      <p:tavLst>
                                        <p:tav tm="0">
                                          <p:val>
                                            <p:fltVal val="0"/>
                                          </p:val>
                                        </p:tav>
                                        <p:tav tm="100000">
                                          <p:val>
                                            <p:strVal val="#ppt_h"/>
                                          </p:val>
                                        </p:tav>
                                      </p:tavLst>
                                    </p:anim>
                                  </p:childTnLst>
                                </p:cTn>
                              </p:par>
                              <p:par>
                                <p:cTn id="38" presetID="23" presetClass="exit" presetSubtype="16" fill="hold" grpId="1" nodeType="withEffect">
                                  <p:stCondLst>
                                    <p:cond delay="1500"/>
                                  </p:stCondLst>
                                  <p:childTnLst>
                                    <p:anim calcmode="lin" valueType="num">
                                      <p:cBhvr>
                                        <p:cTn id="39" dur="3000"/>
                                        <p:tgtEl>
                                          <p:spTgt spid="7"/>
                                        </p:tgtEl>
                                        <p:attrNameLst>
                                          <p:attrName>ppt_w</p:attrName>
                                        </p:attrNameLst>
                                      </p:cBhvr>
                                      <p:tavLst>
                                        <p:tav tm="0">
                                          <p:val>
                                            <p:strVal val="ppt_w"/>
                                          </p:val>
                                        </p:tav>
                                        <p:tav tm="100000">
                                          <p:val>
                                            <p:strVal val="4*ppt_w"/>
                                          </p:val>
                                        </p:tav>
                                      </p:tavLst>
                                    </p:anim>
                                    <p:anim calcmode="lin" valueType="num">
                                      <p:cBhvr>
                                        <p:cTn id="40" dur="3000"/>
                                        <p:tgtEl>
                                          <p:spTgt spid="7"/>
                                        </p:tgtEl>
                                        <p:attrNameLst>
                                          <p:attrName>ppt_h</p:attrName>
                                        </p:attrNameLst>
                                      </p:cBhvr>
                                      <p:tavLst>
                                        <p:tav tm="0">
                                          <p:val>
                                            <p:strVal val="ppt_h"/>
                                          </p:val>
                                        </p:tav>
                                        <p:tav tm="100000">
                                          <p:val>
                                            <p:strVal val="4*ppt_h"/>
                                          </p:val>
                                        </p:tav>
                                      </p:tavLst>
                                    </p:anim>
                                    <p:set>
                                      <p:cBhvr>
                                        <p:cTn id="41" dur="1" fill="hold">
                                          <p:stCondLst>
                                            <p:cond delay="2999"/>
                                          </p:stCondLst>
                                        </p:cTn>
                                        <p:tgtEl>
                                          <p:spTgt spid="7"/>
                                        </p:tgtEl>
                                        <p:attrNameLst>
                                          <p:attrName>style.visibility</p:attrName>
                                        </p:attrNameLst>
                                      </p:cBhvr>
                                      <p:to>
                                        <p:strVal val="hidden"/>
                                      </p:to>
                                    </p:set>
                                  </p:childTnLst>
                                </p:cTn>
                              </p:par>
                              <p:par>
                                <p:cTn id="42" presetID="9" presetClass="emph" presetSubtype="0" grpId="0" nodeType="withEffect">
                                  <p:stCondLst>
                                    <p:cond delay="0"/>
                                  </p:stCondLst>
                                  <p:childTnLst>
                                    <p:set>
                                      <p:cBhvr rctx="PPT">
                                        <p:cTn id="43" dur="indefinite"/>
                                        <p:tgtEl>
                                          <p:spTgt spid="8"/>
                                        </p:tgtEl>
                                        <p:attrNameLst>
                                          <p:attrName>style.opacity</p:attrName>
                                        </p:attrNameLst>
                                      </p:cBhvr>
                                      <p:to>
                                        <p:strVal val="0"/>
                                      </p:to>
                                    </p:set>
                                    <p:animEffect filter="image" prLst="opacity: 0">
                                      <p:cBhvr rctx="IE">
                                        <p:cTn id="4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3" grpId="0" animBg="1"/>
      <p:bldP spid="4" grpId="0" animBg="1"/>
      <p:bldP spid="4" grpId="1" animBg="1"/>
      <p:bldP spid="5" grpId="0" animBg="1"/>
      <p:bldP spid="5" grpId="1"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87 Imagen" descr="Diapositiva44"/>
          <p:cNvPicPr>
            <a:picLocks noGrp="1" noChangeAspect="1"/>
          </p:cNvPicPr>
          <p:nvPr isPhoto="1"/>
        </p:nvPicPr>
        <p:blipFill rotWithShape="1">
          <a:blip r:embed="rId2">
            <a:lum/>
            <a:extLst>
              <a:ext uri="{28A0092B-C50C-407E-A947-70E740481C1C}">
                <a14:useLocalDpi xmlns:a14="http://schemas.microsoft.com/office/drawing/2010/main" val="0"/>
              </a:ext>
            </a:extLst>
          </a:blip>
          <a:srcRect t="1070" r="788" b="1070"/>
          <a:stretch/>
        </p:blipFill>
        <p:spPr>
          <a:xfrm>
            <a:off x="0" y="0"/>
            <a:ext cx="9144000" cy="5143500"/>
          </a:xfrm>
          <a:prstGeom prst="rect">
            <a:avLst/>
          </a:prstGeom>
          <a:noFill/>
          <a:ln>
            <a:noFill/>
          </a:ln>
        </p:spPr>
      </p:pic>
      <p:sp>
        <p:nvSpPr>
          <p:cNvPr id="4" name="3 Paralelogramo"/>
          <p:cNvSpPr/>
          <p:nvPr/>
        </p:nvSpPr>
        <p:spPr>
          <a:xfrm rot="5400000" flipV="1">
            <a:off x="30365" y="4049949"/>
            <a:ext cx="1095077" cy="109548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5400000" flipV="1">
            <a:off x="523030" y="4049949"/>
            <a:ext cx="1095077" cy="1095482"/>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5400000" flipV="1">
            <a:off x="1003037" y="4049950"/>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5400000" flipV="1">
            <a:off x="1495756" y="4049950"/>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5400000" flipV="1">
            <a:off x="1988474" y="4049950"/>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5400000" flipV="1">
            <a:off x="2486246" y="4045355"/>
            <a:ext cx="1095075" cy="110412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5400000" flipV="1">
            <a:off x="2963269" y="4029442"/>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6200000" flipV="1">
            <a:off x="39771" y="3240049"/>
            <a:ext cx="1095073"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6200000" flipV="1">
            <a:off x="532434" y="3240047"/>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6200000" flipV="1">
            <a:off x="1012427" y="3240047"/>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6200000" flipV="1">
            <a:off x="1505146" y="3240047"/>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6200000" flipV="1">
            <a:off x="1997865" y="3240045"/>
            <a:ext cx="1095077"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6200000" flipV="1">
            <a:off x="2495646" y="3235452"/>
            <a:ext cx="1095075" cy="110412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6200000" flipV="1">
            <a:off x="2972667" y="3219540"/>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5400000" flipV="1">
            <a:off x="30630" y="2430689"/>
            <a:ext cx="1095075" cy="109547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5400000" flipV="1">
            <a:off x="523295" y="2430689"/>
            <a:ext cx="1095071"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5400000" flipV="1">
            <a:off x="1003296" y="2430691"/>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5400000" flipV="1">
            <a:off x="1496016" y="2430690"/>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5400000" flipV="1">
            <a:off x="1988736" y="2430694"/>
            <a:ext cx="1095071"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5400000" flipV="1">
            <a:off x="2486506" y="2426095"/>
            <a:ext cx="1095075" cy="110412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5400000" flipV="1">
            <a:off x="2963527" y="2410184"/>
            <a:ext cx="1095071" cy="109547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6200000" flipV="1">
            <a:off x="40028" y="1620785"/>
            <a:ext cx="1095077"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6200000" flipV="1">
            <a:off x="532694" y="1620787"/>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6200000" flipV="1">
            <a:off x="1012699" y="1620789"/>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6200000" flipV="1">
            <a:off x="1505418" y="1620789"/>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6200000" flipV="1">
            <a:off x="1998135" y="1620789"/>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6200000" flipV="1">
            <a:off x="2495902" y="1616188"/>
            <a:ext cx="1095078" cy="110412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6200000" flipV="1">
            <a:off x="2972927" y="1600275"/>
            <a:ext cx="1095077" cy="109547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5400000" flipV="1">
            <a:off x="42766" y="811431"/>
            <a:ext cx="1095071" cy="109547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5400000" flipV="1">
            <a:off x="535434" y="811430"/>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5400000" flipV="1">
            <a:off x="1015431" y="811429"/>
            <a:ext cx="1095075" cy="109547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5400000" flipV="1">
            <a:off x="1508150" y="811432"/>
            <a:ext cx="1095073" cy="109547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5400000" flipV="1">
            <a:off x="2000870" y="811432"/>
            <a:ext cx="1095075" cy="109547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5400000" flipV="1">
            <a:off x="2498644" y="806838"/>
            <a:ext cx="1095070" cy="110412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5400000" flipV="1">
            <a:off x="2975666" y="790927"/>
            <a:ext cx="1095071"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6200000" flipV="1">
            <a:off x="52173" y="1528"/>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6200000" flipV="1">
            <a:off x="544829" y="1525"/>
            <a:ext cx="1095077" cy="1095480"/>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6200000" flipV="1">
            <a:off x="1024831" y="1528"/>
            <a:ext cx="1095075" cy="109547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6200000" flipV="1">
            <a:off x="1517547" y="1523"/>
            <a:ext cx="1095078" cy="109547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6200000" flipV="1">
            <a:off x="2010265" y="1523"/>
            <a:ext cx="1095077" cy="109547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Paralelogramo"/>
          <p:cNvSpPr/>
          <p:nvPr/>
        </p:nvSpPr>
        <p:spPr>
          <a:xfrm rot="16200000" flipV="1">
            <a:off x="2508041" y="-3067"/>
            <a:ext cx="1095077" cy="110412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Paralelogramo"/>
          <p:cNvSpPr/>
          <p:nvPr/>
        </p:nvSpPr>
        <p:spPr>
          <a:xfrm rot="16200000" flipV="1">
            <a:off x="2985059" y="-18986"/>
            <a:ext cx="1095078" cy="109547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5400000" flipH="1" flipV="1">
            <a:off x="8042481" y="4027281"/>
            <a:ext cx="1095080"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5400000" flipH="1" flipV="1">
            <a:off x="7549817" y="4027280"/>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5400000" flipH="1" flipV="1">
            <a:off x="7069820" y="4027280"/>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5400000" flipH="1" flipV="1">
            <a:off x="6577101" y="4027280"/>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5400000" flipH="1" flipV="1">
            <a:off x="6084383" y="4027280"/>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5400000" flipH="1" flipV="1">
            <a:off x="5588345" y="4022519"/>
            <a:ext cx="1095079" cy="114633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5400000" flipH="1" flipV="1">
            <a:off x="5109589" y="4006771"/>
            <a:ext cx="1095079"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6200000" flipH="1" flipV="1">
            <a:off x="8033078" y="3217383"/>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6200000" flipH="1" flipV="1">
            <a:off x="7540414" y="3217383"/>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6200000" flipH="1" flipV="1">
            <a:off x="7060417" y="3217383"/>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6200000" flipH="1" flipV="1">
            <a:off x="6567699" y="3217383"/>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6200000" flipH="1" flipV="1">
            <a:off x="6074981" y="3217383"/>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6200000" flipH="1" flipV="1">
            <a:off x="5578941" y="3212622"/>
            <a:ext cx="1095076" cy="1146340"/>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6200000" flipH="1" flipV="1">
            <a:off x="5100185" y="3196875"/>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5400000" flipH="1" flipV="1">
            <a:off x="8042221" y="2408022"/>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5400000" flipH="1" flipV="1">
            <a:off x="7549558" y="2408022"/>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5400000" flipH="1" flipV="1">
            <a:off x="7069561" y="2408022"/>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5400000" flipH="1" flipV="1">
            <a:off x="6576842" y="2408022"/>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5400000" flipH="1" flipV="1">
            <a:off x="6084124" y="2408022"/>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5400000" flipH="1" flipV="1">
            <a:off x="5588087" y="2403262"/>
            <a:ext cx="1095080" cy="114633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5400000" flipH="1" flipV="1">
            <a:off x="5109329" y="2387514"/>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6200000" flipH="1" flipV="1">
            <a:off x="8032813" y="1598123"/>
            <a:ext cx="1095079" cy="113735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6200000" flipH="1" flipV="1">
            <a:off x="7540154" y="1598124"/>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6200000" flipH="1" flipV="1">
            <a:off x="7060157" y="1598124"/>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6200000" flipH="1" flipV="1">
            <a:off x="6567439" y="1598124"/>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6200000" flipH="1" flipV="1">
            <a:off x="6074721" y="1598124"/>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6200000" flipH="1" flipV="1">
            <a:off x="5578681" y="1593363"/>
            <a:ext cx="1095076" cy="1146340"/>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6200000" flipH="1" flipV="1">
            <a:off x="5099925" y="1577615"/>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5400000" flipH="1" flipV="1">
            <a:off x="8030085" y="788758"/>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5400000" flipH="1" flipV="1">
            <a:off x="7537422" y="788758"/>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5400000" flipH="1" flipV="1">
            <a:off x="7057425" y="788758"/>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5400000" flipH="1" flipV="1">
            <a:off x="6564706" y="788758"/>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5400000" flipH="1" flipV="1">
            <a:off x="6071988" y="788758"/>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5400000" flipH="1" flipV="1">
            <a:off x="5575951" y="783998"/>
            <a:ext cx="1095082" cy="114633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5400000" flipH="1" flipV="1">
            <a:off x="5097193" y="768249"/>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6200000" flipH="1" flipV="1">
            <a:off x="8020682" y="-21138"/>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6200000" flipH="1" flipV="1">
            <a:off x="7528018" y="-21138"/>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6200000" flipH="1" flipV="1">
            <a:off x="7048021" y="-21138"/>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6200000" flipH="1" flipV="1">
            <a:off x="6555299" y="-21138"/>
            <a:ext cx="1095079" cy="113735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6200000" flipH="1" flipV="1">
            <a:off x="6062585" y="-21138"/>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6200000" flipH="1" flipV="1">
            <a:off x="5566544" y="-25900"/>
            <a:ext cx="1095079" cy="114634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6200000" flipH="1" flipV="1">
            <a:off x="5087788" y="-41647"/>
            <a:ext cx="1095079"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Paralelogramo"/>
          <p:cNvSpPr/>
          <p:nvPr/>
        </p:nvSpPr>
        <p:spPr>
          <a:xfrm rot="16200000" flipH="1" flipV="1">
            <a:off x="16972" y="4052704"/>
            <a:ext cx="1095077" cy="109548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Paralelogramo"/>
          <p:cNvSpPr/>
          <p:nvPr/>
        </p:nvSpPr>
        <p:spPr>
          <a:xfrm rot="16200000" flipH="1" flipV="1">
            <a:off x="509637" y="4052704"/>
            <a:ext cx="1095077" cy="1095482"/>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1" name="90 Paralelogramo"/>
          <p:cNvSpPr/>
          <p:nvPr/>
        </p:nvSpPr>
        <p:spPr>
          <a:xfrm rot="16200000" flipH="1" flipV="1">
            <a:off x="989644" y="4052705"/>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Paralelogramo"/>
          <p:cNvSpPr/>
          <p:nvPr/>
        </p:nvSpPr>
        <p:spPr>
          <a:xfrm rot="16200000" flipH="1" flipV="1">
            <a:off x="1482363" y="4052705"/>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Paralelogramo"/>
          <p:cNvSpPr/>
          <p:nvPr/>
        </p:nvSpPr>
        <p:spPr>
          <a:xfrm rot="16200000" flipH="1" flipV="1">
            <a:off x="1975081" y="4052705"/>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Paralelogramo"/>
          <p:cNvSpPr/>
          <p:nvPr/>
        </p:nvSpPr>
        <p:spPr>
          <a:xfrm rot="16200000" flipH="1" flipV="1">
            <a:off x="2472853" y="4048110"/>
            <a:ext cx="1095075" cy="110412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Paralelogramo"/>
          <p:cNvSpPr/>
          <p:nvPr/>
        </p:nvSpPr>
        <p:spPr>
          <a:xfrm rot="16200000" flipH="1" flipV="1">
            <a:off x="2949876" y="4032197"/>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6" name="95 Paralelogramo"/>
          <p:cNvSpPr/>
          <p:nvPr/>
        </p:nvSpPr>
        <p:spPr>
          <a:xfrm rot="5400000" flipH="1" flipV="1">
            <a:off x="26378" y="3242804"/>
            <a:ext cx="1095073"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7" name="96 Paralelogramo"/>
          <p:cNvSpPr/>
          <p:nvPr/>
        </p:nvSpPr>
        <p:spPr>
          <a:xfrm rot="5400000" flipH="1" flipV="1">
            <a:off x="519041" y="3242802"/>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Paralelogramo"/>
          <p:cNvSpPr/>
          <p:nvPr/>
        </p:nvSpPr>
        <p:spPr>
          <a:xfrm rot="5400000" flipH="1" flipV="1">
            <a:off x="999034" y="3242802"/>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9" name="98 Paralelogramo"/>
          <p:cNvSpPr/>
          <p:nvPr/>
        </p:nvSpPr>
        <p:spPr>
          <a:xfrm rot="5400000" flipH="1" flipV="1">
            <a:off x="1491753" y="3242802"/>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0" name="99 Paralelogramo"/>
          <p:cNvSpPr/>
          <p:nvPr/>
        </p:nvSpPr>
        <p:spPr>
          <a:xfrm rot="5400000" flipH="1" flipV="1">
            <a:off x="1984472" y="3242800"/>
            <a:ext cx="1095077"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Paralelogramo"/>
          <p:cNvSpPr/>
          <p:nvPr/>
        </p:nvSpPr>
        <p:spPr>
          <a:xfrm rot="5400000" flipH="1" flipV="1">
            <a:off x="2482253" y="3238207"/>
            <a:ext cx="1095075" cy="110412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2" name="101 Paralelogramo"/>
          <p:cNvSpPr/>
          <p:nvPr/>
        </p:nvSpPr>
        <p:spPr>
          <a:xfrm rot="5400000" flipH="1" flipV="1">
            <a:off x="2959274" y="3222295"/>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3" name="102 Paralelogramo"/>
          <p:cNvSpPr/>
          <p:nvPr/>
        </p:nvSpPr>
        <p:spPr>
          <a:xfrm rot="16200000" flipH="1" flipV="1">
            <a:off x="17237" y="2433444"/>
            <a:ext cx="1095075" cy="109547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Paralelogramo"/>
          <p:cNvSpPr/>
          <p:nvPr/>
        </p:nvSpPr>
        <p:spPr>
          <a:xfrm rot="16200000" flipH="1" flipV="1">
            <a:off x="509902" y="2433444"/>
            <a:ext cx="1095071"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5" name="104 Paralelogramo"/>
          <p:cNvSpPr/>
          <p:nvPr/>
        </p:nvSpPr>
        <p:spPr>
          <a:xfrm rot="16200000" flipH="1" flipV="1">
            <a:off x="989903" y="2433446"/>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6" name="105 Paralelogramo"/>
          <p:cNvSpPr/>
          <p:nvPr/>
        </p:nvSpPr>
        <p:spPr>
          <a:xfrm rot="16200000" flipH="1" flipV="1">
            <a:off x="1482623" y="2433445"/>
            <a:ext cx="1095075"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Paralelogramo"/>
          <p:cNvSpPr/>
          <p:nvPr/>
        </p:nvSpPr>
        <p:spPr>
          <a:xfrm rot="16200000" flipH="1" flipV="1">
            <a:off x="1975343" y="2433449"/>
            <a:ext cx="1095071"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8" name="107 Paralelogramo"/>
          <p:cNvSpPr/>
          <p:nvPr/>
        </p:nvSpPr>
        <p:spPr>
          <a:xfrm rot="16200000" flipH="1" flipV="1">
            <a:off x="2473113" y="2428850"/>
            <a:ext cx="1095075" cy="110412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9" name="108 Paralelogramo"/>
          <p:cNvSpPr/>
          <p:nvPr/>
        </p:nvSpPr>
        <p:spPr>
          <a:xfrm rot="16200000" flipH="1" flipV="1">
            <a:off x="2950134" y="2412939"/>
            <a:ext cx="1095071" cy="109547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Paralelogramo"/>
          <p:cNvSpPr/>
          <p:nvPr/>
        </p:nvSpPr>
        <p:spPr>
          <a:xfrm rot="5400000" flipH="1" flipV="1">
            <a:off x="26635" y="1623540"/>
            <a:ext cx="1095077"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1" name="110 Paralelogramo"/>
          <p:cNvSpPr/>
          <p:nvPr/>
        </p:nvSpPr>
        <p:spPr>
          <a:xfrm rot="5400000" flipH="1" flipV="1">
            <a:off x="519301" y="1623542"/>
            <a:ext cx="1095075" cy="109548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2" name="111 Paralelogramo"/>
          <p:cNvSpPr/>
          <p:nvPr/>
        </p:nvSpPr>
        <p:spPr>
          <a:xfrm rot="5400000" flipH="1" flipV="1">
            <a:off x="999306" y="1623544"/>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Paralelogramo"/>
          <p:cNvSpPr/>
          <p:nvPr/>
        </p:nvSpPr>
        <p:spPr>
          <a:xfrm rot="5400000" flipH="1" flipV="1">
            <a:off x="1492025" y="1623544"/>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4" name="113 Paralelogramo"/>
          <p:cNvSpPr/>
          <p:nvPr/>
        </p:nvSpPr>
        <p:spPr>
          <a:xfrm rot="5400000" flipH="1" flipV="1">
            <a:off x="1984742" y="1623544"/>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5" name="114 Paralelogramo"/>
          <p:cNvSpPr/>
          <p:nvPr/>
        </p:nvSpPr>
        <p:spPr>
          <a:xfrm rot="5400000" flipH="1" flipV="1">
            <a:off x="2482509" y="1618943"/>
            <a:ext cx="1095078" cy="110412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Paralelogramo"/>
          <p:cNvSpPr/>
          <p:nvPr/>
        </p:nvSpPr>
        <p:spPr>
          <a:xfrm rot="5400000" flipH="1" flipV="1">
            <a:off x="2959534" y="1603030"/>
            <a:ext cx="1095077" cy="109547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7" name="116 Paralelogramo"/>
          <p:cNvSpPr/>
          <p:nvPr/>
        </p:nvSpPr>
        <p:spPr>
          <a:xfrm rot="16200000" flipH="1" flipV="1">
            <a:off x="29373" y="814186"/>
            <a:ext cx="1095071" cy="109547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8" name="117 Paralelogramo"/>
          <p:cNvSpPr/>
          <p:nvPr/>
        </p:nvSpPr>
        <p:spPr>
          <a:xfrm rot="16200000" flipH="1" flipV="1">
            <a:off x="522041" y="814185"/>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9" name="118 Paralelogramo"/>
          <p:cNvSpPr/>
          <p:nvPr/>
        </p:nvSpPr>
        <p:spPr>
          <a:xfrm rot="16200000" flipH="1" flipV="1">
            <a:off x="1002038" y="814184"/>
            <a:ext cx="1095075" cy="109547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0" name="119 Paralelogramo"/>
          <p:cNvSpPr/>
          <p:nvPr/>
        </p:nvSpPr>
        <p:spPr>
          <a:xfrm rot="16200000" flipH="1" flipV="1">
            <a:off x="1494757" y="814187"/>
            <a:ext cx="1095073" cy="109547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1" name="120 Paralelogramo"/>
          <p:cNvSpPr/>
          <p:nvPr/>
        </p:nvSpPr>
        <p:spPr>
          <a:xfrm rot="16200000" flipH="1" flipV="1">
            <a:off x="1987477" y="814187"/>
            <a:ext cx="1095075" cy="109547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2" name="121 Paralelogramo"/>
          <p:cNvSpPr/>
          <p:nvPr/>
        </p:nvSpPr>
        <p:spPr>
          <a:xfrm rot="16200000" flipH="1" flipV="1">
            <a:off x="2485251" y="809593"/>
            <a:ext cx="1095070" cy="110412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3" name="122 Paralelogramo"/>
          <p:cNvSpPr/>
          <p:nvPr/>
        </p:nvSpPr>
        <p:spPr>
          <a:xfrm rot="16200000" flipH="1" flipV="1">
            <a:off x="2962273" y="793682"/>
            <a:ext cx="1095071" cy="109547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4" name="123 Paralelogramo"/>
          <p:cNvSpPr/>
          <p:nvPr/>
        </p:nvSpPr>
        <p:spPr>
          <a:xfrm rot="5400000" flipH="1" flipV="1">
            <a:off x="38780" y="4283"/>
            <a:ext cx="1095075" cy="109547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5" name="124 Paralelogramo"/>
          <p:cNvSpPr/>
          <p:nvPr/>
        </p:nvSpPr>
        <p:spPr>
          <a:xfrm rot="5400000" flipH="1" flipV="1">
            <a:off x="531436" y="4280"/>
            <a:ext cx="1095077" cy="1095480"/>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6" name="125 Paralelogramo"/>
          <p:cNvSpPr/>
          <p:nvPr/>
        </p:nvSpPr>
        <p:spPr>
          <a:xfrm rot="5400000" flipH="1" flipV="1">
            <a:off x="1011438" y="4283"/>
            <a:ext cx="1095075" cy="109547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7" name="126 Paralelogramo"/>
          <p:cNvSpPr/>
          <p:nvPr/>
        </p:nvSpPr>
        <p:spPr>
          <a:xfrm rot="5400000" flipH="1" flipV="1">
            <a:off x="1504154" y="4278"/>
            <a:ext cx="1095078" cy="109547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8" name="127 Paralelogramo"/>
          <p:cNvSpPr/>
          <p:nvPr/>
        </p:nvSpPr>
        <p:spPr>
          <a:xfrm rot="5400000" flipH="1" flipV="1">
            <a:off x="1996872" y="4278"/>
            <a:ext cx="1095077" cy="109547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9" name="128 Paralelogramo"/>
          <p:cNvSpPr/>
          <p:nvPr/>
        </p:nvSpPr>
        <p:spPr>
          <a:xfrm rot="5400000" flipH="1" flipV="1">
            <a:off x="2494648" y="-312"/>
            <a:ext cx="1095077" cy="1104124"/>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0" name="129 Paralelogramo"/>
          <p:cNvSpPr/>
          <p:nvPr/>
        </p:nvSpPr>
        <p:spPr>
          <a:xfrm rot="5400000" flipH="1" flipV="1">
            <a:off x="2971666" y="-16231"/>
            <a:ext cx="1095078" cy="1095473"/>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3" name="172 Paralelogramo"/>
          <p:cNvSpPr/>
          <p:nvPr/>
        </p:nvSpPr>
        <p:spPr>
          <a:xfrm rot="16200000" flipH="1">
            <a:off x="8040669" y="4023764"/>
            <a:ext cx="1095080"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4" name="173 Paralelogramo"/>
          <p:cNvSpPr/>
          <p:nvPr/>
        </p:nvSpPr>
        <p:spPr>
          <a:xfrm rot="16200000" flipH="1">
            <a:off x="7548005" y="4023763"/>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5" name="174 Paralelogramo"/>
          <p:cNvSpPr/>
          <p:nvPr/>
        </p:nvSpPr>
        <p:spPr>
          <a:xfrm rot="16200000" flipH="1">
            <a:off x="7068008" y="4023763"/>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6" name="175 Paralelogramo"/>
          <p:cNvSpPr/>
          <p:nvPr/>
        </p:nvSpPr>
        <p:spPr>
          <a:xfrm rot="16200000" flipH="1">
            <a:off x="6575289" y="4023763"/>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7" name="176 Paralelogramo"/>
          <p:cNvSpPr/>
          <p:nvPr/>
        </p:nvSpPr>
        <p:spPr>
          <a:xfrm rot="16200000" flipH="1">
            <a:off x="6082571" y="4023763"/>
            <a:ext cx="1095081"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8" name="177 Paralelogramo"/>
          <p:cNvSpPr/>
          <p:nvPr/>
        </p:nvSpPr>
        <p:spPr>
          <a:xfrm rot="16200000" flipH="1">
            <a:off x="5586533" y="4019002"/>
            <a:ext cx="1095079" cy="1146339"/>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9" name="178 Paralelogramo"/>
          <p:cNvSpPr/>
          <p:nvPr/>
        </p:nvSpPr>
        <p:spPr>
          <a:xfrm rot="16200000" flipH="1">
            <a:off x="5107777" y="4003254"/>
            <a:ext cx="1095079"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0" name="179 Paralelogramo"/>
          <p:cNvSpPr/>
          <p:nvPr/>
        </p:nvSpPr>
        <p:spPr>
          <a:xfrm rot="5400000" flipH="1">
            <a:off x="8031266" y="3213866"/>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1" name="180 Paralelogramo"/>
          <p:cNvSpPr/>
          <p:nvPr/>
        </p:nvSpPr>
        <p:spPr>
          <a:xfrm rot="5400000" flipH="1">
            <a:off x="7538602" y="3213866"/>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2" name="181 Paralelogramo"/>
          <p:cNvSpPr/>
          <p:nvPr/>
        </p:nvSpPr>
        <p:spPr>
          <a:xfrm rot="5400000" flipH="1">
            <a:off x="7058605" y="3213866"/>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3" name="182 Paralelogramo"/>
          <p:cNvSpPr/>
          <p:nvPr/>
        </p:nvSpPr>
        <p:spPr>
          <a:xfrm rot="5400000" flipH="1">
            <a:off x="6565887" y="3213866"/>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4" name="183 Paralelogramo"/>
          <p:cNvSpPr/>
          <p:nvPr/>
        </p:nvSpPr>
        <p:spPr>
          <a:xfrm rot="5400000" flipH="1">
            <a:off x="6073169" y="3213866"/>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5" name="184 Paralelogramo"/>
          <p:cNvSpPr/>
          <p:nvPr/>
        </p:nvSpPr>
        <p:spPr>
          <a:xfrm rot="5400000" flipH="1">
            <a:off x="5577129" y="3209105"/>
            <a:ext cx="1095076" cy="1146340"/>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6" name="185 Paralelogramo"/>
          <p:cNvSpPr/>
          <p:nvPr/>
        </p:nvSpPr>
        <p:spPr>
          <a:xfrm rot="5400000" flipH="1">
            <a:off x="5098373" y="3193358"/>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7" name="186 Paralelogramo"/>
          <p:cNvSpPr/>
          <p:nvPr/>
        </p:nvSpPr>
        <p:spPr>
          <a:xfrm rot="16200000" flipH="1">
            <a:off x="8040409" y="2404505"/>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8" name="187 Paralelogramo"/>
          <p:cNvSpPr/>
          <p:nvPr/>
        </p:nvSpPr>
        <p:spPr>
          <a:xfrm rot="16200000" flipH="1">
            <a:off x="7547746" y="2404505"/>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9" name="188 Paralelogramo"/>
          <p:cNvSpPr/>
          <p:nvPr/>
        </p:nvSpPr>
        <p:spPr>
          <a:xfrm rot="16200000" flipH="1">
            <a:off x="7067749" y="2404505"/>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0" name="189 Paralelogramo"/>
          <p:cNvSpPr/>
          <p:nvPr/>
        </p:nvSpPr>
        <p:spPr>
          <a:xfrm rot="16200000" flipH="1">
            <a:off x="6575030" y="2404505"/>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1" name="190 Paralelogramo"/>
          <p:cNvSpPr/>
          <p:nvPr/>
        </p:nvSpPr>
        <p:spPr>
          <a:xfrm rot="16200000" flipH="1">
            <a:off x="6082312" y="2404505"/>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2" name="191 Paralelogramo"/>
          <p:cNvSpPr/>
          <p:nvPr/>
        </p:nvSpPr>
        <p:spPr>
          <a:xfrm rot="16200000" flipH="1">
            <a:off x="5586275" y="2399745"/>
            <a:ext cx="1095080" cy="114633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3" name="192 Paralelogramo"/>
          <p:cNvSpPr/>
          <p:nvPr/>
        </p:nvSpPr>
        <p:spPr>
          <a:xfrm rot="16200000" flipH="1">
            <a:off x="5107517" y="2383997"/>
            <a:ext cx="1095080"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4" name="193 Paralelogramo"/>
          <p:cNvSpPr/>
          <p:nvPr/>
        </p:nvSpPr>
        <p:spPr>
          <a:xfrm rot="5400000" flipH="1">
            <a:off x="8031001" y="1594606"/>
            <a:ext cx="1095079" cy="113735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5" name="194 Paralelogramo"/>
          <p:cNvSpPr/>
          <p:nvPr/>
        </p:nvSpPr>
        <p:spPr>
          <a:xfrm rot="5400000" flipH="1">
            <a:off x="7538342" y="1594607"/>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6" name="195 Paralelogramo"/>
          <p:cNvSpPr/>
          <p:nvPr/>
        </p:nvSpPr>
        <p:spPr>
          <a:xfrm rot="5400000" flipH="1">
            <a:off x="7058345" y="1594607"/>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7" name="196 Paralelogramo"/>
          <p:cNvSpPr/>
          <p:nvPr/>
        </p:nvSpPr>
        <p:spPr>
          <a:xfrm rot="5400000" flipH="1">
            <a:off x="6565627" y="1594607"/>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8" name="197 Paralelogramo"/>
          <p:cNvSpPr/>
          <p:nvPr/>
        </p:nvSpPr>
        <p:spPr>
          <a:xfrm rot="5400000" flipH="1">
            <a:off x="6072909" y="1594607"/>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9" name="198 Paralelogramo"/>
          <p:cNvSpPr/>
          <p:nvPr/>
        </p:nvSpPr>
        <p:spPr>
          <a:xfrm rot="5400000" flipH="1">
            <a:off x="5576869" y="1589846"/>
            <a:ext cx="1095076" cy="1146340"/>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0" name="199 Paralelogramo"/>
          <p:cNvSpPr/>
          <p:nvPr/>
        </p:nvSpPr>
        <p:spPr>
          <a:xfrm rot="5400000" flipH="1">
            <a:off x="5098113" y="1574098"/>
            <a:ext cx="1095076" cy="1137357"/>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1" name="200 Paralelogramo"/>
          <p:cNvSpPr/>
          <p:nvPr/>
        </p:nvSpPr>
        <p:spPr>
          <a:xfrm rot="16200000" flipH="1">
            <a:off x="8028273" y="785241"/>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2" name="201 Paralelogramo"/>
          <p:cNvSpPr/>
          <p:nvPr/>
        </p:nvSpPr>
        <p:spPr>
          <a:xfrm rot="16200000" flipH="1">
            <a:off x="7535610" y="785241"/>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3" name="202 Paralelogramo"/>
          <p:cNvSpPr/>
          <p:nvPr/>
        </p:nvSpPr>
        <p:spPr>
          <a:xfrm rot="16200000" flipH="1">
            <a:off x="7055613" y="785241"/>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4" name="203 Paralelogramo"/>
          <p:cNvSpPr/>
          <p:nvPr/>
        </p:nvSpPr>
        <p:spPr>
          <a:xfrm rot="16200000" flipH="1">
            <a:off x="6562894" y="785241"/>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5" name="204 Paralelogramo"/>
          <p:cNvSpPr/>
          <p:nvPr/>
        </p:nvSpPr>
        <p:spPr>
          <a:xfrm rot="16200000" flipH="1">
            <a:off x="6070176" y="785241"/>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6" name="205 Paralelogramo"/>
          <p:cNvSpPr/>
          <p:nvPr/>
        </p:nvSpPr>
        <p:spPr>
          <a:xfrm rot="16200000" flipH="1">
            <a:off x="5574139" y="780481"/>
            <a:ext cx="1095082" cy="114633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7" name="206 Paralelogramo"/>
          <p:cNvSpPr/>
          <p:nvPr/>
        </p:nvSpPr>
        <p:spPr>
          <a:xfrm rot="16200000" flipH="1">
            <a:off x="5095381" y="764732"/>
            <a:ext cx="1095082" cy="1137355"/>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8" name="207 Paralelogramo"/>
          <p:cNvSpPr/>
          <p:nvPr/>
        </p:nvSpPr>
        <p:spPr>
          <a:xfrm rot="5400000" flipH="1">
            <a:off x="8018870" y="-24655"/>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9" name="208 Paralelogramo"/>
          <p:cNvSpPr/>
          <p:nvPr/>
        </p:nvSpPr>
        <p:spPr>
          <a:xfrm rot="5400000" flipH="1">
            <a:off x="7526206" y="-24655"/>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0" name="209 Paralelogramo"/>
          <p:cNvSpPr/>
          <p:nvPr/>
        </p:nvSpPr>
        <p:spPr>
          <a:xfrm rot="5400000" flipH="1">
            <a:off x="7046209" y="-24655"/>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1" name="210 Paralelogramo"/>
          <p:cNvSpPr/>
          <p:nvPr/>
        </p:nvSpPr>
        <p:spPr>
          <a:xfrm rot="5400000" flipH="1">
            <a:off x="6553487" y="-24655"/>
            <a:ext cx="1095079" cy="1137356"/>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2" name="211 Paralelogramo"/>
          <p:cNvSpPr/>
          <p:nvPr/>
        </p:nvSpPr>
        <p:spPr>
          <a:xfrm rot="5400000" flipH="1">
            <a:off x="6060773" y="-24655"/>
            <a:ext cx="1095077"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3" name="212 Paralelogramo"/>
          <p:cNvSpPr/>
          <p:nvPr/>
        </p:nvSpPr>
        <p:spPr>
          <a:xfrm rot="5400000" flipH="1">
            <a:off x="5564732" y="-29417"/>
            <a:ext cx="1095079" cy="1146341"/>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4" name="213 Paralelogramo"/>
          <p:cNvSpPr/>
          <p:nvPr/>
        </p:nvSpPr>
        <p:spPr>
          <a:xfrm rot="5400000" flipH="1">
            <a:off x="5085976" y="-45164"/>
            <a:ext cx="1095079" cy="1137358"/>
          </a:xfrm>
          <a:prstGeom prst="parallelogram">
            <a:avLst>
              <a:gd name="adj" fmla="val 88032"/>
            </a:avLst>
          </a:prstGeom>
          <a:solidFill>
            <a:srgbClr val="FF9966">
              <a:alpha val="25000"/>
            </a:srgbClr>
          </a:solidFill>
          <a:ln w="12700">
            <a:gradFill flip="none" rotWithShape="1">
              <a:gsLst>
                <a:gs pos="0">
                  <a:srgbClr val="99FF33"/>
                </a:gs>
                <a:gs pos="25000">
                  <a:srgbClr val="00B050"/>
                </a:gs>
                <a:gs pos="87000">
                  <a:srgbClr val="99FF33"/>
                </a:gs>
                <a:gs pos="100000">
                  <a:schemeClr val="accent6">
                    <a:lumMod val="75000"/>
                  </a:schemeClr>
                </a:gs>
              </a:gsLst>
              <a:path path="circle">
                <a:fillToRect l="100000" t="100000"/>
              </a:path>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1" name="170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9165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4000" fill="hold"/>
                                        <p:tgtEl>
                                          <p:spTgt spid="39"/>
                                        </p:tgtEl>
                                        <p:attrNameLst>
                                          <p:attrName>ppt_x</p:attrName>
                                        </p:attrNameLst>
                                      </p:cBhvr>
                                      <p:tavLst>
                                        <p:tav tm="0">
                                          <p:val>
                                            <p:strVal val="0-#ppt_w/2"/>
                                          </p:val>
                                        </p:tav>
                                        <p:tav tm="100000">
                                          <p:val>
                                            <p:strVal val="#ppt_x"/>
                                          </p:val>
                                        </p:tav>
                                      </p:tavLst>
                                    </p:anim>
                                    <p:anim calcmode="lin" valueType="num">
                                      <p:cBhvr additive="base">
                                        <p:cTn id="8" dur="4000" fill="hold"/>
                                        <p:tgtEl>
                                          <p:spTgt spid="39"/>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9"/>
                                        </p:tgtEl>
                                        <p:attrNameLst>
                                          <p:attrName>ppt_x</p:attrName>
                                        </p:attrNameLst>
                                      </p:cBhvr>
                                      <p:tavLst>
                                        <p:tav tm="0">
                                          <p:val>
                                            <p:strVal val="ppt_x"/>
                                          </p:val>
                                        </p:tav>
                                        <p:tav tm="100000">
                                          <p:val>
                                            <p:strVal val="1+ppt_w/2"/>
                                          </p:val>
                                        </p:tav>
                                      </p:tavLst>
                                    </p:anim>
                                    <p:anim calcmode="lin" valueType="num">
                                      <p:cBhvr additive="base">
                                        <p:cTn id="11" dur="4500"/>
                                        <p:tgtEl>
                                          <p:spTgt spid="39"/>
                                        </p:tgtEl>
                                        <p:attrNameLst>
                                          <p:attrName>ppt_y</p:attrName>
                                        </p:attrNameLst>
                                      </p:cBhvr>
                                      <p:tavLst>
                                        <p:tav tm="0">
                                          <p:val>
                                            <p:strVal val="ppt_y"/>
                                          </p:val>
                                        </p:tav>
                                        <p:tav tm="100000">
                                          <p:val>
                                            <p:strVal val="ppt_y"/>
                                          </p:val>
                                        </p:tav>
                                      </p:tavLst>
                                    </p:anim>
                                    <p:set>
                                      <p:cBhvr>
                                        <p:cTn id="12" dur="1" fill="hold">
                                          <p:stCondLst>
                                            <p:cond delay="4499"/>
                                          </p:stCondLst>
                                        </p:cTn>
                                        <p:tgtEl>
                                          <p:spTgt spid="39"/>
                                        </p:tgtEl>
                                        <p:attrNameLst>
                                          <p:attrName>style.visibility</p:attrName>
                                        </p:attrNameLst>
                                      </p:cBhvr>
                                      <p:to>
                                        <p:strVal val="hidden"/>
                                      </p:to>
                                    </p:set>
                                  </p:childTnLst>
                                </p:cTn>
                              </p:par>
                              <p:par>
                                <p:cTn id="13" presetID="3" presetClass="exit" presetSubtype="5" fill="hold" grpId="2" nodeType="withEffect">
                                  <p:stCondLst>
                                    <p:cond delay="0"/>
                                  </p:stCondLst>
                                  <p:childTnLst>
                                    <p:animEffect transition="out" filter="blinds(vertical)">
                                      <p:cBhvr>
                                        <p:cTn id="14" dur="5500"/>
                                        <p:tgtEl>
                                          <p:spTgt spid="39"/>
                                        </p:tgtEl>
                                      </p:cBhvr>
                                    </p:animEffect>
                                    <p:set>
                                      <p:cBhvr>
                                        <p:cTn id="15" dur="1" fill="hold">
                                          <p:stCondLst>
                                            <p:cond delay="5499"/>
                                          </p:stCondLst>
                                        </p:cTn>
                                        <p:tgtEl>
                                          <p:spTgt spid="39"/>
                                        </p:tgtEl>
                                        <p:attrNameLst>
                                          <p:attrName>style.visibility</p:attrName>
                                        </p:attrNameLst>
                                      </p:cBhvr>
                                      <p:to>
                                        <p:strVal val="hidden"/>
                                      </p:to>
                                    </p:set>
                                  </p:childTnLst>
                                </p:cTn>
                              </p:par>
                              <p:par>
                                <p:cTn id="16" presetID="2" presetClass="entr" presetSubtype="8"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4000" fill="hold"/>
                                        <p:tgtEl>
                                          <p:spTgt spid="40"/>
                                        </p:tgtEl>
                                        <p:attrNameLst>
                                          <p:attrName>ppt_x</p:attrName>
                                        </p:attrNameLst>
                                      </p:cBhvr>
                                      <p:tavLst>
                                        <p:tav tm="0">
                                          <p:val>
                                            <p:strVal val="0-#ppt_w/2"/>
                                          </p:val>
                                        </p:tav>
                                        <p:tav tm="100000">
                                          <p:val>
                                            <p:strVal val="#ppt_x"/>
                                          </p:val>
                                        </p:tav>
                                      </p:tavLst>
                                    </p:anim>
                                    <p:anim calcmode="lin" valueType="num">
                                      <p:cBhvr additive="base">
                                        <p:cTn id="19" dur="4000" fill="hold"/>
                                        <p:tgtEl>
                                          <p:spTgt spid="40"/>
                                        </p:tgtEl>
                                        <p:attrNameLst>
                                          <p:attrName>ppt_y</p:attrName>
                                        </p:attrNameLst>
                                      </p:cBhvr>
                                      <p:tavLst>
                                        <p:tav tm="0">
                                          <p:val>
                                            <p:strVal val="#ppt_y"/>
                                          </p:val>
                                        </p:tav>
                                        <p:tav tm="100000">
                                          <p:val>
                                            <p:strVal val="#ppt_y"/>
                                          </p:val>
                                        </p:tav>
                                      </p:tavLst>
                                    </p:anim>
                                  </p:childTnLst>
                                </p:cTn>
                              </p:par>
                              <p:par>
                                <p:cTn id="20" presetID="2" presetClass="exit" presetSubtype="2" fill="hold" grpId="1" nodeType="withEffect">
                                  <p:stCondLst>
                                    <p:cond delay="0"/>
                                  </p:stCondLst>
                                  <p:childTnLst>
                                    <p:anim calcmode="lin" valueType="num">
                                      <p:cBhvr additive="base">
                                        <p:cTn id="21" dur="4500"/>
                                        <p:tgtEl>
                                          <p:spTgt spid="40"/>
                                        </p:tgtEl>
                                        <p:attrNameLst>
                                          <p:attrName>ppt_x</p:attrName>
                                        </p:attrNameLst>
                                      </p:cBhvr>
                                      <p:tavLst>
                                        <p:tav tm="0">
                                          <p:val>
                                            <p:strVal val="ppt_x"/>
                                          </p:val>
                                        </p:tav>
                                        <p:tav tm="100000">
                                          <p:val>
                                            <p:strVal val="1+ppt_w/2"/>
                                          </p:val>
                                        </p:tav>
                                      </p:tavLst>
                                    </p:anim>
                                    <p:anim calcmode="lin" valueType="num">
                                      <p:cBhvr additive="base">
                                        <p:cTn id="22" dur="4500"/>
                                        <p:tgtEl>
                                          <p:spTgt spid="40"/>
                                        </p:tgtEl>
                                        <p:attrNameLst>
                                          <p:attrName>ppt_y</p:attrName>
                                        </p:attrNameLst>
                                      </p:cBhvr>
                                      <p:tavLst>
                                        <p:tav tm="0">
                                          <p:val>
                                            <p:strVal val="ppt_y"/>
                                          </p:val>
                                        </p:tav>
                                        <p:tav tm="100000">
                                          <p:val>
                                            <p:strVal val="ppt_y"/>
                                          </p:val>
                                        </p:tav>
                                      </p:tavLst>
                                    </p:anim>
                                    <p:set>
                                      <p:cBhvr>
                                        <p:cTn id="23" dur="1" fill="hold">
                                          <p:stCondLst>
                                            <p:cond delay="4499"/>
                                          </p:stCondLst>
                                        </p:cTn>
                                        <p:tgtEl>
                                          <p:spTgt spid="40"/>
                                        </p:tgtEl>
                                        <p:attrNameLst>
                                          <p:attrName>style.visibility</p:attrName>
                                        </p:attrNameLst>
                                      </p:cBhvr>
                                      <p:to>
                                        <p:strVal val="hidden"/>
                                      </p:to>
                                    </p:set>
                                  </p:childTnLst>
                                </p:cTn>
                              </p:par>
                              <p:par>
                                <p:cTn id="24" presetID="3" presetClass="exit" presetSubtype="5" fill="hold" grpId="2" nodeType="withEffect">
                                  <p:stCondLst>
                                    <p:cond delay="0"/>
                                  </p:stCondLst>
                                  <p:childTnLst>
                                    <p:animEffect transition="out" filter="blinds(vertical)">
                                      <p:cBhvr>
                                        <p:cTn id="25" dur="5500"/>
                                        <p:tgtEl>
                                          <p:spTgt spid="40"/>
                                        </p:tgtEl>
                                      </p:cBhvr>
                                    </p:animEffect>
                                    <p:set>
                                      <p:cBhvr>
                                        <p:cTn id="26" dur="1" fill="hold">
                                          <p:stCondLst>
                                            <p:cond delay="5499"/>
                                          </p:stCondLst>
                                        </p:cTn>
                                        <p:tgtEl>
                                          <p:spTgt spid="40"/>
                                        </p:tgtEl>
                                        <p:attrNameLst>
                                          <p:attrName>style.visibility</p:attrName>
                                        </p:attrNameLst>
                                      </p:cBhvr>
                                      <p:to>
                                        <p:strVal val="hidden"/>
                                      </p:to>
                                    </p:set>
                                  </p:childTnLst>
                                </p:cTn>
                              </p:par>
                              <p:par>
                                <p:cTn id="27" presetID="2" presetClass="entr" presetSubtype="8"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4000" fill="hold"/>
                                        <p:tgtEl>
                                          <p:spTgt spid="41"/>
                                        </p:tgtEl>
                                        <p:attrNameLst>
                                          <p:attrName>ppt_x</p:attrName>
                                        </p:attrNameLst>
                                      </p:cBhvr>
                                      <p:tavLst>
                                        <p:tav tm="0">
                                          <p:val>
                                            <p:strVal val="0-#ppt_w/2"/>
                                          </p:val>
                                        </p:tav>
                                        <p:tav tm="100000">
                                          <p:val>
                                            <p:strVal val="#ppt_x"/>
                                          </p:val>
                                        </p:tav>
                                      </p:tavLst>
                                    </p:anim>
                                    <p:anim calcmode="lin" valueType="num">
                                      <p:cBhvr additive="base">
                                        <p:cTn id="30" dur="4000" fill="hold"/>
                                        <p:tgtEl>
                                          <p:spTgt spid="41"/>
                                        </p:tgtEl>
                                        <p:attrNameLst>
                                          <p:attrName>ppt_y</p:attrName>
                                        </p:attrNameLst>
                                      </p:cBhvr>
                                      <p:tavLst>
                                        <p:tav tm="0">
                                          <p:val>
                                            <p:strVal val="#ppt_y"/>
                                          </p:val>
                                        </p:tav>
                                        <p:tav tm="100000">
                                          <p:val>
                                            <p:strVal val="#ppt_y"/>
                                          </p:val>
                                        </p:tav>
                                      </p:tavLst>
                                    </p:anim>
                                  </p:childTnLst>
                                </p:cTn>
                              </p:par>
                              <p:par>
                                <p:cTn id="31" presetID="2" presetClass="exit" presetSubtype="2" fill="hold" grpId="1" nodeType="withEffect">
                                  <p:stCondLst>
                                    <p:cond delay="0"/>
                                  </p:stCondLst>
                                  <p:childTnLst>
                                    <p:anim calcmode="lin" valueType="num">
                                      <p:cBhvr additive="base">
                                        <p:cTn id="32" dur="4500"/>
                                        <p:tgtEl>
                                          <p:spTgt spid="41"/>
                                        </p:tgtEl>
                                        <p:attrNameLst>
                                          <p:attrName>ppt_x</p:attrName>
                                        </p:attrNameLst>
                                      </p:cBhvr>
                                      <p:tavLst>
                                        <p:tav tm="0">
                                          <p:val>
                                            <p:strVal val="ppt_x"/>
                                          </p:val>
                                        </p:tav>
                                        <p:tav tm="100000">
                                          <p:val>
                                            <p:strVal val="1+ppt_w/2"/>
                                          </p:val>
                                        </p:tav>
                                      </p:tavLst>
                                    </p:anim>
                                    <p:anim calcmode="lin" valueType="num">
                                      <p:cBhvr additive="base">
                                        <p:cTn id="33" dur="4500"/>
                                        <p:tgtEl>
                                          <p:spTgt spid="41"/>
                                        </p:tgtEl>
                                        <p:attrNameLst>
                                          <p:attrName>ppt_y</p:attrName>
                                        </p:attrNameLst>
                                      </p:cBhvr>
                                      <p:tavLst>
                                        <p:tav tm="0">
                                          <p:val>
                                            <p:strVal val="ppt_y"/>
                                          </p:val>
                                        </p:tav>
                                        <p:tav tm="100000">
                                          <p:val>
                                            <p:strVal val="ppt_y"/>
                                          </p:val>
                                        </p:tav>
                                      </p:tavLst>
                                    </p:anim>
                                    <p:set>
                                      <p:cBhvr>
                                        <p:cTn id="34" dur="1" fill="hold">
                                          <p:stCondLst>
                                            <p:cond delay="4499"/>
                                          </p:stCondLst>
                                        </p:cTn>
                                        <p:tgtEl>
                                          <p:spTgt spid="41"/>
                                        </p:tgtEl>
                                        <p:attrNameLst>
                                          <p:attrName>style.visibility</p:attrName>
                                        </p:attrNameLst>
                                      </p:cBhvr>
                                      <p:to>
                                        <p:strVal val="hidden"/>
                                      </p:to>
                                    </p:set>
                                  </p:childTnLst>
                                </p:cTn>
                              </p:par>
                              <p:par>
                                <p:cTn id="35" presetID="3" presetClass="exit" presetSubtype="5" fill="hold" grpId="2" nodeType="withEffect">
                                  <p:stCondLst>
                                    <p:cond delay="0"/>
                                  </p:stCondLst>
                                  <p:childTnLst>
                                    <p:animEffect transition="out" filter="blinds(vertical)">
                                      <p:cBhvr>
                                        <p:cTn id="36" dur="5500"/>
                                        <p:tgtEl>
                                          <p:spTgt spid="41"/>
                                        </p:tgtEl>
                                      </p:cBhvr>
                                    </p:animEffect>
                                    <p:set>
                                      <p:cBhvr>
                                        <p:cTn id="37" dur="1" fill="hold">
                                          <p:stCondLst>
                                            <p:cond delay="5499"/>
                                          </p:stCondLst>
                                        </p:cTn>
                                        <p:tgtEl>
                                          <p:spTgt spid="41"/>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4000" fill="hold"/>
                                        <p:tgtEl>
                                          <p:spTgt spid="44"/>
                                        </p:tgtEl>
                                        <p:attrNameLst>
                                          <p:attrName>ppt_x</p:attrName>
                                        </p:attrNameLst>
                                      </p:cBhvr>
                                      <p:tavLst>
                                        <p:tav tm="0">
                                          <p:val>
                                            <p:strVal val="0-#ppt_w/2"/>
                                          </p:val>
                                        </p:tav>
                                        <p:tav tm="100000">
                                          <p:val>
                                            <p:strVal val="#ppt_x"/>
                                          </p:val>
                                        </p:tav>
                                      </p:tavLst>
                                    </p:anim>
                                    <p:anim calcmode="lin" valueType="num">
                                      <p:cBhvr additive="base">
                                        <p:cTn id="41" dur="4000" fill="hold"/>
                                        <p:tgtEl>
                                          <p:spTgt spid="44"/>
                                        </p:tgtEl>
                                        <p:attrNameLst>
                                          <p:attrName>ppt_y</p:attrName>
                                        </p:attrNameLst>
                                      </p:cBhvr>
                                      <p:tavLst>
                                        <p:tav tm="0">
                                          <p:val>
                                            <p:strVal val="#ppt_y"/>
                                          </p:val>
                                        </p:tav>
                                        <p:tav tm="100000">
                                          <p:val>
                                            <p:strVal val="#ppt_y"/>
                                          </p:val>
                                        </p:tav>
                                      </p:tavLst>
                                    </p:anim>
                                  </p:childTnLst>
                                </p:cTn>
                              </p:par>
                              <p:par>
                                <p:cTn id="42" presetID="2" presetClass="exit" presetSubtype="2" fill="hold" grpId="1" nodeType="withEffect">
                                  <p:stCondLst>
                                    <p:cond delay="0"/>
                                  </p:stCondLst>
                                  <p:childTnLst>
                                    <p:anim calcmode="lin" valueType="num">
                                      <p:cBhvr additive="base">
                                        <p:cTn id="43" dur="4500"/>
                                        <p:tgtEl>
                                          <p:spTgt spid="44"/>
                                        </p:tgtEl>
                                        <p:attrNameLst>
                                          <p:attrName>ppt_x</p:attrName>
                                        </p:attrNameLst>
                                      </p:cBhvr>
                                      <p:tavLst>
                                        <p:tav tm="0">
                                          <p:val>
                                            <p:strVal val="ppt_x"/>
                                          </p:val>
                                        </p:tav>
                                        <p:tav tm="100000">
                                          <p:val>
                                            <p:strVal val="1+ppt_w/2"/>
                                          </p:val>
                                        </p:tav>
                                      </p:tavLst>
                                    </p:anim>
                                    <p:anim calcmode="lin" valueType="num">
                                      <p:cBhvr additive="base">
                                        <p:cTn id="44" dur="4500"/>
                                        <p:tgtEl>
                                          <p:spTgt spid="44"/>
                                        </p:tgtEl>
                                        <p:attrNameLst>
                                          <p:attrName>ppt_y</p:attrName>
                                        </p:attrNameLst>
                                      </p:cBhvr>
                                      <p:tavLst>
                                        <p:tav tm="0">
                                          <p:val>
                                            <p:strVal val="ppt_y"/>
                                          </p:val>
                                        </p:tav>
                                        <p:tav tm="100000">
                                          <p:val>
                                            <p:strVal val="ppt_y"/>
                                          </p:val>
                                        </p:tav>
                                      </p:tavLst>
                                    </p:anim>
                                    <p:set>
                                      <p:cBhvr>
                                        <p:cTn id="45" dur="1" fill="hold">
                                          <p:stCondLst>
                                            <p:cond delay="4499"/>
                                          </p:stCondLst>
                                        </p:cTn>
                                        <p:tgtEl>
                                          <p:spTgt spid="44"/>
                                        </p:tgtEl>
                                        <p:attrNameLst>
                                          <p:attrName>style.visibility</p:attrName>
                                        </p:attrNameLst>
                                      </p:cBhvr>
                                      <p:to>
                                        <p:strVal val="hidden"/>
                                      </p:to>
                                    </p:set>
                                  </p:childTnLst>
                                </p:cTn>
                              </p:par>
                              <p:par>
                                <p:cTn id="46" presetID="3" presetClass="exit" presetSubtype="5" fill="hold" grpId="2" nodeType="withEffect">
                                  <p:stCondLst>
                                    <p:cond delay="0"/>
                                  </p:stCondLst>
                                  <p:childTnLst>
                                    <p:animEffect transition="out" filter="blinds(vertical)">
                                      <p:cBhvr>
                                        <p:cTn id="47" dur="5500"/>
                                        <p:tgtEl>
                                          <p:spTgt spid="44"/>
                                        </p:tgtEl>
                                      </p:cBhvr>
                                    </p:animEffect>
                                    <p:set>
                                      <p:cBhvr>
                                        <p:cTn id="48" dur="1" fill="hold">
                                          <p:stCondLst>
                                            <p:cond delay="5499"/>
                                          </p:stCondLst>
                                        </p:cTn>
                                        <p:tgtEl>
                                          <p:spTgt spid="44"/>
                                        </p:tgtEl>
                                        <p:attrNameLst>
                                          <p:attrName>style.visibility</p:attrName>
                                        </p:attrNameLst>
                                      </p:cBhvr>
                                      <p:to>
                                        <p:strVal val="hidden"/>
                                      </p:to>
                                    </p:set>
                                  </p:childTnLst>
                                </p:cTn>
                              </p:par>
                              <p:par>
                                <p:cTn id="49" presetID="2" presetClass="entr" presetSubtype="8"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4000" fill="hold"/>
                                        <p:tgtEl>
                                          <p:spTgt spid="42"/>
                                        </p:tgtEl>
                                        <p:attrNameLst>
                                          <p:attrName>ppt_x</p:attrName>
                                        </p:attrNameLst>
                                      </p:cBhvr>
                                      <p:tavLst>
                                        <p:tav tm="0">
                                          <p:val>
                                            <p:strVal val="0-#ppt_w/2"/>
                                          </p:val>
                                        </p:tav>
                                        <p:tav tm="100000">
                                          <p:val>
                                            <p:strVal val="#ppt_x"/>
                                          </p:val>
                                        </p:tav>
                                      </p:tavLst>
                                    </p:anim>
                                    <p:anim calcmode="lin" valueType="num">
                                      <p:cBhvr additive="base">
                                        <p:cTn id="52" dur="4000" fill="hold"/>
                                        <p:tgtEl>
                                          <p:spTgt spid="42"/>
                                        </p:tgtEl>
                                        <p:attrNameLst>
                                          <p:attrName>ppt_y</p:attrName>
                                        </p:attrNameLst>
                                      </p:cBhvr>
                                      <p:tavLst>
                                        <p:tav tm="0">
                                          <p:val>
                                            <p:strVal val="#ppt_y"/>
                                          </p:val>
                                        </p:tav>
                                        <p:tav tm="100000">
                                          <p:val>
                                            <p:strVal val="#ppt_y"/>
                                          </p:val>
                                        </p:tav>
                                      </p:tavLst>
                                    </p:anim>
                                  </p:childTnLst>
                                </p:cTn>
                              </p:par>
                              <p:par>
                                <p:cTn id="53" presetID="2" presetClass="exit" presetSubtype="2" fill="hold" grpId="1" nodeType="withEffect">
                                  <p:stCondLst>
                                    <p:cond delay="0"/>
                                  </p:stCondLst>
                                  <p:childTnLst>
                                    <p:anim calcmode="lin" valueType="num">
                                      <p:cBhvr additive="base">
                                        <p:cTn id="54" dur="4500"/>
                                        <p:tgtEl>
                                          <p:spTgt spid="42"/>
                                        </p:tgtEl>
                                        <p:attrNameLst>
                                          <p:attrName>ppt_x</p:attrName>
                                        </p:attrNameLst>
                                      </p:cBhvr>
                                      <p:tavLst>
                                        <p:tav tm="0">
                                          <p:val>
                                            <p:strVal val="ppt_x"/>
                                          </p:val>
                                        </p:tav>
                                        <p:tav tm="100000">
                                          <p:val>
                                            <p:strVal val="1+ppt_w/2"/>
                                          </p:val>
                                        </p:tav>
                                      </p:tavLst>
                                    </p:anim>
                                    <p:anim calcmode="lin" valueType="num">
                                      <p:cBhvr additive="base">
                                        <p:cTn id="55" dur="4500"/>
                                        <p:tgtEl>
                                          <p:spTgt spid="42"/>
                                        </p:tgtEl>
                                        <p:attrNameLst>
                                          <p:attrName>ppt_y</p:attrName>
                                        </p:attrNameLst>
                                      </p:cBhvr>
                                      <p:tavLst>
                                        <p:tav tm="0">
                                          <p:val>
                                            <p:strVal val="ppt_y"/>
                                          </p:val>
                                        </p:tav>
                                        <p:tav tm="100000">
                                          <p:val>
                                            <p:strVal val="ppt_y"/>
                                          </p:val>
                                        </p:tav>
                                      </p:tavLst>
                                    </p:anim>
                                    <p:set>
                                      <p:cBhvr>
                                        <p:cTn id="56" dur="1" fill="hold">
                                          <p:stCondLst>
                                            <p:cond delay="4499"/>
                                          </p:stCondLst>
                                        </p:cTn>
                                        <p:tgtEl>
                                          <p:spTgt spid="42"/>
                                        </p:tgtEl>
                                        <p:attrNameLst>
                                          <p:attrName>style.visibility</p:attrName>
                                        </p:attrNameLst>
                                      </p:cBhvr>
                                      <p:to>
                                        <p:strVal val="hidden"/>
                                      </p:to>
                                    </p:set>
                                  </p:childTnLst>
                                </p:cTn>
                              </p:par>
                              <p:par>
                                <p:cTn id="57" presetID="3" presetClass="exit" presetSubtype="5" fill="hold" grpId="2" nodeType="withEffect">
                                  <p:stCondLst>
                                    <p:cond delay="0"/>
                                  </p:stCondLst>
                                  <p:childTnLst>
                                    <p:animEffect transition="out" filter="blinds(vertical)">
                                      <p:cBhvr>
                                        <p:cTn id="58" dur="5500"/>
                                        <p:tgtEl>
                                          <p:spTgt spid="42"/>
                                        </p:tgtEl>
                                      </p:cBhvr>
                                    </p:animEffect>
                                    <p:set>
                                      <p:cBhvr>
                                        <p:cTn id="59" dur="1" fill="hold">
                                          <p:stCondLst>
                                            <p:cond delay="5499"/>
                                          </p:stCondLst>
                                        </p:cTn>
                                        <p:tgtEl>
                                          <p:spTgt spid="42"/>
                                        </p:tgtEl>
                                        <p:attrNameLst>
                                          <p:attrName>style.visibility</p:attrName>
                                        </p:attrNameLst>
                                      </p:cBhvr>
                                      <p:to>
                                        <p:strVal val="hidden"/>
                                      </p:to>
                                    </p:set>
                                  </p:childTnLst>
                                </p:cTn>
                              </p:par>
                              <p:par>
                                <p:cTn id="60" presetID="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4000" fill="hold"/>
                                        <p:tgtEl>
                                          <p:spTgt spid="43"/>
                                        </p:tgtEl>
                                        <p:attrNameLst>
                                          <p:attrName>ppt_x</p:attrName>
                                        </p:attrNameLst>
                                      </p:cBhvr>
                                      <p:tavLst>
                                        <p:tav tm="0">
                                          <p:val>
                                            <p:strVal val="0-#ppt_w/2"/>
                                          </p:val>
                                        </p:tav>
                                        <p:tav tm="100000">
                                          <p:val>
                                            <p:strVal val="#ppt_x"/>
                                          </p:val>
                                        </p:tav>
                                      </p:tavLst>
                                    </p:anim>
                                    <p:anim calcmode="lin" valueType="num">
                                      <p:cBhvr additive="base">
                                        <p:cTn id="63" dur="4000" fill="hold"/>
                                        <p:tgtEl>
                                          <p:spTgt spid="43"/>
                                        </p:tgtEl>
                                        <p:attrNameLst>
                                          <p:attrName>ppt_y</p:attrName>
                                        </p:attrNameLst>
                                      </p:cBhvr>
                                      <p:tavLst>
                                        <p:tav tm="0">
                                          <p:val>
                                            <p:strVal val="#ppt_y"/>
                                          </p:val>
                                        </p:tav>
                                        <p:tav tm="100000">
                                          <p:val>
                                            <p:strVal val="#ppt_y"/>
                                          </p:val>
                                        </p:tav>
                                      </p:tavLst>
                                    </p:anim>
                                  </p:childTnLst>
                                </p:cTn>
                              </p:par>
                              <p:par>
                                <p:cTn id="64" presetID="2" presetClass="exit" presetSubtype="2" fill="hold" grpId="1" nodeType="withEffect">
                                  <p:stCondLst>
                                    <p:cond delay="0"/>
                                  </p:stCondLst>
                                  <p:childTnLst>
                                    <p:anim calcmode="lin" valueType="num">
                                      <p:cBhvr additive="base">
                                        <p:cTn id="65" dur="4500"/>
                                        <p:tgtEl>
                                          <p:spTgt spid="43"/>
                                        </p:tgtEl>
                                        <p:attrNameLst>
                                          <p:attrName>ppt_x</p:attrName>
                                        </p:attrNameLst>
                                      </p:cBhvr>
                                      <p:tavLst>
                                        <p:tav tm="0">
                                          <p:val>
                                            <p:strVal val="ppt_x"/>
                                          </p:val>
                                        </p:tav>
                                        <p:tav tm="100000">
                                          <p:val>
                                            <p:strVal val="1+ppt_w/2"/>
                                          </p:val>
                                        </p:tav>
                                      </p:tavLst>
                                    </p:anim>
                                    <p:anim calcmode="lin" valueType="num">
                                      <p:cBhvr additive="base">
                                        <p:cTn id="66" dur="4500"/>
                                        <p:tgtEl>
                                          <p:spTgt spid="43"/>
                                        </p:tgtEl>
                                        <p:attrNameLst>
                                          <p:attrName>ppt_y</p:attrName>
                                        </p:attrNameLst>
                                      </p:cBhvr>
                                      <p:tavLst>
                                        <p:tav tm="0">
                                          <p:val>
                                            <p:strVal val="ppt_y"/>
                                          </p:val>
                                        </p:tav>
                                        <p:tav tm="100000">
                                          <p:val>
                                            <p:strVal val="ppt_y"/>
                                          </p:val>
                                        </p:tav>
                                      </p:tavLst>
                                    </p:anim>
                                    <p:set>
                                      <p:cBhvr>
                                        <p:cTn id="67" dur="1" fill="hold">
                                          <p:stCondLst>
                                            <p:cond delay="4499"/>
                                          </p:stCondLst>
                                        </p:cTn>
                                        <p:tgtEl>
                                          <p:spTgt spid="43"/>
                                        </p:tgtEl>
                                        <p:attrNameLst>
                                          <p:attrName>style.visibility</p:attrName>
                                        </p:attrNameLst>
                                      </p:cBhvr>
                                      <p:to>
                                        <p:strVal val="hidden"/>
                                      </p:to>
                                    </p:set>
                                  </p:childTnLst>
                                </p:cTn>
                              </p:par>
                              <p:par>
                                <p:cTn id="68" presetID="3" presetClass="exit" presetSubtype="5" fill="hold" grpId="2" nodeType="withEffect">
                                  <p:stCondLst>
                                    <p:cond delay="0"/>
                                  </p:stCondLst>
                                  <p:childTnLst>
                                    <p:animEffect transition="out" filter="blinds(vertical)">
                                      <p:cBhvr>
                                        <p:cTn id="69" dur="5500"/>
                                        <p:tgtEl>
                                          <p:spTgt spid="43"/>
                                        </p:tgtEl>
                                      </p:cBhvr>
                                    </p:animEffect>
                                    <p:set>
                                      <p:cBhvr>
                                        <p:cTn id="70" dur="1" fill="hold">
                                          <p:stCondLst>
                                            <p:cond delay="5499"/>
                                          </p:stCondLst>
                                        </p:cTn>
                                        <p:tgtEl>
                                          <p:spTgt spid="43"/>
                                        </p:tgtEl>
                                        <p:attrNameLst>
                                          <p:attrName>style.visibility</p:attrName>
                                        </p:attrNameLst>
                                      </p:cBhvr>
                                      <p:to>
                                        <p:strVal val="hidden"/>
                                      </p:to>
                                    </p:set>
                                  </p:childTnLst>
                                </p:cTn>
                              </p:par>
                              <p:par>
                                <p:cTn id="71" presetID="2" presetClass="entr" presetSubtype="8"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4000" fill="hold"/>
                                        <p:tgtEl>
                                          <p:spTgt spid="32"/>
                                        </p:tgtEl>
                                        <p:attrNameLst>
                                          <p:attrName>ppt_x</p:attrName>
                                        </p:attrNameLst>
                                      </p:cBhvr>
                                      <p:tavLst>
                                        <p:tav tm="0">
                                          <p:val>
                                            <p:strVal val="0-#ppt_w/2"/>
                                          </p:val>
                                        </p:tav>
                                        <p:tav tm="100000">
                                          <p:val>
                                            <p:strVal val="#ppt_x"/>
                                          </p:val>
                                        </p:tav>
                                      </p:tavLst>
                                    </p:anim>
                                    <p:anim calcmode="lin" valueType="num">
                                      <p:cBhvr additive="base">
                                        <p:cTn id="74" dur="4000" fill="hold"/>
                                        <p:tgtEl>
                                          <p:spTgt spid="32"/>
                                        </p:tgtEl>
                                        <p:attrNameLst>
                                          <p:attrName>ppt_y</p:attrName>
                                        </p:attrNameLst>
                                      </p:cBhvr>
                                      <p:tavLst>
                                        <p:tav tm="0">
                                          <p:val>
                                            <p:strVal val="#ppt_y"/>
                                          </p:val>
                                        </p:tav>
                                        <p:tav tm="100000">
                                          <p:val>
                                            <p:strVal val="#ppt_y"/>
                                          </p:val>
                                        </p:tav>
                                      </p:tavLst>
                                    </p:anim>
                                  </p:childTnLst>
                                </p:cTn>
                              </p:par>
                              <p:par>
                                <p:cTn id="75" presetID="2" presetClass="exit" presetSubtype="2" fill="hold" grpId="1" nodeType="withEffect">
                                  <p:stCondLst>
                                    <p:cond delay="0"/>
                                  </p:stCondLst>
                                  <p:childTnLst>
                                    <p:anim calcmode="lin" valueType="num">
                                      <p:cBhvr additive="base">
                                        <p:cTn id="76" dur="4500"/>
                                        <p:tgtEl>
                                          <p:spTgt spid="32"/>
                                        </p:tgtEl>
                                        <p:attrNameLst>
                                          <p:attrName>ppt_x</p:attrName>
                                        </p:attrNameLst>
                                      </p:cBhvr>
                                      <p:tavLst>
                                        <p:tav tm="0">
                                          <p:val>
                                            <p:strVal val="ppt_x"/>
                                          </p:val>
                                        </p:tav>
                                        <p:tav tm="100000">
                                          <p:val>
                                            <p:strVal val="1+ppt_w/2"/>
                                          </p:val>
                                        </p:tav>
                                      </p:tavLst>
                                    </p:anim>
                                    <p:anim calcmode="lin" valueType="num">
                                      <p:cBhvr additive="base">
                                        <p:cTn id="77" dur="4500"/>
                                        <p:tgtEl>
                                          <p:spTgt spid="32"/>
                                        </p:tgtEl>
                                        <p:attrNameLst>
                                          <p:attrName>ppt_y</p:attrName>
                                        </p:attrNameLst>
                                      </p:cBhvr>
                                      <p:tavLst>
                                        <p:tav tm="0">
                                          <p:val>
                                            <p:strVal val="ppt_y"/>
                                          </p:val>
                                        </p:tav>
                                        <p:tav tm="100000">
                                          <p:val>
                                            <p:strVal val="ppt_y"/>
                                          </p:val>
                                        </p:tav>
                                      </p:tavLst>
                                    </p:anim>
                                    <p:set>
                                      <p:cBhvr>
                                        <p:cTn id="78" dur="1" fill="hold">
                                          <p:stCondLst>
                                            <p:cond delay="4499"/>
                                          </p:stCondLst>
                                        </p:cTn>
                                        <p:tgtEl>
                                          <p:spTgt spid="32"/>
                                        </p:tgtEl>
                                        <p:attrNameLst>
                                          <p:attrName>style.visibility</p:attrName>
                                        </p:attrNameLst>
                                      </p:cBhvr>
                                      <p:to>
                                        <p:strVal val="hidden"/>
                                      </p:to>
                                    </p:set>
                                  </p:childTnLst>
                                </p:cTn>
                              </p:par>
                              <p:par>
                                <p:cTn id="79" presetID="3" presetClass="exit" presetSubtype="5" fill="hold" grpId="2" nodeType="withEffect">
                                  <p:stCondLst>
                                    <p:cond delay="0"/>
                                  </p:stCondLst>
                                  <p:childTnLst>
                                    <p:animEffect transition="out" filter="blinds(vertical)">
                                      <p:cBhvr>
                                        <p:cTn id="80" dur="5500"/>
                                        <p:tgtEl>
                                          <p:spTgt spid="32"/>
                                        </p:tgtEl>
                                      </p:cBhvr>
                                    </p:animEffect>
                                    <p:set>
                                      <p:cBhvr>
                                        <p:cTn id="81" dur="1" fill="hold">
                                          <p:stCondLst>
                                            <p:cond delay="5499"/>
                                          </p:stCondLst>
                                        </p:cTn>
                                        <p:tgtEl>
                                          <p:spTgt spid="32"/>
                                        </p:tgtEl>
                                        <p:attrNameLst>
                                          <p:attrName>style.visibility</p:attrName>
                                        </p:attrNameLst>
                                      </p:cBhvr>
                                      <p:to>
                                        <p:strVal val="hidden"/>
                                      </p:to>
                                    </p:set>
                                  </p:childTnLst>
                                </p:cTn>
                              </p:par>
                              <p:par>
                                <p:cTn id="82" presetID="2" presetClass="entr" presetSubtype="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4000" fill="hold"/>
                                        <p:tgtEl>
                                          <p:spTgt spid="38"/>
                                        </p:tgtEl>
                                        <p:attrNameLst>
                                          <p:attrName>ppt_x</p:attrName>
                                        </p:attrNameLst>
                                      </p:cBhvr>
                                      <p:tavLst>
                                        <p:tav tm="0">
                                          <p:val>
                                            <p:strVal val="0-#ppt_w/2"/>
                                          </p:val>
                                        </p:tav>
                                        <p:tav tm="100000">
                                          <p:val>
                                            <p:strVal val="#ppt_x"/>
                                          </p:val>
                                        </p:tav>
                                      </p:tavLst>
                                    </p:anim>
                                    <p:anim calcmode="lin" valueType="num">
                                      <p:cBhvr additive="base">
                                        <p:cTn id="85" dur="4000" fill="hold"/>
                                        <p:tgtEl>
                                          <p:spTgt spid="38"/>
                                        </p:tgtEl>
                                        <p:attrNameLst>
                                          <p:attrName>ppt_y</p:attrName>
                                        </p:attrNameLst>
                                      </p:cBhvr>
                                      <p:tavLst>
                                        <p:tav tm="0">
                                          <p:val>
                                            <p:strVal val="#ppt_y"/>
                                          </p:val>
                                        </p:tav>
                                        <p:tav tm="100000">
                                          <p:val>
                                            <p:strVal val="#ppt_y"/>
                                          </p:val>
                                        </p:tav>
                                      </p:tavLst>
                                    </p:anim>
                                  </p:childTnLst>
                                </p:cTn>
                              </p:par>
                              <p:par>
                                <p:cTn id="86" presetID="2" presetClass="exit" presetSubtype="2" fill="hold" grpId="1" nodeType="withEffect">
                                  <p:stCondLst>
                                    <p:cond delay="0"/>
                                  </p:stCondLst>
                                  <p:childTnLst>
                                    <p:anim calcmode="lin" valueType="num">
                                      <p:cBhvr additive="base">
                                        <p:cTn id="87" dur="4500"/>
                                        <p:tgtEl>
                                          <p:spTgt spid="38"/>
                                        </p:tgtEl>
                                        <p:attrNameLst>
                                          <p:attrName>ppt_x</p:attrName>
                                        </p:attrNameLst>
                                      </p:cBhvr>
                                      <p:tavLst>
                                        <p:tav tm="0">
                                          <p:val>
                                            <p:strVal val="ppt_x"/>
                                          </p:val>
                                        </p:tav>
                                        <p:tav tm="100000">
                                          <p:val>
                                            <p:strVal val="1+ppt_w/2"/>
                                          </p:val>
                                        </p:tav>
                                      </p:tavLst>
                                    </p:anim>
                                    <p:anim calcmode="lin" valueType="num">
                                      <p:cBhvr additive="base">
                                        <p:cTn id="88" dur="4500"/>
                                        <p:tgtEl>
                                          <p:spTgt spid="38"/>
                                        </p:tgtEl>
                                        <p:attrNameLst>
                                          <p:attrName>ppt_y</p:attrName>
                                        </p:attrNameLst>
                                      </p:cBhvr>
                                      <p:tavLst>
                                        <p:tav tm="0">
                                          <p:val>
                                            <p:strVal val="ppt_y"/>
                                          </p:val>
                                        </p:tav>
                                        <p:tav tm="100000">
                                          <p:val>
                                            <p:strVal val="ppt_y"/>
                                          </p:val>
                                        </p:tav>
                                      </p:tavLst>
                                    </p:anim>
                                    <p:set>
                                      <p:cBhvr>
                                        <p:cTn id="89" dur="1" fill="hold">
                                          <p:stCondLst>
                                            <p:cond delay="4499"/>
                                          </p:stCondLst>
                                        </p:cTn>
                                        <p:tgtEl>
                                          <p:spTgt spid="38"/>
                                        </p:tgtEl>
                                        <p:attrNameLst>
                                          <p:attrName>style.visibility</p:attrName>
                                        </p:attrNameLst>
                                      </p:cBhvr>
                                      <p:to>
                                        <p:strVal val="hidden"/>
                                      </p:to>
                                    </p:set>
                                  </p:childTnLst>
                                </p:cTn>
                              </p:par>
                              <p:par>
                                <p:cTn id="90" presetID="3" presetClass="exit" presetSubtype="5" fill="hold" grpId="2" nodeType="withEffect">
                                  <p:stCondLst>
                                    <p:cond delay="0"/>
                                  </p:stCondLst>
                                  <p:childTnLst>
                                    <p:animEffect transition="out" filter="blinds(vertical)">
                                      <p:cBhvr>
                                        <p:cTn id="91" dur="5500"/>
                                        <p:tgtEl>
                                          <p:spTgt spid="38"/>
                                        </p:tgtEl>
                                      </p:cBhvr>
                                    </p:animEffect>
                                    <p:set>
                                      <p:cBhvr>
                                        <p:cTn id="92" dur="1" fill="hold">
                                          <p:stCondLst>
                                            <p:cond delay="5499"/>
                                          </p:stCondLst>
                                        </p:cTn>
                                        <p:tgtEl>
                                          <p:spTgt spid="38"/>
                                        </p:tgtEl>
                                        <p:attrNameLst>
                                          <p:attrName>style.visibility</p:attrName>
                                        </p:attrNameLst>
                                      </p:cBhvr>
                                      <p:to>
                                        <p:strVal val="hidden"/>
                                      </p:to>
                                    </p:set>
                                  </p:childTnLst>
                                </p:cTn>
                              </p:par>
                              <p:par>
                                <p:cTn id="93" presetID="2" presetClass="entr" presetSubtype="8"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4000" fill="hold"/>
                                        <p:tgtEl>
                                          <p:spTgt spid="37"/>
                                        </p:tgtEl>
                                        <p:attrNameLst>
                                          <p:attrName>ppt_x</p:attrName>
                                        </p:attrNameLst>
                                      </p:cBhvr>
                                      <p:tavLst>
                                        <p:tav tm="0">
                                          <p:val>
                                            <p:strVal val="0-#ppt_w/2"/>
                                          </p:val>
                                        </p:tav>
                                        <p:tav tm="100000">
                                          <p:val>
                                            <p:strVal val="#ppt_x"/>
                                          </p:val>
                                        </p:tav>
                                      </p:tavLst>
                                    </p:anim>
                                    <p:anim calcmode="lin" valueType="num">
                                      <p:cBhvr additive="base">
                                        <p:cTn id="96" dur="4000" fill="hold"/>
                                        <p:tgtEl>
                                          <p:spTgt spid="37"/>
                                        </p:tgtEl>
                                        <p:attrNameLst>
                                          <p:attrName>ppt_y</p:attrName>
                                        </p:attrNameLst>
                                      </p:cBhvr>
                                      <p:tavLst>
                                        <p:tav tm="0">
                                          <p:val>
                                            <p:strVal val="#ppt_y"/>
                                          </p:val>
                                        </p:tav>
                                        <p:tav tm="100000">
                                          <p:val>
                                            <p:strVal val="#ppt_y"/>
                                          </p:val>
                                        </p:tav>
                                      </p:tavLst>
                                    </p:anim>
                                  </p:childTnLst>
                                </p:cTn>
                              </p:par>
                              <p:par>
                                <p:cTn id="97" presetID="2" presetClass="exit" presetSubtype="2" fill="hold" grpId="1" nodeType="withEffect">
                                  <p:stCondLst>
                                    <p:cond delay="0"/>
                                  </p:stCondLst>
                                  <p:childTnLst>
                                    <p:anim calcmode="lin" valueType="num">
                                      <p:cBhvr additive="base">
                                        <p:cTn id="98" dur="4500"/>
                                        <p:tgtEl>
                                          <p:spTgt spid="37"/>
                                        </p:tgtEl>
                                        <p:attrNameLst>
                                          <p:attrName>ppt_x</p:attrName>
                                        </p:attrNameLst>
                                      </p:cBhvr>
                                      <p:tavLst>
                                        <p:tav tm="0">
                                          <p:val>
                                            <p:strVal val="ppt_x"/>
                                          </p:val>
                                        </p:tav>
                                        <p:tav tm="100000">
                                          <p:val>
                                            <p:strVal val="1+ppt_w/2"/>
                                          </p:val>
                                        </p:tav>
                                      </p:tavLst>
                                    </p:anim>
                                    <p:anim calcmode="lin" valueType="num">
                                      <p:cBhvr additive="base">
                                        <p:cTn id="99" dur="4500"/>
                                        <p:tgtEl>
                                          <p:spTgt spid="37"/>
                                        </p:tgtEl>
                                        <p:attrNameLst>
                                          <p:attrName>ppt_y</p:attrName>
                                        </p:attrNameLst>
                                      </p:cBhvr>
                                      <p:tavLst>
                                        <p:tav tm="0">
                                          <p:val>
                                            <p:strVal val="ppt_y"/>
                                          </p:val>
                                        </p:tav>
                                        <p:tav tm="100000">
                                          <p:val>
                                            <p:strVal val="ppt_y"/>
                                          </p:val>
                                        </p:tav>
                                      </p:tavLst>
                                    </p:anim>
                                    <p:set>
                                      <p:cBhvr>
                                        <p:cTn id="100" dur="1" fill="hold">
                                          <p:stCondLst>
                                            <p:cond delay="4499"/>
                                          </p:stCondLst>
                                        </p:cTn>
                                        <p:tgtEl>
                                          <p:spTgt spid="37"/>
                                        </p:tgtEl>
                                        <p:attrNameLst>
                                          <p:attrName>style.visibility</p:attrName>
                                        </p:attrNameLst>
                                      </p:cBhvr>
                                      <p:to>
                                        <p:strVal val="hidden"/>
                                      </p:to>
                                    </p:set>
                                  </p:childTnLst>
                                </p:cTn>
                              </p:par>
                              <p:par>
                                <p:cTn id="101" presetID="3" presetClass="exit" presetSubtype="5" fill="hold" grpId="2" nodeType="withEffect">
                                  <p:stCondLst>
                                    <p:cond delay="0"/>
                                  </p:stCondLst>
                                  <p:childTnLst>
                                    <p:animEffect transition="out" filter="blinds(vertical)">
                                      <p:cBhvr>
                                        <p:cTn id="102" dur="5500"/>
                                        <p:tgtEl>
                                          <p:spTgt spid="37"/>
                                        </p:tgtEl>
                                      </p:cBhvr>
                                    </p:animEffect>
                                    <p:set>
                                      <p:cBhvr>
                                        <p:cTn id="103" dur="1" fill="hold">
                                          <p:stCondLst>
                                            <p:cond delay="5499"/>
                                          </p:stCondLst>
                                        </p:cTn>
                                        <p:tgtEl>
                                          <p:spTgt spid="37"/>
                                        </p:tgtEl>
                                        <p:attrNameLst>
                                          <p:attrName>style.visibility</p:attrName>
                                        </p:attrNameLst>
                                      </p:cBhvr>
                                      <p:to>
                                        <p:strVal val="hidden"/>
                                      </p:to>
                                    </p:set>
                                  </p:childTnLst>
                                </p:cTn>
                              </p:par>
                              <p:par>
                                <p:cTn id="104" presetID="2" presetClass="entr" presetSubtype="8" fill="hold" grpId="0" nodeType="withEffect">
                                  <p:stCondLst>
                                    <p:cond delay="0"/>
                                  </p:stCondLst>
                                  <p:childTnLst>
                                    <p:set>
                                      <p:cBhvr>
                                        <p:cTn id="105" dur="1" fill="hold">
                                          <p:stCondLst>
                                            <p:cond delay="0"/>
                                          </p:stCondLst>
                                        </p:cTn>
                                        <p:tgtEl>
                                          <p:spTgt spid="36"/>
                                        </p:tgtEl>
                                        <p:attrNameLst>
                                          <p:attrName>style.visibility</p:attrName>
                                        </p:attrNameLst>
                                      </p:cBhvr>
                                      <p:to>
                                        <p:strVal val="visible"/>
                                      </p:to>
                                    </p:set>
                                    <p:anim calcmode="lin" valueType="num">
                                      <p:cBhvr additive="base">
                                        <p:cTn id="106" dur="4000" fill="hold"/>
                                        <p:tgtEl>
                                          <p:spTgt spid="36"/>
                                        </p:tgtEl>
                                        <p:attrNameLst>
                                          <p:attrName>ppt_x</p:attrName>
                                        </p:attrNameLst>
                                      </p:cBhvr>
                                      <p:tavLst>
                                        <p:tav tm="0">
                                          <p:val>
                                            <p:strVal val="0-#ppt_w/2"/>
                                          </p:val>
                                        </p:tav>
                                        <p:tav tm="100000">
                                          <p:val>
                                            <p:strVal val="#ppt_x"/>
                                          </p:val>
                                        </p:tav>
                                      </p:tavLst>
                                    </p:anim>
                                    <p:anim calcmode="lin" valueType="num">
                                      <p:cBhvr additive="base">
                                        <p:cTn id="107" dur="4000" fill="hold"/>
                                        <p:tgtEl>
                                          <p:spTgt spid="36"/>
                                        </p:tgtEl>
                                        <p:attrNameLst>
                                          <p:attrName>ppt_y</p:attrName>
                                        </p:attrNameLst>
                                      </p:cBhvr>
                                      <p:tavLst>
                                        <p:tav tm="0">
                                          <p:val>
                                            <p:strVal val="#ppt_y"/>
                                          </p:val>
                                        </p:tav>
                                        <p:tav tm="100000">
                                          <p:val>
                                            <p:strVal val="#ppt_y"/>
                                          </p:val>
                                        </p:tav>
                                      </p:tavLst>
                                    </p:anim>
                                  </p:childTnLst>
                                </p:cTn>
                              </p:par>
                              <p:par>
                                <p:cTn id="108" presetID="2" presetClass="exit" presetSubtype="2" fill="hold" grpId="1" nodeType="withEffect">
                                  <p:stCondLst>
                                    <p:cond delay="0"/>
                                  </p:stCondLst>
                                  <p:childTnLst>
                                    <p:anim calcmode="lin" valueType="num">
                                      <p:cBhvr additive="base">
                                        <p:cTn id="109" dur="4500"/>
                                        <p:tgtEl>
                                          <p:spTgt spid="36"/>
                                        </p:tgtEl>
                                        <p:attrNameLst>
                                          <p:attrName>ppt_x</p:attrName>
                                        </p:attrNameLst>
                                      </p:cBhvr>
                                      <p:tavLst>
                                        <p:tav tm="0">
                                          <p:val>
                                            <p:strVal val="ppt_x"/>
                                          </p:val>
                                        </p:tav>
                                        <p:tav tm="100000">
                                          <p:val>
                                            <p:strVal val="1+ppt_w/2"/>
                                          </p:val>
                                        </p:tav>
                                      </p:tavLst>
                                    </p:anim>
                                    <p:anim calcmode="lin" valueType="num">
                                      <p:cBhvr additive="base">
                                        <p:cTn id="110" dur="4500"/>
                                        <p:tgtEl>
                                          <p:spTgt spid="36"/>
                                        </p:tgtEl>
                                        <p:attrNameLst>
                                          <p:attrName>ppt_y</p:attrName>
                                        </p:attrNameLst>
                                      </p:cBhvr>
                                      <p:tavLst>
                                        <p:tav tm="0">
                                          <p:val>
                                            <p:strVal val="ppt_y"/>
                                          </p:val>
                                        </p:tav>
                                        <p:tav tm="100000">
                                          <p:val>
                                            <p:strVal val="ppt_y"/>
                                          </p:val>
                                        </p:tav>
                                      </p:tavLst>
                                    </p:anim>
                                    <p:set>
                                      <p:cBhvr>
                                        <p:cTn id="111" dur="1" fill="hold">
                                          <p:stCondLst>
                                            <p:cond delay="4499"/>
                                          </p:stCondLst>
                                        </p:cTn>
                                        <p:tgtEl>
                                          <p:spTgt spid="36"/>
                                        </p:tgtEl>
                                        <p:attrNameLst>
                                          <p:attrName>style.visibility</p:attrName>
                                        </p:attrNameLst>
                                      </p:cBhvr>
                                      <p:to>
                                        <p:strVal val="hidden"/>
                                      </p:to>
                                    </p:set>
                                  </p:childTnLst>
                                </p:cTn>
                              </p:par>
                              <p:par>
                                <p:cTn id="112" presetID="3" presetClass="exit" presetSubtype="5" fill="hold" grpId="2" nodeType="withEffect">
                                  <p:stCondLst>
                                    <p:cond delay="0"/>
                                  </p:stCondLst>
                                  <p:childTnLst>
                                    <p:animEffect transition="out" filter="blinds(vertical)">
                                      <p:cBhvr>
                                        <p:cTn id="113" dur="5500"/>
                                        <p:tgtEl>
                                          <p:spTgt spid="36"/>
                                        </p:tgtEl>
                                      </p:cBhvr>
                                    </p:animEffect>
                                    <p:set>
                                      <p:cBhvr>
                                        <p:cTn id="114" dur="1" fill="hold">
                                          <p:stCondLst>
                                            <p:cond delay="5499"/>
                                          </p:stCondLst>
                                        </p:cTn>
                                        <p:tgtEl>
                                          <p:spTgt spid="36"/>
                                        </p:tgtEl>
                                        <p:attrNameLst>
                                          <p:attrName>style.visibility</p:attrName>
                                        </p:attrNameLst>
                                      </p:cBhvr>
                                      <p:to>
                                        <p:strVal val="hidden"/>
                                      </p:to>
                                    </p:set>
                                  </p:childTnLst>
                                </p:cTn>
                              </p:par>
                              <p:par>
                                <p:cTn id="115" presetID="2" presetClass="entr" presetSubtype="8"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4000" fill="hold"/>
                                        <p:tgtEl>
                                          <p:spTgt spid="35"/>
                                        </p:tgtEl>
                                        <p:attrNameLst>
                                          <p:attrName>ppt_x</p:attrName>
                                        </p:attrNameLst>
                                      </p:cBhvr>
                                      <p:tavLst>
                                        <p:tav tm="0">
                                          <p:val>
                                            <p:strVal val="0-#ppt_w/2"/>
                                          </p:val>
                                        </p:tav>
                                        <p:tav tm="100000">
                                          <p:val>
                                            <p:strVal val="#ppt_x"/>
                                          </p:val>
                                        </p:tav>
                                      </p:tavLst>
                                    </p:anim>
                                    <p:anim calcmode="lin" valueType="num">
                                      <p:cBhvr additive="base">
                                        <p:cTn id="118" dur="4000" fill="hold"/>
                                        <p:tgtEl>
                                          <p:spTgt spid="35"/>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5"/>
                                        </p:tgtEl>
                                        <p:attrNameLst>
                                          <p:attrName>ppt_x</p:attrName>
                                        </p:attrNameLst>
                                      </p:cBhvr>
                                      <p:tavLst>
                                        <p:tav tm="0">
                                          <p:val>
                                            <p:strVal val="ppt_x"/>
                                          </p:val>
                                        </p:tav>
                                        <p:tav tm="100000">
                                          <p:val>
                                            <p:strVal val="1+ppt_w/2"/>
                                          </p:val>
                                        </p:tav>
                                      </p:tavLst>
                                    </p:anim>
                                    <p:anim calcmode="lin" valueType="num">
                                      <p:cBhvr additive="base">
                                        <p:cTn id="121" dur="4500"/>
                                        <p:tgtEl>
                                          <p:spTgt spid="35"/>
                                        </p:tgtEl>
                                        <p:attrNameLst>
                                          <p:attrName>ppt_y</p:attrName>
                                        </p:attrNameLst>
                                      </p:cBhvr>
                                      <p:tavLst>
                                        <p:tav tm="0">
                                          <p:val>
                                            <p:strVal val="ppt_y"/>
                                          </p:val>
                                        </p:tav>
                                        <p:tav tm="100000">
                                          <p:val>
                                            <p:strVal val="ppt_y"/>
                                          </p:val>
                                        </p:tav>
                                      </p:tavLst>
                                    </p:anim>
                                    <p:set>
                                      <p:cBhvr>
                                        <p:cTn id="122" dur="1" fill="hold">
                                          <p:stCondLst>
                                            <p:cond delay="4499"/>
                                          </p:stCondLst>
                                        </p:cTn>
                                        <p:tgtEl>
                                          <p:spTgt spid="35"/>
                                        </p:tgtEl>
                                        <p:attrNameLst>
                                          <p:attrName>style.visibility</p:attrName>
                                        </p:attrNameLst>
                                      </p:cBhvr>
                                      <p:to>
                                        <p:strVal val="hidden"/>
                                      </p:to>
                                    </p:set>
                                  </p:childTnLst>
                                </p:cTn>
                              </p:par>
                              <p:par>
                                <p:cTn id="123" presetID="3" presetClass="exit" presetSubtype="5" fill="hold" grpId="2" nodeType="withEffect">
                                  <p:stCondLst>
                                    <p:cond delay="0"/>
                                  </p:stCondLst>
                                  <p:childTnLst>
                                    <p:animEffect transition="out" filter="blinds(vertical)">
                                      <p:cBhvr>
                                        <p:cTn id="124" dur="5500"/>
                                        <p:tgtEl>
                                          <p:spTgt spid="35"/>
                                        </p:tgtEl>
                                      </p:cBhvr>
                                    </p:animEffect>
                                    <p:set>
                                      <p:cBhvr>
                                        <p:cTn id="125" dur="1" fill="hold">
                                          <p:stCondLst>
                                            <p:cond delay="5499"/>
                                          </p:stCondLst>
                                        </p:cTn>
                                        <p:tgtEl>
                                          <p:spTgt spid="35"/>
                                        </p:tgtEl>
                                        <p:attrNameLst>
                                          <p:attrName>style.visibility</p:attrName>
                                        </p:attrNameLst>
                                      </p:cBhvr>
                                      <p:to>
                                        <p:strVal val="hidden"/>
                                      </p:to>
                                    </p:set>
                                  </p:childTnLst>
                                </p:cTn>
                              </p:par>
                              <p:par>
                                <p:cTn id="126" presetID="2" presetClass="entr" presetSubtype="8" fill="hold" grpId="0" nodeType="withEffect">
                                  <p:stCondLst>
                                    <p:cond delay="0"/>
                                  </p:stCondLst>
                                  <p:childTnLst>
                                    <p:set>
                                      <p:cBhvr>
                                        <p:cTn id="127" dur="1" fill="hold">
                                          <p:stCondLst>
                                            <p:cond delay="0"/>
                                          </p:stCondLst>
                                        </p:cTn>
                                        <p:tgtEl>
                                          <p:spTgt spid="34"/>
                                        </p:tgtEl>
                                        <p:attrNameLst>
                                          <p:attrName>style.visibility</p:attrName>
                                        </p:attrNameLst>
                                      </p:cBhvr>
                                      <p:to>
                                        <p:strVal val="visible"/>
                                      </p:to>
                                    </p:set>
                                    <p:anim calcmode="lin" valueType="num">
                                      <p:cBhvr additive="base">
                                        <p:cTn id="128" dur="4000" fill="hold"/>
                                        <p:tgtEl>
                                          <p:spTgt spid="34"/>
                                        </p:tgtEl>
                                        <p:attrNameLst>
                                          <p:attrName>ppt_x</p:attrName>
                                        </p:attrNameLst>
                                      </p:cBhvr>
                                      <p:tavLst>
                                        <p:tav tm="0">
                                          <p:val>
                                            <p:strVal val="0-#ppt_w/2"/>
                                          </p:val>
                                        </p:tav>
                                        <p:tav tm="100000">
                                          <p:val>
                                            <p:strVal val="#ppt_x"/>
                                          </p:val>
                                        </p:tav>
                                      </p:tavLst>
                                    </p:anim>
                                    <p:anim calcmode="lin" valueType="num">
                                      <p:cBhvr additive="base">
                                        <p:cTn id="129" dur="4000" fill="hold"/>
                                        <p:tgtEl>
                                          <p:spTgt spid="34"/>
                                        </p:tgtEl>
                                        <p:attrNameLst>
                                          <p:attrName>ppt_y</p:attrName>
                                        </p:attrNameLst>
                                      </p:cBhvr>
                                      <p:tavLst>
                                        <p:tav tm="0">
                                          <p:val>
                                            <p:strVal val="#ppt_y"/>
                                          </p:val>
                                        </p:tav>
                                        <p:tav tm="100000">
                                          <p:val>
                                            <p:strVal val="#ppt_y"/>
                                          </p:val>
                                        </p:tav>
                                      </p:tavLst>
                                    </p:anim>
                                  </p:childTnLst>
                                </p:cTn>
                              </p:par>
                              <p:par>
                                <p:cTn id="130" presetID="2" presetClass="exit" presetSubtype="2" fill="hold" grpId="1" nodeType="withEffect">
                                  <p:stCondLst>
                                    <p:cond delay="0"/>
                                  </p:stCondLst>
                                  <p:childTnLst>
                                    <p:anim calcmode="lin" valueType="num">
                                      <p:cBhvr additive="base">
                                        <p:cTn id="131" dur="4500"/>
                                        <p:tgtEl>
                                          <p:spTgt spid="34"/>
                                        </p:tgtEl>
                                        <p:attrNameLst>
                                          <p:attrName>ppt_x</p:attrName>
                                        </p:attrNameLst>
                                      </p:cBhvr>
                                      <p:tavLst>
                                        <p:tav tm="0">
                                          <p:val>
                                            <p:strVal val="ppt_x"/>
                                          </p:val>
                                        </p:tav>
                                        <p:tav tm="100000">
                                          <p:val>
                                            <p:strVal val="1+ppt_w/2"/>
                                          </p:val>
                                        </p:tav>
                                      </p:tavLst>
                                    </p:anim>
                                    <p:anim calcmode="lin" valueType="num">
                                      <p:cBhvr additive="base">
                                        <p:cTn id="132" dur="4500"/>
                                        <p:tgtEl>
                                          <p:spTgt spid="34"/>
                                        </p:tgtEl>
                                        <p:attrNameLst>
                                          <p:attrName>ppt_y</p:attrName>
                                        </p:attrNameLst>
                                      </p:cBhvr>
                                      <p:tavLst>
                                        <p:tav tm="0">
                                          <p:val>
                                            <p:strVal val="ppt_y"/>
                                          </p:val>
                                        </p:tav>
                                        <p:tav tm="100000">
                                          <p:val>
                                            <p:strVal val="ppt_y"/>
                                          </p:val>
                                        </p:tav>
                                      </p:tavLst>
                                    </p:anim>
                                    <p:set>
                                      <p:cBhvr>
                                        <p:cTn id="133" dur="1" fill="hold">
                                          <p:stCondLst>
                                            <p:cond delay="4499"/>
                                          </p:stCondLst>
                                        </p:cTn>
                                        <p:tgtEl>
                                          <p:spTgt spid="34"/>
                                        </p:tgtEl>
                                        <p:attrNameLst>
                                          <p:attrName>style.visibility</p:attrName>
                                        </p:attrNameLst>
                                      </p:cBhvr>
                                      <p:to>
                                        <p:strVal val="hidden"/>
                                      </p:to>
                                    </p:set>
                                  </p:childTnLst>
                                </p:cTn>
                              </p:par>
                              <p:par>
                                <p:cTn id="134" presetID="3" presetClass="exit" presetSubtype="5" fill="hold" grpId="2" nodeType="withEffect">
                                  <p:stCondLst>
                                    <p:cond delay="0"/>
                                  </p:stCondLst>
                                  <p:childTnLst>
                                    <p:animEffect transition="out" filter="blinds(vertical)">
                                      <p:cBhvr>
                                        <p:cTn id="135" dur="5500"/>
                                        <p:tgtEl>
                                          <p:spTgt spid="34"/>
                                        </p:tgtEl>
                                      </p:cBhvr>
                                    </p:animEffect>
                                    <p:set>
                                      <p:cBhvr>
                                        <p:cTn id="136" dur="1" fill="hold">
                                          <p:stCondLst>
                                            <p:cond delay="5499"/>
                                          </p:stCondLst>
                                        </p:cTn>
                                        <p:tgtEl>
                                          <p:spTgt spid="34"/>
                                        </p:tgtEl>
                                        <p:attrNameLst>
                                          <p:attrName>style.visibility</p:attrName>
                                        </p:attrNameLst>
                                      </p:cBhvr>
                                      <p:to>
                                        <p:strVal val="hidden"/>
                                      </p:to>
                                    </p:set>
                                  </p:childTnLst>
                                </p:cTn>
                              </p:par>
                              <p:par>
                                <p:cTn id="137" presetID="2" presetClass="entr" presetSubtype="8" fill="hold" grpId="0" nodeType="withEffect">
                                  <p:stCondLst>
                                    <p:cond delay="0"/>
                                  </p:stCondLst>
                                  <p:childTnLst>
                                    <p:set>
                                      <p:cBhvr>
                                        <p:cTn id="138" dur="1" fill="hold">
                                          <p:stCondLst>
                                            <p:cond delay="0"/>
                                          </p:stCondLst>
                                        </p:cTn>
                                        <p:tgtEl>
                                          <p:spTgt spid="33"/>
                                        </p:tgtEl>
                                        <p:attrNameLst>
                                          <p:attrName>style.visibility</p:attrName>
                                        </p:attrNameLst>
                                      </p:cBhvr>
                                      <p:to>
                                        <p:strVal val="visible"/>
                                      </p:to>
                                    </p:set>
                                    <p:anim calcmode="lin" valueType="num">
                                      <p:cBhvr additive="base">
                                        <p:cTn id="139" dur="4000" fill="hold"/>
                                        <p:tgtEl>
                                          <p:spTgt spid="33"/>
                                        </p:tgtEl>
                                        <p:attrNameLst>
                                          <p:attrName>ppt_x</p:attrName>
                                        </p:attrNameLst>
                                      </p:cBhvr>
                                      <p:tavLst>
                                        <p:tav tm="0">
                                          <p:val>
                                            <p:strVal val="0-#ppt_w/2"/>
                                          </p:val>
                                        </p:tav>
                                        <p:tav tm="100000">
                                          <p:val>
                                            <p:strVal val="#ppt_x"/>
                                          </p:val>
                                        </p:tav>
                                      </p:tavLst>
                                    </p:anim>
                                    <p:anim calcmode="lin" valueType="num">
                                      <p:cBhvr additive="base">
                                        <p:cTn id="140" dur="4000" fill="hold"/>
                                        <p:tgtEl>
                                          <p:spTgt spid="33"/>
                                        </p:tgtEl>
                                        <p:attrNameLst>
                                          <p:attrName>ppt_y</p:attrName>
                                        </p:attrNameLst>
                                      </p:cBhvr>
                                      <p:tavLst>
                                        <p:tav tm="0">
                                          <p:val>
                                            <p:strVal val="#ppt_y"/>
                                          </p:val>
                                        </p:tav>
                                        <p:tav tm="100000">
                                          <p:val>
                                            <p:strVal val="#ppt_y"/>
                                          </p:val>
                                        </p:tav>
                                      </p:tavLst>
                                    </p:anim>
                                  </p:childTnLst>
                                </p:cTn>
                              </p:par>
                              <p:par>
                                <p:cTn id="141" presetID="2" presetClass="exit" presetSubtype="2" fill="hold" grpId="1" nodeType="withEffect">
                                  <p:stCondLst>
                                    <p:cond delay="0"/>
                                  </p:stCondLst>
                                  <p:childTnLst>
                                    <p:anim calcmode="lin" valueType="num">
                                      <p:cBhvr additive="base">
                                        <p:cTn id="142" dur="4500"/>
                                        <p:tgtEl>
                                          <p:spTgt spid="33"/>
                                        </p:tgtEl>
                                        <p:attrNameLst>
                                          <p:attrName>ppt_x</p:attrName>
                                        </p:attrNameLst>
                                      </p:cBhvr>
                                      <p:tavLst>
                                        <p:tav tm="0">
                                          <p:val>
                                            <p:strVal val="ppt_x"/>
                                          </p:val>
                                        </p:tav>
                                        <p:tav tm="100000">
                                          <p:val>
                                            <p:strVal val="1+ppt_w/2"/>
                                          </p:val>
                                        </p:tav>
                                      </p:tavLst>
                                    </p:anim>
                                    <p:anim calcmode="lin" valueType="num">
                                      <p:cBhvr additive="base">
                                        <p:cTn id="143" dur="4500"/>
                                        <p:tgtEl>
                                          <p:spTgt spid="33"/>
                                        </p:tgtEl>
                                        <p:attrNameLst>
                                          <p:attrName>ppt_y</p:attrName>
                                        </p:attrNameLst>
                                      </p:cBhvr>
                                      <p:tavLst>
                                        <p:tav tm="0">
                                          <p:val>
                                            <p:strVal val="ppt_y"/>
                                          </p:val>
                                        </p:tav>
                                        <p:tav tm="100000">
                                          <p:val>
                                            <p:strVal val="ppt_y"/>
                                          </p:val>
                                        </p:tav>
                                      </p:tavLst>
                                    </p:anim>
                                    <p:set>
                                      <p:cBhvr>
                                        <p:cTn id="144" dur="1" fill="hold">
                                          <p:stCondLst>
                                            <p:cond delay="4499"/>
                                          </p:stCondLst>
                                        </p:cTn>
                                        <p:tgtEl>
                                          <p:spTgt spid="33"/>
                                        </p:tgtEl>
                                        <p:attrNameLst>
                                          <p:attrName>style.visibility</p:attrName>
                                        </p:attrNameLst>
                                      </p:cBhvr>
                                      <p:to>
                                        <p:strVal val="hidden"/>
                                      </p:to>
                                    </p:set>
                                  </p:childTnLst>
                                </p:cTn>
                              </p:par>
                              <p:par>
                                <p:cTn id="145" presetID="3" presetClass="exit" presetSubtype="5" fill="hold" grpId="2" nodeType="withEffect">
                                  <p:stCondLst>
                                    <p:cond delay="0"/>
                                  </p:stCondLst>
                                  <p:childTnLst>
                                    <p:animEffect transition="out" filter="blinds(vertical)">
                                      <p:cBhvr>
                                        <p:cTn id="146" dur="5500"/>
                                        <p:tgtEl>
                                          <p:spTgt spid="33"/>
                                        </p:tgtEl>
                                      </p:cBhvr>
                                    </p:animEffect>
                                    <p:set>
                                      <p:cBhvr>
                                        <p:cTn id="147" dur="1" fill="hold">
                                          <p:stCondLst>
                                            <p:cond delay="5499"/>
                                          </p:stCondLst>
                                        </p:cTn>
                                        <p:tgtEl>
                                          <p:spTgt spid="33"/>
                                        </p:tgtEl>
                                        <p:attrNameLst>
                                          <p:attrName>style.visibility</p:attrName>
                                        </p:attrNameLst>
                                      </p:cBhvr>
                                      <p:to>
                                        <p:strVal val="hidden"/>
                                      </p:to>
                                    </p:set>
                                  </p:childTnLst>
                                </p:cTn>
                              </p:par>
                              <p:par>
                                <p:cTn id="148" presetID="2" presetClass="entr" presetSubtype="8"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additive="base">
                                        <p:cTn id="150" dur="4000" fill="hold"/>
                                        <p:tgtEl>
                                          <p:spTgt spid="31"/>
                                        </p:tgtEl>
                                        <p:attrNameLst>
                                          <p:attrName>ppt_x</p:attrName>
                                        </p:attrNameLst>
                                      </p:cBhvr>
                                      <p:tavLst>
                                        <p:tav tm="0">
                                          <p:val>
                                            <p:strVal val="0-#ppt_w/2"/>
                                          </p:val>
                                        </p:tav>
                                        <p:tav tm="100000">
                                          <p:val>
                                            <p:strVal val="#ppt_x"/>
                                          </p:val>
                                        </p:tav>
                                      </p:tavLst>
                                    </p:anim>
                                    <p:anim calcmode="lin" valueType="num">
                                      <p:cBhvr additive="base">
                                        <p:cTn id="151" dur="4000" fill="hold"/>
                                        <p:tgtEl>
                                          <p:spTgt spid="31"/>
                                        </p:tgtEl>
                                        <p:attrNameLst>
                                          <p:attrName>ppt_y</p:attrName>
                                        </p:attrNameLst>
                                      </p:cBhvr>
                                      <p:tavLst>
                                        <p:tav tm="0">
                                          <p:val>
                                            <p:strVal val="#ppt_y"/>
                                          </p:val>
                                        </p:tav>
                                        <p:tav tm="100000">
                                          <p:val>
                                            <p:strVal val="#ppt_y"/>
                                          </p:val>
                                        </p:tav>
                                      </p:tavLst>
                                    </p:anim>
                                  </p:childTnLst>
                                </p:cTn>
                              </p:par>
                              <p:par>
                                <p:cTn id="152" presetID="2" presetClass="exit" presetSubtype="2" fill="hold" grpId="1" nodeType="withEffect">
                                  <p:stCondLst>
                                    <p:cond delay="0"/>
                                  </p:stCondLst>
                                  <p:childTnLst>
                                    <p:anim calcmode="lin" valueType="num">
                                      <p:cBhvr additive="base">
                                        <p:cTn id="153" dur="4500"/>
                                        <p:tgtEl>
                                          <p:spTgt spid="31"/>
                                        </p:tgtEl>
                                        <p:attrNameLst>
                                          <p:attrName>ppt_x</p:attrName>
                                        </p:attrNameLst>
                                      </p:cBhvr>
                                      <p:tavLst>
                                        <p:tav tm="0">
                                          <p:val>
                                            <p:strVal val="ppt_x"/>
                                          </p:val>
                                        </p:tav>
                                        <p:tav tm="100000">
                                          <p:val>
                                            <p:strVal val="1+ppt_w/2"/>
                                          </p:val>
                                        </p:tav>
                                      </p:tavLst>
                                    </p:anim>
                                    <p:anim calcmode="lin" valueType="num">
                                      <p:cBhvr additive="base">
                                        <p:cTn id="154" dur="4500"/>
                                        <p:tgtEl>
                                          <p:spTgt spid="31"/>
                                        </p:tgtEl>
                                        <p:attrNameLst>
                                          <p:attrName>ppt_y</p:attrName>
                                        </p:attrNameLst>
                                      </p:cBhvr>
                                      <p:tavLst>
                                        <p:tav tm="0">
                                          <p:val>
                                            <p:strVal val="ppt_y"/>
                                          </p:val>
                                        </p:tav>
                                        <p:tav tm="100000">
                                          <p:val>
                                            <p:strVal val="ppt_y"/>
                                          </p:val>
                                        </p:tav>
                                      </p:tavLst>
                                    </p:anim>
                                    <p:set>
                                      <p:cBhvr>
                                        <p:cTn id="155" dur="1" fill="hold">
                                          <p:stCondLst>
                                            <p:cond delay="4499"/>
                                          </p:stCondLst>
                                        </p:cTn>
                                        <p:tgtEl>
                                          <p:spTgt spid="31"/>
                                        </p:tgtEl>
                                        <p:attrNameLst>
                                          <p:attrName>style.visibility</p:attrName>
                                        </p:attrNameLst>
                                      </p:cBhvr>
                                      <p:to>
                                        <p:strVal val="hidden"/>
                                      </p:to>
                                    </p:set>
                                  </p:childTnLst>
                                </p:cTn>
                              </p:par>
                              <p:par>
                                <p:cTn id="156" presetID="3" presetClass="exit" presetSubtype="5" fill="hold" grpId="2" nodeType="withEffect">
                                  <p:stCondLst>
                                    <p:cond delay="0"/>
                                  </p:stCondLst>
                                  <p:childTnLst>
                                    <p:animEffect transition="out" filter="blinds(vertical)">
                                      <p:cBhvr>
                                        <p:cTn id="157" dur="5500"/>
                                        <p:tgtEl>
                                          <p:spTgt spid="31"/>
                                        </p:tgtEl>
                                      </p:cBhvr>
                                    </p:animEffect>
                                    <p:set>
                                      <p:cBhvr>
                                        <p:cTn id="158" dur="1" fill="hold">
                                          <p:stCondLst>
                                            <p:cond delay="5499"/>
                                          </p:stCondLst>
                                        </p:cTn>
                                        <p:tgtEl>
                                          <p:spTgt spid="31"/>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additive="base">
                                        <p:cTn id="161" dur="4000" fill="hold"/>
                                        <p:tgtEl>
                                          <p:spTgt spid="30"/>
                                        </p:tgtEl>
                                        <p:attrNameLst>
                                          <p:attrName>ppt_x</p:attrName>
                                        </p:attrNameLst>
                                      </p:cBhvr>
                                      <p:tavLst>
                                        <p:tav tm="0">
                                          <p:val>
                                            <p:strVal val="0-#ppt_w/2"/>
                                          </p:val>
                                        </p:tav>
                                        <p:tav tm="100000">
                                          <p:val>
                                            <p:strVal val="#ppt_x"/>
                                          </p:val>
                                        </p:tav>
                                      </p:tavLst>
                                    </p:anim>
                                    <p:anim calcmode="lin" valueType="num">
                                      <p:cBhvr additive="base">
                                        <p:cTn id="162" dur="4000" fill="hold"/>
                                        <p:tgtEl>
                                          <p:spTgt spid="30"/>
                                        </p:tgtEl>
                                        <p:attrNameLst>
                                          <p:attrName>ppt_y</p:attrName>
                                        </p:attrNameLst>
                                      </p:cBhvr>
                                      <p:tavLst>
                                        <p:tav tm="0">
                                          <p:val>
                                            <p:strVal val="#ppt_y"/>
                                          </p:val>
                                        </p:tav>
                                        <p:tav tm="100000">
                                          <p:val>
                                            <p:strVal val="#ppt_y"/>
                                          </p:val>
                                        </p:tav>
                                      </p:tavLst>
                                    </p:anim>
                                  </p:childTnLst>
                                </p:cTn>
                              </p:par>
                              <p:par>
                                <p:cTn id="163" presetID="2" presetClass="exit" presetSubtype="2" fill="hold" grpId="1"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1+ppt_w/2"/>
                                          </p:val>
                                        </p:tav>
                                      </p:tavLst>
                                    </p:anim>
                                    <p:anim calcmode="lin" valueType="num">
                                      <p:cBhvr additive="base">
                                        <p:cTn id="165" dur="4500"/>
                                        <p:tgtEl>
                                          <p:spTgt spid="30"/>
                                        </p:tgtEl>
                                        <p:attrNameLst>
                                          <p:attrName>ppt_y</p:attrName>
                                        </p:attrNameLst>
                                      </p:cBhvr>
                                      <p:tavLst>
                                        <p:tav tm="0">
                                          <p:val>
                                            <p:strVal val="ppt_y"/>
                                          </p:val>
                                        </p:tav>
                                        <p:tav tm="100000">
                                          <p:val>
                                            <p:strVal val="ppt_y"/>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5" fill="hold" grpId="2" nodeType="withEffect">
                                  <p:stCondLst>
                                    <p:cond delay="0"/>
                                  </p:stCondLst>
                                  <p:childTnLst>
                                    <p:animEffect transition="out" filter="blinds(vertical)">
                                      <p:cBhvr>
                                        <p:cTn id="168" dur="5500"/>
                                        <p:tgtEl>
                                          <p:spTgt spid="30"/>
                                        </p:tgtEl>
                                      </p:cBhvr>
                                    </p:animEffect>
                                    <p:set>
                                      <p:cBhvr>
                                        <p:cTn id="169" dur="1" fill="hold">
                                          <p:stCondLst>
                                            <p:cond delay="5499"/>
                                          </p:stCondLst>
                                        </p:cTn>
                                        <p:tgtEl>
                                          <p:spTgt spid="30"/>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29"/>
                                        </p:tgtEl>
                                        <p:attrNameLst>
                                          <p:attrName>style.visibility</p:attrName>
                                        </p:attrNameLst>
                                      </p:cBhvr>
                                      <p:to>
                                        <p:strVal val="visible"/>
                                      </p:to>
                                    </p:set>
                                    <p:anim calcmode="lin" valueType="num">
                                      <p:cBhvr additive="base">
                                        <p:cTn id="172" dur="4000" fill="hold"/>
                                        <p:tgtEl>
                                          <p:spTgt spid="29"/>
                                        </p:tgtEl>
                                        <p:attrNameLst>
                                          <p:attrName>ppt_x</p:attrName>
                                        </p:attrNameLst>
                                      </p:cBhvr>
                                      <p:tavLst>
                                        <p:tav tm="0">
                                          <p:val>
                                            <p:strVal val="0-#ppt_w/2"/>
                                          </p:val>
                                        </p:tav>
                                        <p:tav tm="100000">
                                          <p:val>
                                            <p:strVal val="#ppt_x"/>
                                          </p:val>
                                        </p:tav>
                                      </p:tavLst>
                                    </p:anim>
                                    <p:anim calcmode="lin" valueType="num">
                                      <p:cBhvr additive="base">
                                        <p:cTn id="173" dur="4000" fill="hold"/>
                                        <p:tgtEl>
                                          <p:spTgt spid="29"/>
                                        </p:tgtEl>
                                        <p:attrNameLst>
                                          <p:attrName>ppt_y</p:attrName>
                                        </p:attrNameLst>
                                      </p:cBhvr>
                                      <p:tavLst>
                                        <p:tav tm="0">
                                          <p:val>
                                            <p:strVal val="#ppt_y"/>
                                          </p:val>
                                        </p:tav>
                                        <p:tav tm="100000">
                                          <p:val>
                                            <p:strVal val="#ppt_y"/>
                                          </p:val>
                                        </p:tav>
                                      </p:tavLst>
                                    </p:anim>
                                  </p:childTnLst>
                                </p:cTn>
                              </p:par>
                              <p:par>
                                <p:cTn id="174" presetID="2" presetClass="exit" presetSubtype="2" fill="hold" grpId="1" nodeType="withEffect">
                                  <p:stCondLst>
                                    <p:cond delay="0"/>
                                  </p:stCondLst>
                                  <p:childTnLst>
                                    <p:anim calcmode="lin" valueType="num">
                                      <p:cBhvr additive="base">
                                        <p:cTn id="175" dur="4500"/>
                                        <p:tgtEl>
                                          <p:spTgt spid="29"/>
                                        </p:tgtEl>
                                        <p:attrNameLst>
                                          <p:attrName>ppt_x</p:attrName>
                                        </p:attrNameLst>
                                      </p:cBhvr>
                                      <p:tavLst>
                                        <p:tav tm="0">
                                          <p:val>
                                            <p:strVal val="ppt_x"/>
                                          </p:val>
                                        </p:tav>
                                        <p:tav tm="100000">
                                          <p:val>
                                            <p:strVal val="1+ppt_w/2"/>
                                          </p:val>
                                        </p:tav>
                                      </p:tavLst>
                                    </p:anim>
                                    <p:anim calcmode="lin" valueType="num">
                                      <p:cBhvr additive="base">
                                        <p:cTn id="176" dur="4500"/>
                                        <p:tgtEl>
                                          <p:spTgt spid="29"/>
                                        </p:tgtEl>
                                        <p:attrNameLst>
                                          <p:attrName>ppt_y</p:attrName>
                                        </p:attrNameLst>
                                      </p:cBhvr>
                                      <p:tavLst>
                                        <p:tav tm="0">
                                          <p:val>
                                            <p:strVal val="ppt_y"/>
                                          </p:val>
                                        </p:tav>
                                        <p:tav tm="100000">
                                          <p:val>
                                            <p:strVal val="ppt_y"/>
                                          </p:val>
                                        </p:tav>
                                      </p:tavLst>
                                    </p:anim>
                                    <p:set>
                                      <p:cBhvr>
                                        <p:cTn id="177" dur="1" fill="hold">
                                          <p:stCondLst>
                                            <p:cond delay="4499"/>
                                          </p:stCondLst>
                                        </p:cTn>
                                        <p:tgtEl>
                                          <p:spTgt spid="29"/>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5500"/>
                                        <p:tgtEl>
                                          <p:spTgt spid="29"/>
                                        </p:tgtEl>
                                      </p:cBhvr>
                                    </p:animEffect>
                                    <p:set>
                                      <p:cBhvr>
                                        <p:cTn id="180" dur="1" fill="hold">
                                          <p:stCondLst>
                                            <p:cond delay="5499"/>
                                          </p:stCondLst>
                                        </p:cTn>
                                        <p:tgtEl>
                                          <p:spTgt spid="29"/>
                                        </p:tgtEl>
                                        <p:attrNameLst>
                                          <p:attrName>style.visibility</p:attrName>
                                        </p:attrNameLst>
                                      </p:cBhvr>
                                      <p:to>
                                        <p:strVal val="hidden"/>
                                      </p:to>
                                    </p:set>
                                  </p:childTnLst>
                                </p:cTn>
                              </p:par>
                              <p:par>
                                <p:cTn id="181" presetID="2" presetClass="entr" presetSubtype="8" fill="hold" grpId="0" nodeType="withEffect">
                                  <p:stCondLst>
                                    <p:cond delay="0"/>
                                  </p:stCondLst>
                                  <p:childTnLst>
                                    <p:set>
                                      <p:cBhvr>
                                        <p:cTn id="182" dur="1" fill="hold">
                                          <p:stCondLst>
                                            <p:cond delay="0"/>
                                          </p:stCondLst>
                                        </p:cTn>
                                        <p:tgtEl>
                                          <p:spTgt spid="28"/>
                                        </p:tgtEl>
                                        <p:attrNameLst>
                                          <p:attrName>style.visibility</p:attrName>
                                        </p:attrNameLst>
                                      </p:cBhvr>
                                      <p:to>
                                        <p:strVal val="visible"/>
                                      </p:to>
                                    </p:set>
                                    <p:anim calcmode="lin" valueType="num">
                                      <p:cBhvr additive="base">
                                        <p:cTn id="183" dur="4000" fill="hold"/>
                                        <p:tgtEl>
                                          <p:spTgt spid="28"/>
                                        </p:tgtEl>
                                        <p:attrNameLst>
                                          <p:attrName>ppt_x</p:attrName>
                                        </p:attrNameLst>
                                      </p:cBhvr>
                                      <p:tavLst>
                                        <p:tav tm="0">
                                          <p:val>
                                            <p:strVal val="0-#ppt_w/2"/>
                                          </p:val>
                                        </p:tav>
                                        <p:tav tm="100000">
                                          <p:val>
                                            <p:strVal val="#ppt_x"/>
                                          </p:val>
                                        </p:tav>
                                      </p:tavLst>
                                    </p:anim>
                                    <p:anim calcmode="lin" valueType="num">
                                      <p:cBhvr additive="base">
                                        <p:cTn id="184" dur="4000" fill="hold"/>
                                        <p:tgtEl>
                                          <p:spTgt spid="28"/>
                                        </p:tgtEl>
                                        <p:attrNameLst>
                                          <p:attrName>ppt_y</p:attrName>
                                        </p:attrNameLst>
                                      </p:cBhvr>
                                      <p:tavLst>
                                        <p:tav tm="0">
                                          <p:val>
                                            <p:strVal val="#ppt_y"/>
                                          </p:val>
                                        </p:tav>
                                        <p:tav tm="100000">
                                          <p:val>
                                            <p:strVal val="#ppt_y"/>
                                          </p:val>
                                        </p:tav>
                                      </p:tavLst>
                                    </p:anim>
                                  </p:childTnLst>
                                </p:cTn>
                              </p:par>
                              <p:par>
                                <p:cTn id="185" presetID="2" presetClass="exit" presetSubtype="2" fill="hold" grpId="1" nodeType="withEffect">
                                  <p:stCondLst>
                                    <p:cond delay="0"/>
                                  </p:stCondLst>
                                  <p:childTnLst>
                                    <p:anim calcmode="lin" valueType="num">
                                      <p:cBhvr additive="base">
                                        <p:cTn id="186" dur="4500"/>
                                        <p:tgtEl>
                                          <p:spTgt spid="28"/>
                                        </p:tgtEl>
                                        <p:attrNameLst>
                                          <p:attrName>ppt_x</p:attrName>
                                        </p:attrNameLst>
                                      </p:cBhvr>
                                      <p:tavLst>
                                        <p:tav tm="0">
                                          <p:val>
                                            <p:strVal val="ppt_x"/>
                                          </p:val>
                                        </p:tav>
                                        <p:tav tm="100000">
                                          <p:val>
                                            <p:strVal val="1+ppt_w/2"/>
                                          </p:val>
                                        </p:tav>
                                      </p:tavLst>
                                    </p:anim>
                                    <p:anim calcmode="lin" valueType="num">
                                      <p:cBhvr additive="base">
                                        <p:cTn id="187" dur="4500"/>
                                        <p:tgtEl>
                                          <p:spTgt spid="28"/>
                                        </p:tgtEl>
                                        <p:attrNameLst>
                                          <p:attrName>ppt_y</p:attrName>
                                        </p:attrNameLst>
                                      </p:cBhvr>
                                      <p:tavLst>
                                        <p:tav tm="0">
                                          <p:val>
                                            <p:strVal val="ppt_y"/>
                                          </p:val>
                                        </p:tav>
                                        <p:tav tm="100000">
                                          <p:val>
                                            <p:strVal val="ppt_y"/>
                                          </p:val>
                                        </p:tav>
                                      </p:tavLst>
                                    </p:anim>
                                    <p:set>
                                      <p:cBhvr>
                                        <p:cTn id="188" dur="1" fill="hold">
                                          <p:stCondLst>
                                            <p:cond delay="4499"/>
                                          </p:stCondLst>
                                        </p:cTn>
                                        <p:tgtEl>
                                          <p:spTgt spid="28"/>
                                        </p:tgtEl>
                                        <p:attrNameLst>
                                          <p:attrName>style.visibility</p:attrName>
                                        </p:attrNameLst>
                                      </p:cBhvr>
                                      <p:to>
                                        <p:strVal val="hidden"/>
                                      </p:to>
                                    </p:set>
                                  </p:childTnLst>
                                </p:cTn>
                              </p:par>
                              <p:par>
                                <p:cTn id="189" presetID="3" presetClass="exit" presetSubtype="5" fill="hold" grpId="2" nodeType="withEffect">
                                  <p:stCondLst>
                                    <p:cond delay="0"/>
                                  </p:stCondLst>
                                  <p:childTnLst>
                                    <p:animEffect transition="out" filter="blinds(vertical)">
                                      <p:cBhvr>
                                        <p:cTn id="190" dur="5500"/>
                                        <p:tgtEl>
                                          <p:spTgt spid="28"/>
                                        </p:tgtEl>
                                      </p:cBhvr>
                                    </p:animEffect>
                                    <p:set>
                                      <p:cBhvr>
                                        <p:cTn id="191" dur="1" fill="hold">
                                          <p:stCondLst>
                                            <p:cond delay="5499"/>
                                          </p:stCondLst>
                                        </p:cTn>
                                        <p:tgtEl>
                                          <p:spTgt spid="28"/>
                                        </p:tgtEl>
                                        <p:attrNameLst>
                                          <p:attrName>style.visibility</p:attrName>
                                        </p:attrNameLst>
                                      </p:cBhvr>
                                      <p:to>
                                        <p:strVal val="hidden"/>
                                      </p:to>
                                    </p:set>
                                  </p:childTnLst>
                                </p:cTn>
                              </p:par>
                              <p:par>
                                <p:cTn id="192" presetID="2" presetClass="entr" presetSubtype="8" fill="hold" grpId="0"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4000" fill="hold"/>
                                        <p:tgtEl>
                                          <p:spTgt spid="27"/>
                                        </p:tgtEl>
                                        <p:attrNameLst>
                                          <p:attrName>ppt_x</p:attrName>
                                        </p:attrNameLst>
                                      </p:cBhvr>
                                      <p:tavLst>
                                        <p:tav tm="0">
                                          <p:val>
                                            <p:strVal val="0-#ppt_w/2"/>
                                          </p:val>
                                        </p:tav>
                                        <p:tav tm="100000">
                                          <p:val>
                                            <p:strVal val="#ppt_x"/>
                                          </p:val>
                                        </p:tav>
                                      </p:tavLst>
                                    </p:anim>
                                    <p:anim calcmode="lin" valueType="num">
                                      <p:cBhvr additive="base">
                                        <p:cTn id="195" dur="4000" fill="hold"/>
                                        <p:tgtEl>
                                          <p:spTgt spid="27"/>
                                        </p:tgtEl>
                                        <p:attrNameLst>
                                          <p:attrName>ppt_y</p:attrName>
                                        </p:attrNameLst>
                                      </p:cBhvr>
                                      <p:tavLst>
                                        <p:tav tm="0">
                                          <p:val>
                                            <p:strVal val="#ppt_y"/>
                                          </p:val>
                                        </p:tav>
                                        <p:tav tm="100000">
                                          <p:val>
                                            <p:strVal val="#ppt_y"/>
                                          </p:val>
                                        </p:tav>
                                      </p:tavLst>
                                    </p:anim>
                                  </p:childTnLst>
                                </p:cTn>
                              </p:par>
                              <p:par>
                                <p:cTn id="196" presetID="2" presetClass="exit" presetSubtype="2" fill="hold" grpId="1" nodeType="withEffect">
                                  <p:stCondLst>
                                    <p:cond delay="0"/>
                                  </p:stCondLst>
                                  <p:childTnLst>
                                    <p:anim calcmode="lin" valueType="num">
                                      <p:cBhvr additive="base">
                                        <p:cTn id="197" dur="4500"/>
                                        <p:tgtEl>
                                          <p:spTgt spid="27"/>
                                        </p:tgtEl>
                                        <p:attrNameLst>
                                          <p:attrName>ppt_x</p:attrName>
                                        </p:attrNameLst>
                                      </p:cBhvr>
                                      <p:tavLst>
                                        <p:tav tm="0">
                                          <p:val>
                                            <p:strVal val="ppt_x"/>
                                          </p:val>
                                        </p:tav>
                                        <p:tav tm="100000">
                                          <p:val>
                                            <p:strVal val="1+ppt_w/2"/>
                                          </p:val>
                                        </p:tav>
                                      </p:tavLst>
                                    </p:anim>
                                    <p:anim calcmode="lin" valueType="num">
                                      <p:cBhvr additive="base">
                                        <p:cTn id="198" dur="4500"/>
                                        <p:tgtEl>
                                          <p:spTgt spid="27"/>
                                        </p:tgtEl>
                                        <p:attrNameLst>
                                          <p:attrName>ppt_y</p:attrName>
                                        </p:attrNameLst>
                                      </p:cBhvr>
                                      <p:tavLst>
                                        <p:tav tm="0">
                                          <p:val>
                                            <p:strVal val="ppt_y"/>
                                          </p:val>
                                        </p:tav>
                                        <p:tav tm="100000">
                                          <p:val>
                                            <p:strVal val="ppt_y"/>
                                          </p:val>
                                        </p:tav>
                                      </p:tavLst>
                                    </p:anim>
                                    <p:set>
                                      <p:cBhvr>
                                        <p:cTn id="199" dur="1" fill="hold">
                                          <p:stCondLst>
                                            <p:cond delay="4499"/>
                                          </p:stCondLst>
                                        </p:cTn>
                                        <p:tgtEl>
                                          <p:spTgt spid="27"/>
                                        </p:tgtEl>
                                        <p:attrNameLst>
                                          <p:attrName>style.visibility</p:attrName>
                                        </p:attrNameLst>
                                      </p:cBhvr>
                                      <p:to>
                                        <p:strVal val="hidden"/>
                                      </p:to>
                                    </p:set>
                                  </p:childTnLst>
                                </p:cTn>
                              </p:par>
                              <p:par>
                                <p:cTn id="200" presetID="3" presetClass="exit" presetSubtype="5" fill="hold" grpId="2" nodeType="withEffect">
                                  <p:stCondLst>
                                    <p:cond delay="0"/>
                                  </p:stCondLst>
                                  <p:childTnLst>
                                    <p:animEffect transition="out" filter="blinds(vertical)">
                                      <p:cBhvr>
                                        <p:cTn id="201" dur="5500"/>
                                        <p:tgtEl>
                                          <p:spTgt spid="27"/>
                                        </p:tgtEl>
                                      </p:cBhvr>
                                    </p:animEffect>
                                    <p:set>
                                      <p:cBhvr>
                                        <p:cTn id="202" dur="1" fill="hold">
                                          <p:stCondLst>
                                            <p:cond delay="5499"/>
                                          </p:stCondLst>
                                        </p:cTn>
                                        <p:tgtEl>
                                          <p:spTgt spid="27"/>
                                        </p:tgtEl>
                                        <p:attrNameLst>
                                          <p:attrName>style.visibility</p:attrName>
                                        </p:attrNameLst>
                                      </p:cBhvr>
                                      <p:to>
                                        <p:strVal val="hidden"/>
                                      </p:to>
                                    </p:set>
                                  </p:childTnLst>
                                </p:cTn>
                              </p:par>
                              <p:par>
                                <p:cTn id="203" presetID="2" presetClass="entr" presetSubtype="8" fill="hold" grpId="0" nodeType="withEffect">
                                  <p:stCondLst>
                                    <p:cond delay="0"/>
                                  </p:stCondLst>
                                  <p:childTnLst>
                                    <p:set>
                                      <p:cBhvr>
                                        <p:cTn id="204" dur="1" fill="hold">
                                          <p:stCondLst>
                                            <p:cond delay="0"/>
                                          </p:stCondLst>
                                        </p:cTn>
                                        <p:tgtEl>
                                          <p:spTgt spid="26"/>
                                        </p:tgtEl>
                                        <p:attrNameLst>
                                          <p:attrName>style.visibility</p:attrName>
                                        </p:attrNameLst>
                                      </p:cBhvr>
                                      <p:to>
                                        <p:strVal val="visible"/>
                                      </p:to>
                                    </p:set>
                                    <p:anim calcmode="lin" valueType="num">
                                      <p:cBhvr additive="base">
                                        <p:cTn id="205" dur="4000" fill="hold"/>
                                        <p:tgtEl>
                                          <p:spTgt spid="26"/>
                                        </p:tgtEl>
                                        <p:attrNameLst>
                                          <p:attrName>ppt_x</p:attrName>
                                        </p:attrNameLst>
                                      </p:cBhvr>
                                      <p:tavLst>
                                        <p:tav tm="0">
                                          <p:val>
                                            <p:strVal val="0-#ppt_w/2"/>
                                          </p:val>
                                        </p:tav>
                                        <p:tav tm="100000">
                                          <p:val>
                                            <p:strVal val="#ppt_x"/>
                                          </p:val>
                                        </p:tav>
                                      </p:tavLst>
                                    </p:anim>
                                    <p:anim calcmode="lin" valueType="num">
                                      <p:cBhvr additive="base">
                                        <p:cTn id="206" dur="4000" fill="hold"/>
                                        <p:tgtEl>
                                          <p:spTgt spid="26"/>
                                        </p:tgtEl>
                                        <p:attrNameLst>
                                          <p:attrName>ppt_y</p:attrName>
                                        </p:attrNameLst>
                                      </p:cBhvr>
                                      <p:tavLst>
                                        <p:tav tm="0">
                                          <p:val>
                                            <p:strVal val="#ppt_y"/>
                                          </p:val>
                                        </p:tav>
                                        <p:tav tm="100000">
                                          <p:val>
                                            <p:strVal val="#ppt_y"/>
                                          </p:val>
                                        </p:tav>
                                      </p:tavLst>
                                    </p:anim>
                                  </p:childTnLst>
                                </p:cTn>
                              </p:par>
                              <p:par>
                                <p:cTn id="207" presetID="2" presetClass="exit" presetSubtype="2" fill="hold" grpId="1" nodeType="withEffect">
                                  <p:stCondLst>
                                    <p:cond delay="0"/>
                                  </p:stCondLst>
                                  <p:childTnLst>
                                    <p:anim calcmode="lin" valueType="num">
                                      <p:cBhvr additive="base">
                                        <p:cTn id="208" dur="4500"/>
                                        <p:tgtEl>
                                          <p:spTgt spid="26"/>
                                        </p:tgtEl>
                                        <p:attrNameLst>
                                          <p:attrName>ppt_x</p:attrName>
                                        </p:attrNameLst>
                                      </p:cBhvr>
                                      <p:tavLst>
                                        <p:tav tm="0">
                                          <p:val>
                                            <p:strVal val="ppt_x"/>
                                          </p:val>
                                        </p:tav>
                                        <p:tav tm="100000">
                                          <p:val>
                                            <p:strVal val="1+ppt_w/2"/>
                                          </p:val>
                                        </p:tav>
                                      </p:tavLst>
                                    </p:anim>
                                    <p:anim calcmode="lin" valueType="num">
                                      <p:cBhvr additive="base">
                                        <p:cTn id="209" dur="4500"/>
                                        <p:tgtEl>
                                          <p:spTgt spid="26"/>
                                        </p:tgtEl>
                                        <p:attrNameLst>
                                          <p:attrName>ppt_y</p:attrName>
                                        </p:attrNameLst>
                                      </p:cBhvr>
                                      <p:tavLst>
                                        <p:tav tm="0">
                                          <p:val>
                                            <p:strVal val="ppt_y"/>
                                          </p:val>
                                        </p:tav>
                                        <p:tav tm="100000">
                                          <p:val>
                                            <p:strVal val="ppt_y"/>
                                          </p:val>
                                        </p:tav>
                                      </p:tavLst>
                                    </p:anim>
                                    <p:set>
                                      <p:cBhvr>
                                        <p:cTn id="210" dur="1" fill="hold">
                                          <p:stCondLst>
                                            <p:cond delay="4499"/>
                                          </p:stCondLst>
                                        </p:cTn>
                                        <p:tgtEl>
                                          <p:spTgt spid="26"/>
                                        </p:tgtEl>
                                        <p:attrNameLst>
                                          <p:attrName>style.visibility</p:attrName>
                                        </p:attrNameLst>
                                      </p:cBhvr>
                                      <p:to>
                                        <p:strVal val="hidden"/>
                                      </p:to>
                                    </p:set>
                                  </p:childTnLst>
                                </p:cTn>
                              </p:par>
                              <p:par>
                                <p:cTn id="211" presetID="3" presetClass="exit" presetSubtype="5" fill="hold" grpId="2" nodeType="withEffect">
                                  <p:stCondLst>
                                    <p:cond delay="0"/>
                                  </p:stCondLst>
                                  <p:childTnLst>
                                    <p:animEffect transition="out" filter="blinds(vertical)">
                                      <p:cBhvr>
                                        <p:cTn id="212" dur="5500"/>
                                        <p:tgtEl>
                                          <p:spTgt spid="26"/>
                                        </p:tgtEl>
                                      </p:cBhvr>
                                    </p:animEffect>
                                    <p:set>
                                      <p:cBhvr>
                                        <p:cTn id="213" dur="1" fill="hold">
                                          <p:stCondLst>
                                            <p:cond delay="5499"/>
                                          </p:stCondLst>
                                        </p:cTn>
                                        <p:tgtEl>
                                          <p:spTgt spid="26"/>
                                        </p:tgtEl>
                                        <p:attrNameLst>
                                          <p:attrName>style.visibility</p:attrName>
                                        </p:attrNameLst>
                                      </p:cBhvr>
                                      <p:to>
                                        <p:strVal val="hidden"/>
                                      </p:to>
                                    </p:set>
                                  </p:childTnLst>
                                </p:cTn>
                              </p:par>
                              <p:par>
                                <p:cTn id="214" presetID="2" presetClass="entr" presetSubtype="8" fill="hold" grpId="0" nodeType="withEffect">
                                  <p:stCondLst>
                                    <p:cond delay="0"/>
                                  </p:stCondLst>
                                  <p:childTnLst>
                                    <p:set>
                                      <p:cBhvr>
                                        <p:cTn id="215" dur="1" fill="hold">
                                          <p:stCondLst>
                                            <p:cond delay="0"/>
                                          </p:stCondLst>
                                        </p:cTn>
                                        <p:tgtEl>
                                          <p:spTgt spid="25"/>
                                        </p:tgtEl>
                                        <p:attrNameLst>
                                          <p:attrName>style.visibility</p:attrName>
                                        </p:attrNameLst>
                                      </p:cBhvr>
                                      <p:to>
                                        <p:strVal val="visible"/>
                                      </p:to>
                                    </p:set>
                                    <p:anim calcmode="lin" valueType="num">
                                      <p:cBhvr additive="base">
                                        <p:cTn id="216" dur="4000" fill="hold"/>
                                        <p:tgtEl>
                                          <p:spTgt spid="25"/>
                                        </p:tgtEl>
                                        <p:attrNameLst>
                                          <p:attrName>ppt_x</p:attrName>
                                        </p:attrNameLst>
                                      </p:cBhvr>
                                      <p:tavLst>
                                        <p:tav tm="0">
                                          <p:val>
                                            <p:strVal val="0-#ppt_w/2"/>
                                          </p:val>
                                        </p:tav>
                                        <p:tav tm="100000">
                                          <p:val>
                                            <p:strVal val="#ppt_x"/>
                                          </p:val>
                                        </p:tav>
                                      </p:tavLst>
                                    </p:anim>
                                    <p:anim calcmode="lin" valueType="num">
                                      <p:cBhvr additive="base">
                                        <p:cTn id="217" dur="4000" fill="hold"/>
                                        <p:tgtEl>
                                          <p:spTgt spid="25"/>
                                        </p:tgtEl>
                                        <p:attrNameLst>
                                          <p:attrName>ppt_y</p:attrName>
                                        </p:attrNameLst>
                                      </p:cBhvr>
                                      <p:tavLst>
                                        <p:tav tm="0">
                                          <p:val>
                                            <p:strVal val="#ppt_y"/>
                                          </p:val>
                                        </p:tav>
                                        <p:tav tm="100000">
                                          <p:val>
                                            <p:strVal val="#ppt_y"/>
                                          </p:val>
                                        </p:tav>
                                      </p:tavLst>
                                    </p:anim>
                                  </p:childTnLst>
                                </p:cTn>
                              </p:par>
                              <p:par>
                                <p:cTn id="218" presetID="2" presetClass="exit" presetSubtype="2" fill="hold" grpId="1" nodeType="withEffect">
                                  <p:stCondLst>
                                    <p:cond delay="0"/>
                                  </p:stCondLst>
                                  <p:childTnLst>
                                    <p:anim calcmode="lin" valueType="num">
                                      <p:cBhvr additive="base">
                                        <p:cTn id="219" dur="4500"/>
                                        <p:tgtEl>
                                          <p:spTgt spid="25"/>
                                        </p:tgtEl>
                                        <p:attrNameLst>
                                          <p:attrName>ppt_x</p:attrName>
                                        </p:attrNameLst>
                                      </p:cBhvr>
                                      <p:tavLst>
                                        <p:tav tm="0">
                                          <p:val>
                                            <p:strVal val="ppt_x"/>
                                          </p:val>
                                        </p:tav>
                                        <p:tav tm="100000">
                                          <p:val>
                                            <p:strVal val="1+ppt_w/2"/>
                                          </p:val>
                                        </p:tav>
                                      </p:tavLst>
                                    </p:anim>
                                    <p:anim calcmode="lin" valueType="num">
                                      <p:cBhvr additive="base">
                                        <p:cTn id="220" dur="4500"/>
                                        <p:tgtEl>
                                          <p:spTgt spid="25"/>
                                        </p:tgtEl>
                                        <p:attrNameLst>
                                          <p:attrName>ppt_y</p:attrName>
                                        </p:attrNameLst>
                                      </p:cBhvr>
                                      <p:tavLst>
                                        <p:tav tm="0">
                                          <p:val>
                                            <p:strVal val="ppt_y"/>
                                          </p:val>
                                        </p:tav>
                                        <p:tav tm="100000">
                                          <p:val>
                                            <p:strVal val="ppt_y"/>
                                          </p:val>
                                        </p:tav>
                                      </p:tavLst>
                                    </p:anim>
                                    <p:set>
                                      <p:cBhvr>
                                        <p:cTn id="221" dur="1" fill="hold">
                                          <p:stCondLst>
                                            <p:cond delay="4499"/>
                                          </p:stCondLst>
                                        </p:cTn>
                                        <p:tgtEl>
                                          <p:spTgt spid="25"/>
                                        </p:tgtEl>
                                        <p:attrNameLst>
                                          <p:attrName>style.visibility</p:attrName>
                                        </p:attrNameLst>
                                      </p:cBhvr>
                                      <p:to>
                                        <p:strVal val="hidden"/>
                                      </p:to>
                                    </p:set>
                                  </p:childTnLst>
                                </p:cTn>
                              </p:par>
                              <p:par>
                                <p:cTn id="222" presetID="3" presetClass="exit" presetSubtype="5" fill="hold" grpId="2" nodeType="withEffect">
                                  <p:stCondLst>
                                    <p:cond delay="0"/>
                                  </p:stCondLst>
                                  <p:childTnLst>
                                    <p:animEffect transition="out" filter="blinds(vertical)">
                                      <p:cBhvr>
                                        <p:cTn id="223" dur="5500"/>
                                        <p:tgtEl>
                                          <p:spTgt spid="25"/>
                                        </p:tgtEl>
                                      </p:cBhvr>
                                    </p:animEffect>
                                    <p:set>
                                      <p:cBhvr>
                                        <p:cTn id="224" dur="1" fill="hold">
                                          <p:stCondLst>
                                            <p:cond delay="5499"/>
                                          </p:stCondLst>
                                        </p:cTn>
                                        <p:tgtEl>
                                          <p:spTgt spid="25"/>
                                        </p:tgtEl>
                                        <p:attrNameLst>
                                          <p:attrName>style.visibility</p:attrName>
                                        </p:attrNameLst>
                                      </p:cBhvr>
                                      <p:to>
                                        <p:strVal val="hidden"/>
                                      </p:to>
                                    </p:set>
                                  </p:childTnLst>
                                </p:cTn>
                              </p:par>
                              <p:par>
                                <p:cTn id="225" presetID="2" presetClass="entr" presetSubtype="8" fill="hold" grpId="0" nodeType="withEffect">
                                  <p:stCondLst>
                                    <p:cond delay="0"/>
                                  </p:stCondLst>
                                  <p:childTnLst>
                                    <p:set>
                                      <p:cBhvr>
                                        <p:cTn id="226" dur="1" fill="hold">
                                          <p:stCondLst>
                                            <p:cond delay="0"/>
                                          </p:stCondLst>
                                        </p:cTn>
                                        <p:tgtEl>
                                          <p:spTgt spid="24"/>
                                        </p:tgtEl>
                                        <p:attrNameLst>
                                          <p:attrName>style.visibility</p:attrName>
                                        </p:attrNameLst>
                                      </p:cBhvr>
                                      <p:to>
                                        <p:strVal val="visible"/>
                                      </p:to>
                                    </p:set>
                                    <p:anim calcmode="lin" valueType="num">
                                      <p:cBhvr additive="base">
                                        <p:cTn id="227" dur="4000" fill="hold"/>
                                        <p:tgtEl>
                                          <p:spTgt spid="24"/>
                                        </p:tgtEl>
                                        <p:attrNameLst>
                                          <p:attrName>ppt_x</p:attrName>
                                        </p:attrNameLst>
                                      </p:cBhvr>
                                      <p:tavLst>
                                        <p:tav tm="0">
                                          <p:val>
                                            <p:strVal val="0-#ppt_w/2"/>
                                          </p:val>
                                        </p:tav>
                                        <p:tav tm="100000">
                                          <p:val>
                                            <p:strVal val="#ppt_x"/>
                                          </p:val>
                                        </p:tav>
                                      </p:tavLst>
                                    </p:anim>
                                    <p:anim calcmode="lin" valueType="num">
                                      <p:cBhvr additive="base">
                                        <p:cTn id="228" dur="4000" fill="hold"/>
                                        <p:tgtEl>
                                          <p:spTgt spid="24"/>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24"/>
                                        </p:tgtEl>
                                        <p:attrNameLst>
                                          <p:attrName>ppt_x</p:attrName>
                                        </p:attrNameLst>
                                      </p:cBhvr>
                                      <p:tavLst>
                                        <p:tav tm="0">
                                          <p:val>
                                            <p:strVal val="ppt_x"/>
                                          </p:val>
                                        </p:tav>
                                        <p:tav tm="100000">
                                          <p:val>
                                            <p:strVal val="1+ppt_w/2"/>
                                          </p:val>
                                        </p:tav>
                                      </p:tavLst>
                                    </p:anim>
                                    <p:anim calcmode="lin" valueType="num">
                                      <p:cBhvr additive="base">
                                        <p:cTn id="231" dur="4500"/>
                                        <p:tgtEl>
                                          <p:spTgt spid="24"/>
                                        </p:tgtEl>
                                        <p:attrNameLst>
                                          <p:attrName>ppt_y</p:attrName>
                                        </p:attrNameLst>
                                      </p:cBhvr>
                                      <p:tavLst>
                                        <p:tav tm="0">
                                          <p:val>
                                            <p:strVal val="ppt_y"/>
                                          </p:val>
                                        </p:tav>
                                        <p:tav tm="100000">
                                          <p:val>
                                            <p:strVal val="ppt_y"/>
                                          </p:val>
                                        </p:tav>
                                      </p:tavLst>
                                    </p:anim>
                                    <p:set>
                                      <p:cBhvr>
                                        <p:cTn id="232" dur="1" fill="hold">
                                          <p:stCondLst>
                                            <p:cond delay="4499"/>
                                          </p:stCondLst>
                                        </p:cTn>
                                        <p:tgtEl>
                                          <p:spTgt spid="24"/>
                                        </p:tgtEl>
                                        <p:attrNameLst>
                                          <p:attrName>style.visibility</p:attrName>
                                        </p:attrNameLst>
                                      </p:cBhvr>
                                      <p:to>
                                        <p:strVal val="hidden"/>
                                      </p:to>
                                    </p:set>
                                  </p:childTnLst>
                                </p:cTn>
                              </p:par>
                              <p:par>
                                <p:cTn id="233" presetID="3" presetClass="exit" presetSubtype="5" fill="hold" grpId="2" nodeType="withEffect">
                                  <p:stCondLst>
                                    <p:cond delay="0"/>
                                  </p:stCondLst>
                                  <p:childTnLst>
                                    <p:animEffect transition="out" filter="blinds(vertical)">
                                      <p:cBhvr>
                                        <p:cTn id="234" dur="5500"/>
                                        <p:tgtEl>
                                          <p:spTgt spid="24"/>
                                        </p:tgtEl>
                                      </p:cBhvr>
                                    </p:animEffect>
                                    <p:set>
                                      <p:cBhvr>
                                        <p:cTn id="235" dur="1" fill="hold">
                                          <p:stCondLst>
                                            <p:cond delay="5499"/>
                                          </p:stCondLst>
                                        </p:cTn>
                                        <p:tgtEl>
                                          <p:spTgt spid="24"/>
                                        </p:tgtEl>
                                        <p:attrNameLst>
                                          <p:attrName>style.visibility</p:attrName>
                                        </p:attrNameLst>
                                      </p:cBhvr>
                                      <p:to>
                                        <p:strVal val="hidden"/>
                                      </p:to>
                                    </p:set>
                                  </p:childTnLst>
                                </p:cTn>
                              </p:par>
                              <p:par>
                                <p:cTn id="236" presetID="2" presetClass="entr" presetSubtype="8" fill="hold" grpId="0"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4000" fill="hold"/>
                                        <p:tgtEl>
                                          <p:spTgt spid="23"/>
                                        </p:tgtEl>
                                        <p:attrNameLst>
                                          <p:attrName>ppt_x</p:attrName>
                                        </p:attrNameLst>
                                      </p:cBhvr>
                                      <p:tavLst>
                                        <p:tav tm="0">
                                          <p:val>
                                            <p:strVal val="0-#ppt_w/2"/>
                                          </p:val>
                                        </p:tav>
                                        <p:tav tm="100000">
                                          <p:val>
                                            <p:strVal val="#ppt_x"/>
                                          </p:val>
                                        </p:tav>
                                      </p:tavLst>
                                    </p:anim>
                                    <p:anim calcmode="lin" valueType="num">
                                      <p:cBhvr additive="base">
                                        <p:cTn id="239" dur="4000" fill="hold"/>
                                        <p:tgtEl>
                                          <p:spTgt spid="23"/>
                                        </p:tgtEl>
                                        <p:attrNameLst>
                                          <p:attrName>ppt_y</p:attrName>
                                        </p:attrNameLst>
                                      </p:cBhvr>
                                      <p:tavLst>
                                        <p:tav tm="0">
                                          <p:val>
                                            <p:strVal val="#ppt_y"/>
                                          </p:val>
                                        </p:tav>
                                        <p:tav tm="100000">
                                          <p:val>
                                            <p:strVal val="#ppt_y"/>
                                          </p:val>
                                        </p:tav>
                                      </p:tavLst>
                                    </p:anim>
                                  </p:childTnLst>
                                </p:cTn>
                              </p:par>
                              <p:par>
                                <p:cTn id="240" presetID="2" presetClass="exit" presetSubtype="2" fill="hold" grpId="1" nodeType="withEffect">
                                  <p:stCondLst>
                                    <p:cond delay="0"/>
                                  </p:stCondLst>
                                  <p:childTnLst>
                                    <p:anim calcmode="lin" valueType="num">
                                      <p:cBhvr additive="base">
                                        <p:cTn id="241" dur="4500"/>
                                        <p:tgtEl>
                                          <p:spTgt spid="23"/>
                                        </p:tgtEl>
                                        <p:attrNameLst>
                                          <p:attrName>ppt_x</p:attrName>
                                        </p:attrNameLst>
                                      </p:cBhvr>
                                      <p:tavLst>
                                        <p:tav tm="0">
                                          <p:val>
                                            <p:strVal val="ppt_x"/>
                                          </p:val>
                                        </p:tav>
                                        <p:tav tm="100000">
                                          <p:val>
                                            <p:strVal val="1+ppt_w/2"/>
                                          </p:val>
                                        </p:tav>
                                      </p:tavLst>
                                    </p:anim>
                                    <p:anim calcmode="lin" valueType="num">
                                      <p:cBhvr additive="base">
                                        <p:cTn id="242" dur="4500"/>
                                        <p:tgtEl>
                                          <p:spTgt spid="23"/>
                                        </p:tgtEl>
                                        <p:attrNameLst>
                                          <p:attrName>ppt_y</p:attrName>
                                        </p:attrNameLst>
                                      </p:cBhvr>
                                      <p:tavLst>
                                        <p:tav tm="0">
                                          <p:val>
                                            <p:strVal val="ppt_y"/>
                                          </p:val>
                                        </p:tav>
                                        <p:tav tm="100000">
                                          <p:val>
                                            <p:strVal val="ppt_y"/>
                                          </p:val>
                                        </p:tav>
                                      </p:tavLst>
                                    </p:anim>
                                    <p:set>
                                      <p:cBhvr>
                                        <p:cTn id="243" dur="1" fill="hold">
                                          <p:stCondLst>
                                            <p:cond delay="4499"/>
                                          </p:stCondLst>
                                        </p:cTn>
                                        <p:tgtEl>
                                          <p:spTgt spid="23"/>
                                        </p:tgtEl>
                                        <p:attrNameLst>
                                          <p:attrName>style.visibility</p:attrName>
                                        </p:attrNameLst>
                                      </p:cBhvr>
                                      <p:to>
                                        <p:strVal val="hidden"/>
                                      </p:to>
                                    </p:set>
                                  </p:childTnLst>
                                </p:cTn>
                              </p:par>
                              <p:par>
                                <p:cTn id="244" presetID="3" presetClass="exit" presetSubtype="5" fill="hold" grpId="2" nodeType="withEffect">
                                  <p:stCondLst>
                                    <p:cond delay="0"/>
                                  </p:stCondLst>
                                  <p:childTnLst>
                                    <p:animEffect transition="out" filter="blinds(vertical)">
                                      <p:cBhvr>
                                        <p:cTn id="245" dur="5500"/>
                                        <p:tgtEl>
                                          <p:spTgt spid="23"/>
                                        </p:tgtEl>
                                      </p:cBhvr>
                                    </p:animEffect>
                                    <p:set>
                                      <p:cBhvr>
                                        <p:cTn id="246" dur="1" fill="hold">
                                          <p:stCondLst>
                                            <p:cond delay="5499"/>
                                          </p:stCondLst>
                                        </p:cTn>
                                        <p:tgtEl>
                                          <p:spTgt spid="23"/>
                                        </p:tgtEl>
                                        <p:attrNameLst>
                                          <p:attrName>style.visibility</p:attrName>
                                        </p:attrNameLst>
                                      </p:cBhvr>
                                      <p:to>
                                        <p:strVal val="hidden"/>
                                      </p:to>
                                    </p:set>
                                  </p:childTnLst>
                                </p:cTn>
                              </p:par>
                              <p:par>
                                <p:cTn id="247" presetID="2" presetClass="entr" presetSubtype="8" fill="hold" grpId="0"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additive="base">
                                        <p:cTn id="249" dur="4000" fill="hold"/>
                                        <p:tgtEl>
                                          <p:spTgt spid="22"/>
                                        </p:tgtEl>
                                        <p:attrNameLst>
                                          <p:attrName>ppt_x</p:attrName>
                                        </p:attrNameLst>
                                      </p:cBhvr>
                                      <p:tavLst>
                                        <p:tav tm="0">
                                          <p:val>
                                            <p:strVal val="0-#ppt_w/2"/>
                                          </p:val>
                                        </p:tav>
                                        <p:tav tm="100000">
                                          <p:val>
                                            <p:strVal val="#ppt_x"/>
                                          </p:val>
                                        </p:tav>
                                      </p:tavLst>
                                    </p:anim>
                                    <p:anim calcmode="lin" valueType="num">
                                      <p:cBhvr additive="base">
                                        <p:cTn id="250" dur="4000" fill="hold"/>
                                        <p:tgtEl>
                                          <p:spTgt spid="22"/>
                                        </p:tgtEl>
                                        <p:attrNameLst>
                                          <p:attrName>ppt_y</p:attrName>
                                        </p:attrNameLst>
                                      </p:cBhvr>
                                      <p:tavLst>
                                        <p:tav tm="0">
                                          <p:val>
                                            <p:strVal val="#ppt_y"/>
                                          </p:val>
                                        </p:tav>
                                        <p:tav tm="100000">
                                          <p:val>
                                            <p:strVal val="#ppt_y"/>
                                          </p:val>
                                        </p:tav>
                                      </p:tavLst>
                                    </p:anim>
                                  </p:childTnLst>
                                </p:cTn>
                              </p:par>
                              <p:par>
                                <p:cTn id="251" presetID="2" presetClass="exit" presetSubtype="2" fill="hold" grpId="1" nodeType="withEffect">
                                  <p:stCondLst>
                                    <p:cond delay="0"/>
                                  </p:stCondLst>
                                  <p:childTnLst>
                                    <p:anim calcmode="lin" valueType="num">
                                      <p:cBhvr additive="base">
                                        <p:cTn id="252" dur="4500"/>
                                        <p:tgtEl>
                                          <p:spTgt spid="22"/>
                                        </p:tgtEl>
                                        <p:attrNameLst>
                                          <p:attrName>ppt_x</p:attrName>
                                        </p:attrNameLst>
                                      </p:cBhvr>
                                      <p:tavLst>
                                        <p:tav tm="0">
                                          <p:val>
                                            <p:strVal val="ppt_x"/>
                                          </p:val>
                                        </p:tav>
                                        <p:tav tm="100000">
                                          <p:val>
                                            <p:strVal val="1+ppt_w/2"/>
                                          </p:val>
                                        </p:tav>
                                      </p:tavLst>
                                    </p:anim>
                                    <p:anim calcmode="lin" valueType="num">
                                      <p:cBhvr additive="base">
                                        <p:cTn id="253" dur="4500"/>
                                        <p:tgtEl>
                                          <p:spTgt spid="22"/>
                                        </p:tgtEl>
                                        <p:attrNameLst>
                                          <p:attrName>ppt_y</p:attrName>
                                        </p:attrNameLst>
                                      </p:cBhvr>
                                      <p:tavLst>
                                        <p:tav tm="0">
                                          <p:val>
                                            <p:strVal val="ppt_y"/>
                                          </p:val>
                                        </p:tav>
                                        <p:tav tm="100000">
                                          <p:val>
                                            <p:strVal val="ppt_y"/>
                                          </p:val>
                                        </p:tav>
                                      </p:tavLst>
                                    </p:anim>
                                    <p:set>
                                      <p:cBhvr>
                                        <p:cTn id="254" dur="1" fill="hold">
                                          <p:stCondLst>
                                            <p:cond delay="4499"/>
                                          </p:stCondLst>
                                        </p:cTn>
                                        <p:tgtEl>
                                          <p:spTgt spid="22"/>
                                        </p:tgtEl>
                                        <p:attrNameLst>
                                          <p:attrName>style.visibility</p:attrName>
                                        </p:attrNameLst>
                                      </p:cBhvr>
                                      <p:to>
                                        <p:strVal val="hidden"/>
                                      </p:to>
                                    </p:set>
                                  </p:childTnLst>
                                </p:cTn>
                              </p:par>
                              <p:par>
                                <p:cTn id="255" presetID="3" presetClass="exit" presetSubtype="5" fill="hold" grpId="2" nodeType="withEffect">
                                  <p:stCondLst>
                                    <p:cond delay="0"/>
                                  </p:stCondLst>
                                  <p:childTnLst>
                                    <p:animEffect transition="out" filter="blinds(vertical)">
                                      <p:cBhvr>
                                        <p:cTn id="256" dur="5500"/>
                                        <p:tgtEl>
                                          <p:spTgt spid="22"/>
                                        </p:tgtEl>
                                      </p:cBhvr>
                                    </p:animEffect>
                                    <p:set>
                                      <p:cBhvr>
                                        <p:cTn id="257" dur="1" fill="hold">
                                          <p:stCondLst>
                                            <p:cond delay="5499"/>
                                          </p:stCondLst>
                                        </p:cTn>
                                        <p:tgtEl>
                                          <p:spTgt spid="22"/>
                                        </p:tgtEl>
                                        <p:attrNameLst>
                                          <p:attrName>style.visibility</p:attrName>
                                        </p:attrNameLst>
                                      </p:cBhvr>
                                      <p:to>
                                        <p:strVal val="hidden"/>
                                      </p:to>
                                    </p:set>
                                  </p:childTnLst>
                                </p:cTn>
                              </p:par>
                              <p:par>
                                <p:cTn id="258" presetID="2" presetClass="entr" presetSubtype="8" fill="hold" grpId="0"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4000" fill="hold"/>
                                        <p:tgtEl>
                                          <p:spTgt spid="21"/>
                                        </p:tgtEl>
                                        <p:attrNameLst>
                                          <p:attrName>ppt_x</p:attrName>
                                        </p:attrNameLst>
                                      </p:cBhvr>
                                      <p:tavLst>
                                        <p:tav tm="0">
                                          <p:val>
                                            <p:strVal val="0-#ppt_w/2"/>
                                          </p:val>
                                        </p:tav>
                                        <p:tav tm="100000">
                                          <p:val>
                                            <p:strVal val="#ppt_x"/>
                                          </p:val>
                                        </p:tav>
                                      </p:tavLst>
                                    </p:anim>
                                    <p:anim calcmode="lin" valueType="num">
                                      <p:cBhvr additive="base">
                                        <p:cTn id="261" dur="4000" fill="hold"/>
                                        <p:tgtEl>
                                          <p:spTgt spid="21"/>
                                        </p:tgtEl>
                                        <p:attrNameLst>
                                          <p:attrName>ppt_y</p:attrName>
                                        </p:attrNameLst>
                                      </p:cBhvr>
                                      <p:tavLst>
                                        <p:tav tm="0">
                                          <p:val>
                                            <p:strVal val="#ppt_y"/>
                                          </p:val>
                                        </p:tav>
                                        <p:tav tm="100000">
                                          <p:val>
                                            <p:strVal val="#ppt_y"/>
                                          </p:val>
                                        </p:tav>
                                      </p:tavLst>
                                    </p:anim>
                                  </p:childTnLst>
                                </p:cTn>
                              </p:par>
                              <p:par>
                                <p:cTn id="262" presetID="2" presetClass="exit" presetSubtype="2" fill="hold" grpId="1" nodeType="withEffect">
                                  <p:stCondLst>
                                    <p:cond delay="0"/>
                                  </p:stCondLst>
                                  <p:childTnLst>
                                    <p:anim calcmode="lin" valueType="num">
                                      <p:cBhvr additive="base">
                                        <p:cTn id="263" dur="4500"/>
                                        <p:tgtEl>
                                          <p:spTgt spid="21"/>
                                        </p:tgtEl>
                                        <p:attrNameLst>
                                          <p:attrName>ppt_x</p:attrName>
                                        </p:attrNameLst>
                                      </p:cBhvr>
                                      <p:tavLst>
                                        <p:tav tm="0">
                                          <p:val>
                                            <p:strVal val="ppt_x"/>
                                          </p:val>
                                        </p:tav>
                                        <p:tav tm="100000">
                                          <p:val>
                                            <p:strVal val="1+ppt_w/2"/>
                                          </p:val>
                                        </p:tav>
                                      </p:tavLst>
                                    </p:anim>
                                    <p:anim calcmode="lin" valueType="num">
                                      <p:cBhvr additive="base">
                                        <p:cTn id="264" dur="4500"/>
                                        <p:tgtEl>
                                          <p:spTgt spid="21"/>
                                        </p:tgtEl>
                                        <p:attrNameLst>
                                          <p:attrName>ppt_y</p:attrName>
                                        </p:attrNameLst>
                                      </p:cBhvr>
                                      <p:tavLst>
                                        <p:tav tm="0">
                                          <p:val>
                                            <p:strVal val="ppt_y"/>
                                          </p:val>
                                        </p:tav>
                                        <p:tav tm="100000">
                                          <p:val>
                                            <p:strVal val="ppt_y"/>
                                          </p:val>
                                        </p:tav>
                                      </p:tavLst>
                                    </p:anim>
                                    <p:set>
                                      <p:cBhvr>
                                        <p:cTn id="265" dur="1" fill="hold">
                                          <p:stCondLst>
                                            <p:cond delay="4499"/>
                                          </p:stCondLst>
                                        </p:cTn>
                                        <p:tgtEl>
                                          <p:spTgt spid="21"/>
                                        </p:tgtEl>
                                        <p:attrNameLst>
                                          <p:attrName>style.visibility</p:attrName>
                                        </p:attrNameLst>
                                      </p:cBhvr>
                                      <p:to>
                                        <p:strVal val="hidden"/>
                                      </p:to>
                                    </p:set>
                                  </p:childTnLst>
                                </p:cTn>
                              </p:par>
                              <p:par>
                                <p:cTn id="266" presetID="3" presetClass="exit" presetSubtype="5" fill="hold" grpId="2" nodeType="withEffect">
                                  <p:stCondLst>
                                    <p:cond delay="0"/>
                                  </p:stCondLst>
                                  <p:childTnLst>
                                    <p:animEffect transition="out" filter="blinds(vertical)">
                                      <p:cBhvr>
                                        <p:cTn id="267" dur="5500"/>
                                        <p:tgtEl>
                                          <p:spTgt spid="21"/>
                                        </p:tgtEl>
                                      </p:cBhvr>
                                    </p:animEffect>
                                    <p:set>
                                      <p:cBhvr>
                                        <p:cTn id="268" dur="1" fill="hold">
                                          <p:stCondLst>
                                            <p:cond delay="5499"/>
                                          </p:stCondLst>
                                        </p:cTn>
                                        <p:tgtEl>
                                          <p:spTgt spid="21"/>
                                        </p:tgtEl>
                                        <p:attrNameLst>
                                          <p:attrName>style.visibility</p:attrName>
                                        </p:attrNameLst>
                                      </p:cBhvr>
                                      <p:to>
                                        <p:strVal val="hidden"/>
                                      </p:to>
                                    </p:set>
                                  </p:childTnLst>
                                </p:cTn>
                              </p:par>
                              <p:par>
                                <p:cTn id="269" presetID="2" presetClass="entr" presetSubtype="8" fill="hold" grpId="0" nodeType="withEffect">
                                  <p:stCondLst>
                                    <p:cond delay="0"/>
                                  </p:stCondLst>
                                  <p:childTnLst>
                                    <p:set>
                                      <p:cBhvr>
                                        <p:cTn id="270" dur="1" fill="hold">
                                          <p:stCondLst>
                                            <p:cond delay="0"/>
                                          </p:stCondLst>
                                        </p:cTn>
                                        <p:tgtEl>
                                          <p:spTgt spid="18"/>
                                        </p:tgtEl>
                                        <p:attrNameLst>
                                          <p:attrName>style.visibility</p:attrName>
                                        </p:attrNameLst>
                                      </p:cBhvr>
                                      <p:to>
                                        <p:strVal val="visible"/>
                                      </p:to>
                                    </p:set>
                                    <p:anim calcmode="lin" valueType="num">
                                      <p:cBhvr additive="base">
                                        <p:cTn id="271" dur="4000" fill="hold"/>
                                        <p:tgtEl>
                                          <p:spTgt spid="18"/>
                                        </p:tgtEl>
                                        <p:attrNameLst>
                                          <p:attrName>ppt_x</p:attrName>
                                        </p:attrNameLst>
                                      </p:cBhvr>
                                      <p:tavLst>
                                        <p:tav tm="0">
                                          <p:val>
                                            <p:strVal val="0-#ppt_w/2"/>
                                          </p:val>
                                        </p:tav>
                                        <p:tav tm="100000">
                                          <p:val>
                                            <p:strVal val="#ppt_x"/>
                                          </p:val>
                                        </p:tav>
                                      </p:tavLst>
                                    </p:anim>
                                    <p:anim calcmode="lin" valueType="num">
                                      <p:cBhvr additive="base">
                                        <p:cTn id="272" dur="4000" fill="hold"/>
                                        <p:tgtEl>
                                          <p:spTgt spid="18"/>
                                        </p:tgtEl>
                                        <p:attrNameLst>
                                          <p:attrName>ppt_y</p:attrName>
                                        </p:attrNameLst>
                                      </p:cBhvr>
                                      <p:tavLst>
                                        <p:tav tm="0">
                                          <p:val>
                                            <p:strVal val="#ppt_y"/>
                                          </p:val>
                                        </p:tav>
                                        <p:tav tm="100000">
                                          <p:val>
                                            <p:strVal val="#ppt_y"/>
                                          </p:val>
                                        </p:tav>
                                      </p:tavLst>
                                    </p:anim>
                                  </p:childTnLst>
                                </p:cTn>
                              </p:par>
                              <p:par>
                                <p:cTn id="273" presetID="2" presetClass="exit" presetSubtype="2" fill="hold" grpId="1" nodeType="withEffect">
                                  <p:stCondLst>
                                    <p:cond delay="0"/>
                                  </p:stCondLst>
                                  <p:childTnLst>
                                    <p:anim calcmode="lin" valueType="num">
                                      <p:cBhvr additive="base">
                                        <p:cTn id="274" dur="4500"/>
                                        <p:tgtEl>
                                          <p:spTgt spid="18"/>
                                        </p:tgtEl>
                                        <p:attrNameLst>
                                          <p:attrName>ppt_x</p:attrName>
                                        </p:attrNameLst>
                                      </p:cBhvr>
                                      <p:tavLst>
                                        <p:tav tm="0">
                                          <p:val>
                                            <p:strVal val="ppt_x"/>
                                          </p:val>
                                        </p:tav>
                                        <p:tav tm="100000">
                                          <p:val>
                                            <p:strVal val="1+ppt_w/2"/>
                                          </p:val>
                                        </p:tav>
                                      </p:tavLst>
                                    </p:anim>
                                    <p:anim calcmode="lin" valueType="num">
                                      <p:cBhvr additive="base">
                                        <p:cTn id="275" dur="4500"/>
                                        <p:tgtEl>
                                          <p:spTgt spid="18"/>
                                        </p:tgtEl>
                                        <p:attrNameLst>
                                          <p:attrName>ppt_y</p:attrName>
                                        </p:attrNameLst>
                                      </p:cBhvr>
                                      <p:tavLst>
                                        <p:tav tm="0">
                                          <p:val>
                                            <p:strVal val="ppt_y"/>
                                          </p:val>
                                        </p:tav>
                                        <p:tav tm="100000">
                                          <p:val>
                                            <p:strVal val="ppt_y"/>
                                          </p:val>
                                        </p:tav>
                                      </p:tavLst>
                                    </p:anim>
                                    <p:set>
                                      <p:cBhvr>
                                        <p:cTn id="276" dur="1" fill="hold">
                                          <p:stCondLst>
                                            <p:cond delay="4499"/>
                                          </p:stCondLst>
                                        </p:cTn>
                                        <p:tgtEl>
                                          <p:spTgt spid="18"/>
                                        </p:tgtEl>
                                        <p:attrNameLst>
                                          <p:attrName>style.visibility</p:attrName>
                                        </p:attrNameLst>
                                      </p:cBhvr>
                                      <p:to>
                                        <p:strVal val="hidden"/>
                                      </p:to>
                                    </p:set>
                                  </p:childTnLst>
                                </p:cTn>
                              </p:par>
                              <p:par>
                                <p:cTn id="277" presetID="3" presetClass="exit" presetSubtype="5" fill="hold" grpId="2" nodeType="withEffect">
                                  <p:stCondLst>
                                    <p:cond delay="0"/>
                                  </p:stCondLst>
                                  <p:childTnLst>
                                    <p:animEffect transition="out" filter="blinds(vertical)">
                                      <p:cBhvr>
                                        <p:cTn id="278" dur="5500"/>
                                        <p:tgtEl>
                                          <p:spTgt spid="18"/>
                                        </p:tgtEl>
                                      </p:cBhvr>
                                    </p:animEffect>
                                    <p:set>
                                      <p:cBhvr>
                                        <p:cTn id="279" dur="1" fill="hold">
                                          <p:stCondLst>
                                            <p:cond delay="5499"/>
                                          </p:stCondLst>
                                        </p:cTn>
                                        <p:tgtEl>
                                          <p:spTgt spid="18"/>
                                        </p:tgtEl>
                                        <p:attrNameLst>
                                          <p:attrName>style.visibility</p:attrName>
                                        </p:attrNameLst>
                                      </p:cBhvr>
                                      <p:to>
                                        <p:strVal val="hidden"/>
                                      </p:to>
                                    </p:set>
                                  </p:childTnLst>
                                </p:cTn>
                              </p:par>
                              <p:par>
                                <p:cTn id="280" presetID="2" presetClass="entr" presetSubtype="8" fill="hold" grpId="0" nodeType="withEffect">
                                  <p:stCondLst>
                                    <p:cond delay="0"/>
                                  </p:stCondLst>
                                  <p:childTnLst>
                                    <p:set>
                                      <p:cBhvr>
                                        <p:cTn id="281" dur="1" fill="hold">
                                          <p:stCondLst>
                                            <p:cond delay="0"/>
                                          </p:stCondLst>
                                        </p:cTn>
                                        <p:tgtEl>
                                          <p:spTgt spid="19"/>
                                        </p:tgtEl>
                                        <p:attrNameLst>
                                          <p:attrName>style.visibility</p:attrName>
                                        </p:attrNameLst>
                                      </p:cBhvr>
                                      <p:to>
                                        <p:strVal val="visible"/>
                                      </p:to>
                                    </p:set>
                                    <p:anim calcmode="lin" valueType="num">
                                      <p:cBhvr additive="base">
                                        <p:cTn id="282" dur="4000" fill="hold"/>
                                        <p:tgtEl>
                                          <p:spTgt spid="19"/>
                                        </p:tgtEl>
                                        <p:attrNameLst>
                                          <p:attrName>ppt_x</p:attrName>
                                        </p:attrNameLst>
                                      </p:cBhvr>
                                      <p:tavLst>
                                        <p:tav tm="0">
                                          <p:val>
                                            <p:strVal val="0-#ppt_w/2"/>
                                          </p:val>
                                        </p:tav>
                                        <p:tav tm="100000">
                                          <p:val>
                                            <p:strVal val="#ppt_x"/>
                                          </p:val>
                                        </p:tav>
                                      </p:tavLst>
                                    </p:anim>
                                    <p:anim calcmode="lin" valueType="num">
                                      <p:cBhvr additive="base">
                                        <p:cTn id="283" dur="4000" fill="hold"/>
                                        <p:tgtEl>
                                          <p:spTgt spid="19"/>
                                        </p:tgtEl>
                                        <p:attrNameLst>
                                          <p:attrName>ppt_y</p:attrName>
                                        </p:attrNameLst>
                                      </p:cBhvr>
                                      <p:tavLst>
                                        <p:tav tm="0">
                                          <p:val>
                                            <p:strVal val="#ppt_y"/>
                                          </p:val>
                                        </p:tav>
                                        <p:tav tm="100000">
                                          <p:val>
                                            <p:strVal val="#ppt_y"/>
                                          </p:val>
                                        </p:tav>
                                      </p:tavLst>
                                    </p:anim>
                                  </p:childTnLst>
                                </p:cTn>
                              </p:par>
                              <p:par>
                                <p:cTn id="284" presetID="2" presetClass="exit" presetSubtype="2" fill="hold" grpId="1" nodeType="withEffect">
                                  <p:stCondLst>
                                    <p:cond delay="0"/>
                                  </p:stCondLst>
                                  <p:childTnLst>
                                    <p:anim calcmode="lin" valueType="num">
                                      <p:cBhvr additive="base">
                                        <p:cTn id="285" dur="4500"/>
                                        <p:tgtEl>
                                          <p:spTgt spid="19"/>
                                        </p:tgtEl>
                                        <p:attrNameLst>
                                          <p:attrName>ppt_x</p:attrName>
                                        </p:attrNameLst>
                                      </p:cBhvr>
                                      <p:tavLst>
                                        <p:tav tm="0">
                                          <p:val>
                                            <p:strVal val="ppt_x"/>
                                          </p:val>
                                        </p:tav>
                                        <p:tav tm="100000">
                                          <p:val>
                                            <p:strVal val="1+ppt_w/2"/>
                                          </p:val>
                                        </p:tav>
                                      </p:tavLst>
                                    </p:anim>
                                    <p:anim calcmode="lin" valueType="num">
                                      <p:cBhvr additive="base">
                                        <p:cTn id="286" dur="4500"/>
                                        <p:tgtEl>
                                          <p:spTgt spid="19"/>
                                        </p:tgtEl>
                                        <p:attrNameLst>
                                          <p:attrName>ppt_y</p:attrName>
                                        </p:attrNameLst>
                                      </p:cBhvr>
                                      <p:tavLst>
                                        <p:tav tm="0">
                                          <p:val>
                                            <p:strVal val="ppt_y"/>
                                          </p:val>
                                        </p:tav>
                                        <p:tav tm="100000">
                                          <p:val>
                                            <p:strVal val="ppt_y"/>
                                          </p:val>
                                        </p:tav>
                                      </p:tavLst>
                                    </p:anim>
                                    <p:set>
                                      <p:cBhvr>
                                        <p:cTn id="287" dur="1" fill="hold">
                                          <p:stCondLst>
                                            <p:cond delay="4499"/>
                                          </p:stCondLst>
                                        </p:cTn>
                                        <p:tgtEl>
                                          <p:spTgt spid="19"/>
                                        </p:tgtEl>
                                        <p:attrNameLst>
                                          <p:attrName>style.visibility</p:attrName>
                                        </p:attrNameLst>
                                      </p:cBhvr>
                                      <p:to>
                                        <p:strVal val="hidden"/>
                                      </p:to>
                                    </p:set>
                                  </p:childTnLst>
                                </p:cTn>
                              </p:par>
                              <p:par>
                                <p:cTn id="288" presetID="3" presetClass="exit" presetSubtype="5" fill="hold" grpId="2" nodeType="withEffect">
                                  <p:stCondLst>
                                    <p:cond delay="0"/>
                                  </p:stCondLst>
                                  <p:childTnLst>
                                    <p:animEffect transition="out" filter="blinds(vertical)">
                                      <p:cBhvr>
                                        <p:cTn id="289" dur="5500"/>
                                        <p:tgtEl>
                                          <p:spTgt spid="19"/>
                                        </p:tgtEl>
                                      </p:cBhvr>
                                    </p:animEffect>
                                    <p:set>
                                      <p:cBhvr>
                                        <p:cTn id="290" dur="1" fill="hold">
                                          <p:stCondLst>
                                            <p:cond delay="5499"/>
                                          </p:stCondLst>
                                        </p:cTn>
                                        <p:tgtEl>
                                          <p:spTgt spid="19"/>
                                        </p:tgtEl>
                                        <p:attrNameLst>
                                          <p:attrName>style.visibility</p:attrName>
                                        </p:attrNameLst>
                                      </p:cBhvr>
                                      <p:to>
                                        <p:strVal val="hidden"/>
                                      </p:to>
                                    </p:set>
                                  </p:childTnLst>
                                </p:cTn>
                              </p:par>
                              <p:par>
                                <p:cTn id="291" presetID="2" presetClass="entr" presetSubtype="8" fill="hold" grpId="0" nodeType="withEffect">
                                  <p:stCondLst>
                                    <p:cond delay="0"/>
                                  </p:stCondLst>
                                  <p:childTnLst>
                                    <p:set>
                                      <p:cBhvr>
                                        <p:cTn id="292" dur="1" fill="hold">
                                          <p:stCondLst>
                                            <p:cond delay="0"/>
                                          </p:stCondLst>
                                        </p:cTn>
                                        <p:tgtEl>
                                          <p:spTgt spid="20"/>
                                        </p:tgtEl>
                                        <p:attrNameLst>
                                          <p:attrName>style.visibility</p:attrName>
                                        </p:attrNameLst>
                                      </p:cBhvr>
                                      <p:to>
                                        <p:strVal val="visible"/>
                                      </p:to>
                                    </p:set>
                                    <p:anim calcmode="lin" valueType="num">
                                      <p:cBhvr additive="base">
                                        <p:cTn id="293" dur="4000" fill="hold"/>
                                        <p:tgtEl>
                                          <p:spTgt spid="20"/>
                                        </p:tgtEl>
                                        <p:attrNameLst>
                                          <p:attrName>ppt_x</p:attrName>
                                        </p:attrNameLst>
                                      </p:cBhvr>
                                      <p:tavLst>
                                        <p:tav tm="0">
                                          <p:val>
                                            <p:strVal val="0-#ppt_w/2"/>
                                          </p:val>
                                        </p:tav>
                                        <p:tav tm="100000">
                                          <p:val>
                                            <p:strVal val="#ppt_x"/>
                                          </p:val>
                                        </p:tav>
                                      </p:tavLst>
                                    </p:anim>
                                    <p:anim calcmode="lin" valueType="num">
                                      <p:cBhvr additive="base">
                                        <p:cTn id="294" dur="4000" fill="hold"/>
                                        <p:tgtEl>
                                          <p:spTgt spid="20"/>
                                        </p:tgtEl>
                                        <p:attrNameLst>
                                          <p:attrName>ppt_y</p:attrName>
                                        </p:attrNameLst>
                                      </p:cBhvr>
                                      <p:tavLst>
                                        <p:tav tm="0">
                                          <p:val>
                                            <p:strVal val="#ppt_y"/>
                                          </p:val>
                                        </p:tav>
                                        <p:tav tm="100000">
                                          <p:val>
                                            <p:strVal val="#ppt_y"/>
                                          </p:val>
                                        </p:tav>
                                      </p:tavLst>
                                    </p:anim>
                                  </p:childTnLst>
                                </p:cTn>
                              </p:par>
                              <p:par>
                                <p:cTn id="295" presetID="2" presetClass="exit" presetSubtype="2" fill="hold" grpId="1" nodeType="withEffect">
                                  <p:stCondLst>
                                    <p:cond delay="0"/>
                                  </p:stCondLst>
                                  <p:childTnLst>
                                    <p:anim calcmode="lin" valueType="num">
                                      <p:cBhvr additive="base">
                                        <p:cTn id="296" dur="4500"/>
                                        <p:tgtEl>
                                          <p:spTgt spid="20"/>
                                        </p:tgtEl>
                                        <p:attrNameLst>
                                          <p:attrName>ppt_x</p:attrName>
                                        </p:attrNameLst>
                                      </p:cBhvr>
                                      <p:tavLst>
                                        <p:tav tm="0">
                                          <p:val>
                                            <p:strVal val="ppt_x"/>
                                          </p:val>
                                        </p:tav>
                                        <p:tav tm="100000">
                                          <p:val>
                                            <p:strVal val="1+ppt_w/2"/>
                                          </p:val>
                                        </p:tav>
                                      </p:tavLst>
                                    </p:anim>
                                    <p:anim calcmode="lin" valueType="num">
                                      <p:cBhvr additive="base">
                                        <p:cTn id="297" dur="4500"/>
                                        <p:tgtEl>
                                          <p:spTgt spid="20"/>
                                        </p:tgtEl>
                                        <p:attrNameLst>
                                          <p:attrName>ppt_y</p:attrName>
                                        </p:attrNameLst>
                                      </p:cBhvr>
                                      <p:tavLst>
                                        <p:tav tm="0">
                                          <p:val>
                                            <p:strVal val="ppt_y"/>
                                          </p:val>
                                        </p:tav>
                                        <p:tav tm="100000">
                                          <p:val>
                                            <p:strVal val="ppt_y"/>
                                          </p:val>
                                        </p:tav>
                                      </p:tavLst>
                                    </p:anim>
                                    <p:set>
                                      <p:cBhvr>
                                        <p:cTn id="298" dur="1" fill="hold">
                                          <p:stCondLst>
                                            <p:cond delay="4499"/>
                                          </p:stCondLst>
                                        </p:cTn>
                                        <p:tgtEl>
                                          <p:spTgt spid="20"/>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5500"/>
                                        <p:tgtEl>
                                          <p:spTgt spid="20"/>
                                        </p:tgtEl>
                                      </p:cBhvr>
                                    </p:animEffect>
                                    <p:set>
                                      <p:cBhvr>
                                        <p:cTn id="301" dur="1" fill="hold">
                                          <p:stCondLst>
                                            <p:cond delay="5499"/>
                                          </p:stCondLst>
                                        </p:cTn>
                                        <p:tgtEl>
                                          <p:spTgt spid="20"/>
                                        </p:tgtEl>
                                        <p:attrNameLst>
                                          <p:attrName>style.visibility</p:attrName>
                                        </p:attrNameLst>
                                      </p:cBhvr>
                                      <p:to>
                                        <p:strVal val="hidden"/>
                                      </p:to>
                                    </p:set>
                                  </p:childTnLst>
                                </p:cTn>
                              </p:par>
                              <p:par>
                                <p:cTn id="302" presetID="2" presetClass="entr" presetSubtype="8" fill="hold" grpId="0" nodeType="withEffect">
                                  <p:stCondLst>
                                    <p:cond delay="0"/>
                                  </p:stCondLst>
                                  <p:childTnLst>
                                    <p:set>
                                      <p:cBhvr>
                                        <p:cTn id="303" dur="1" fill="hold">
                                          <p:stCondLst>
                                            <p:cond delay="0"/>
                                          </p:stCondLst>
                                        </p:cTn>
                                        <p:tgtEl>
                                          <p:spTgt spid="17"/>
                                        </p:tgtEl>
                                        <p:attrNameLst>
                                          <p:attrName>style.visibility</p:attrName>
                                        </p:attrNameLst>
                                      </p:cBhvr>
                                      <p:to>
                                        <p:strVal val="visible"/>
                                      </p:to>
                                    </p:set>
                                    <p:anim calcmode="lin" valueType="num">
                                      <p:cBhvr additive="base">
                                        <p:cTn id="304" dur="4000" fill="hold"/>
                                        <p:tgtEl>
                                          <p:spTgt spid="17"/>
                                        </p:tgtEl>
                                        <p:attrNameLst>
                                          <p:attrName>ppt_x</p:attrName>
                                        </p:attrNameLst>
                                      </p:cBhvr>
                                      <p:tavLst>
                                        <p:tav tm="0">
                                          <p:val>
                                            <p:strVal val="0-#ppt_w/2"/>
                                          </p:val>
                                        </p:tav>
                                        <p:tav tm="100000">
                                          <p:val>
                                            <p:strVal val="#ppt_x"/>
                                          </p:val>
                                        </p:tav>
                                      </p:tavLst>
                                    </p:anim>
                                    <p:anim calcmode="lin" valueType="num">
                                      <p:cBhvr additive="base">
                                        <p:cTn id="305" dur="4000" fill="hold"/>
                                        <p:tgtEl>
                                          <p:spTgt spid="17"/>
                                        </p:tgtEl>
                                        <p:attrNameLst>
                                          <p:attrName>ppt_y</p:attrName>
                                        </p:attrNameLst>
                                      </p:cBhvr>
                                      <p:tavLst>
                                        <p:tav tm="0">
                                          <p:val>
                                            <p:strVal val="#ppt_y"/>
                                          </p:val>
                                        </p:tav>
                                        <p:tav tm="100000">
                                          <p:val>
                                            <p:strVal val="#ppt_y"/>
                                          </p:val>
                                        </p:tav>
                                      </p:tavLst>
                                    </p:anim>
                                  </p:childTnLst>
                                </p:cTn>
                              </p:par>
                              <p:par>
                                <p:cTn id="306" presetID="2" presetClass="exit" presetSubtype="2" fill="hold" grpId="1" nodeType="withEffect">
                                  <p:stCondLst>
                                    <p:cond delay="0"/>
                                  </p:stCondLst>
                                  <p:childTnLst>
                                    <p:anim calcmode="lin" valueType="num">
                                      <p:cBhvr additive="base">
                                        <p:cTn id="307" dur="4500"/>
                                        <p:tgtEl>
                                          <p:spTgt spid="17"/>
                                        </p:tgtEl>
                                        <p:attrNameLst>
                                          <p:attrName>ppt_x</p:attrName>
                                        </p:attrNameLst>
                                      </p:cBhvr>
                                      <p:tavLst>
                                        <p:tav tm="0">
                                          <p:val>
                                            <p:strVal val="ppt_x"/>
                                          </p:val>
                                        </p:tav>
                                        <p:tav tm="100000">
                                          <p:val>
                                            <p:strVal val="1+ppt_w/2"/>
                                          </p:val>
                                        </p:tav>
                                      </p:tavLst>
                                    </p:anim>
                                    <p:anim calcmode="lin" valueType="num">
                                      <p:cBhvr additive="base">
                                        <p:cTn id="308" dur="4500"/>
                                        <p:tgtEl>
                                          <p:spTgt spid="17"/>
                                        </p:tgtEl>
                                        <p:attrNameLst>
                                          <p:attrName>ppt_y</p:attrName>
                                        </p:attrNameLst>
                                      </p:cBhvr>
                                      <p:tavLst>
                                        <p:tav tm="0">
                                          <p:val>
                                            <p:strVal val="ppt_y"/>
                                          </p:val>
                                        </p:tav>
                                        <p:tav tm="100000">
                                          <p:val>
                                            <p:strVal val="ppt_y"/>
                                          </p:val>
                                        </p:tav>
                                      </p:tavLst>
                                    </p:anim>
                                    <p:set>
                                      <p:cBhvr>
                                        <p:cTn id="309" dur="1" fill="hold">
                                          <p:stCondLst>
                                            <p:cond delay="4499"/>
                                          </p:stCondLst>
                                        </p:cTn>
                                        <p:tgtEl>
                                          <p:spTgt spid="17"/>
                                        </p:tgtEl>
                                        <p:attrNameLst>
                                          <p:attrName>style.visibility</p:attrName>
                                        </p:attrNameLst>
                                      </p:cBhvr>
                                      <p:to>
                                        <p:strVal val="hidden"/>
                                      </p:to>
                                    </p:set>
                                  </p:childTnLst>
                                </p:cTn>
                              </p:par>
                              <p:par>
                                <p:cTn id="310" presetID="3" presetClass="exit" presetSubtype="5" fill="hold" grpId="2" nodeType="withEffect">
                                  <p:stCondLst>
                                    <p:cond delay="0"/>
                                  </p:stCondLst>
                                  <p:childTnLst>
                                    <p:animEffect transition="out" filter="blinds(vertical)">
                                      <p:cBhvr>
                                        <p:cTn id="311" dur="5500"/>
                                        <p:tgtEl>
                                          <p:spTgt spid="17"/>
                                        </p:tgtEl>
                                      </p:cBhvr>
                                    </p:animEffect>
                                    <p:set>
                                      <p:cBhvr>
                                        <p:cTn id="312" dur="1" fill="hold">
                                          <p:stCondLst>
                                            <p:cond delay="5499"/>
                                          </p:stCondLst>
                                        </p:cTn>
                                        <p:tgtEl>
                                          <p:spTgt spid="17"/>
                                        </p:tgtEl>
                                        <p:attrNameLst>
                                          <p:attrName>style.visibility</p:attrName>
                                        </p:attrNameLst>
                                      </p:cBhvr>
                                      <p:to>
                                        <p:strVal val="hidden"/>
                                      </p:to>
                                    </p:set>
                                  </p:childTnLst>
                                </p:cTn>
                              </p:par>
                              <p:par>
                                <p:cTn id="313" presetID="2" presetClass="entr" presetSubtype="8" fill="hold" grpId="0" nodeType="withEffect">
                                  <p:stCondLst>
                                    <p:cond delay="0"/>
                                  </p:stCondLst>
                                  <p:childTnLst>
                                    <p:set>
                                      <p:cBhvr>
                                        <p:cTn id="314" dur="1" fill="hold">
                                          <p:stCondLst>
                                            <p:cond delay="0"/>
                                          </p:stCondLst>
                                        </p:cTn>
                                        <p:tgtEl>
                                          <p:spTgt spid="16"/>
                                        </p:tgtEl>
                                        <p:attrNameLst>
                                          <p:attrName>style.visibility</p:attrName>
                                        </p:attrNameLst>
                                      </p:cBhvr>
                                      <p:to>
                                        <p:strVal val="visible"/>
                                      </p:to>
                                    </p:set>
                                    <p:anim calcmode="lin" valueType="num">
                                      <p:cBhvr additive="base">
                                        <p:cTn id="315" dur="4000" fill="hold"/>
                                        <p:tgtEl>
                                          <p:spTgt spid="16"/>
                                        </p:tgtEl>
                                        <p:attrNameLst>
                                          <p:attrName>ppt_x</p:attrName>
                                        </p:attrNameLst>
                                      </p:cBhvr>
                                      <p:tavLst>
                                        <p:tav tm="0">
                                          <p:val>
                                            <p:strVal val="0-#ppt_w/2"/>
                                          </p:val>
                                        </p:tav>
                                        <p:tav tm="100000">
                                          <p:val>
                                            <p:strVal val="#ppt_x"/>
                                          </p:val>
                                        </p:tav>
                                      </p:tavLst>
                                    </p:anim>
                                    <p:anim calcmode="lin" valueType="num">
                                      <p:cBhvr additive="base">
                                        <p:cTn id="316" dur="4000" fill="hold"/>
                                        <p:tgtEl>
                                          <p:spTgt spid="16"/>
                                        </p:tgtEl>
                                        <p:attrNameLst>
                                          <p:attrName>ppt_y</p:attrName>
                                        </p:attrNameLst>
                                      </p:cBhvr>
                                      <p:tavLst>
                                        <p:tav tm="0">
                                          <p:val>
                                            <p:strVal val="#ppt_y"/>
                                          </p:val>
                                        </p:tav>
                                        <p:tav tm="100000">
                                          <p:val>
                                            <p:strVal val="#ppt_y"/>
                                          </p:val>
                                        </p:tav>
                                      </p:tavLst>
                                    </p:anim>
                                  </p:childTnLst>
                                </p:cTn>
                              </p:par>
                              <p:par>
                                <p:cTn id="317" presetID="2" presetClass="exit" presetSubtype="2" fill="hold" grpId="1" nodeType="withEffect">
                                  <p:stCondLst>
                                    <p:cond delay="0"/>
                                  </p:stCondLst>
                                  <p:childTnLst>
                                    <p:anim calcmode="lin" valueType="num">
                                      <p:cBhvr additive="base">
                                        <p:cTn id="318" dur="4500"/>
                                        <p:tgtEl>
                                          <p:spTgt spid="16"/>
                                        </p:tgtEl>
                                        <p:attrNameLst>
                                          <p:attrName>ppt_x</p:attrName>
                                        </p:attrNameLst>
                                      </p:cBhvr>
                                      <p:tavLst>
                                        <p:tav tm="0">
                                          <p:val>
                                            <p:strVal val="ppt_x"/>
                                          </p:val>
                                        </p:tav>
                                        <p:tav tm="100000">
                                          <p:val>
                                            <p:strVal val="1+ppt_w/2"/>
                                          </p:val>
                                        </p:tav>
                                      </p:tavLst>
                                    </p:anim>
                                    <p:anim calcmode="lin" valueType="num">
                                      <p:cBhvr additive="base">
                                        <p:cTn id="319" dur="4500"/>
                                        <p:tgtEl>
                                          <p:spTgt spid="16"/>
                                        </p:tgtEl>
                                        <p:attrNameLst>
                                          <p:attrName>ppt_y</p:attrName>
                                        </p:attrNameLst>
                                      </p:cBhvr>
                                      <p:tavLst>
                                        <p:tav tm="0">
                                          <p:val>
                                            <p:strVal val="ppt_y"/>
                                          </p:val>
                                        </p:tav>
                                        <p:tav tm="100000">
                                          <p:val>
                                            <p:strVal val="ppt_y"/>
                                          </p:val>
                                        </p:tav>
                                      </p:tavLst>
                                    </p:anim>
                                    <p:set>
                                      <p:cBhvr>
                                        <p:cTn id="320" dur="1" fill="hold">
                                          <p:stCondLst>
                                            <p:cond delay="4499"/>
                                          </p:stCondLst>
                                        </p:cTn>
                                        <p:tgtEl>
                                          <p:spTgt spid="16"/>
                                        </p:tgtEl>
                                        <p:attrNameLst>
                                          <p:attrName>style.visibility</p:attrName>
                                        </p:attrNameLst>
                                      </p:cBhvr>
                                      <p:to>
                                        <p:strVal val="hidden"/>
                                      </p:to>
                                    </p:set>
                                  </p:childTnLst>
                                </p:cTn>
                              </p:par>
                              <p:par>
                                <p:cTn id="321" presetID="3" presetClass="exit" presetSubtype="5" fill="hold" grpId="2" nodeType="withEffect">
                                  <p:stCondLst>
                                    <p:cond delay="0"/>
                                  </p:stCondLst>
                                  <p:childTnLst>
                                    <p:animEffect transition="out" filter="blinds(vertical)">
                                      <p:cBhvr>
                                        <p:cTn id="322" dur="5500"/>
                                        <p:tgtEl>
                                          <p:spTgt spid="16"/>
                                        </p:tgtEl>
                                      </p:cBhvr>
                                    </p:animEffect>
                                    <p:set>
                                      <p:cBhvr>
                                        <p:cTn id="323" dur="1" fill="hold">
                                          <p:stCondLst>
                                            <p:cond delay="5499"/>
                                          </p:stCondLst>
                                        </p:cTn>
                                        <p:tgtEl>
                                          <p:spTgt spid="16"/>
                                        </p:tgtEl>
                                        <p:attrNameLst>
                                          <p:attrName>style.visibility</p:attrName>
                                        </p:attrNameLst>
                                      </p:cBhvr>
                                      <p:to>
                                        <p:strVal val="hidden"/>
                                      </p:to>
                                    </p:set>
                                  </p:childTnLst>
                                </p:cTn>
                              </p:par>
                              <p:par>
                                <p:cTn id="324" presetID="2" presetClass="entr" presetSubtype="8" fill="hold" grpId="0" nodeType="withEffect">
                                  <p:stCondLst>
                                    <p:cond delay="0"/>
                                  </p:stCondLst>
                                  <p:childTnLst>
                                    <p:set>
                                      <p:cBhvr>
                                        <p:cTn id="325" dur="1" fill="hold">
                                          <p:stCondLst>
                                            <p:cond delay="0"/>
                                          </p:stCondLst>
                                        </p:cTn>
                                        <p:tgtEl>
                                          <p:spTgt spid="15"/>
                                        </p:tgtEl>
                                        <p:attrNameLst>
                                          <p:attrName>style.visibility</p:attrName>
                                        </p:attrNameLst>
                                      </p:cBhvr>
                                      <p:to>
                                        <p:strVal val="visible"/>
                                      </p:to>
                                    </p:set>
                                    <p:anim calcmode="lin" valueType="num">
                                      <p:cBhvr additive="base">
                                        <p:cTn id="326" dur="4000" fill="hold"/>
                                        <p:tgtEl>
                                          <p:spTgt spid="15"/>
                                        </p:tgtEl>
                                        <p:attrNameLst>
                                          <p:attrName>ppt_x</p:attrName>
                                        </p:attrNameLst>
                                      </p:cBhvr>
                                      <p:tavLst>
                                        <p:tav tm="0">
                                          <p:val>
                                            <p:strVal val="0-#ppt_w/2"/>
                                          </p:val>
                                        </p:tav>
                                        <p:tav tm="100000">
                                          <p:val>
                                            <p:strVal val="#ppt_x"/>
                                          </p:val>
                                        </p:tav>
                                      </p:tavLst>
                                    </p:anim>
                                    <p:anim calcmode="lin" valueType="num">
                                      <p:cBhvr additive="base">
                                        <p:cTn id="327" dur="4000" fill="hold"/>
                                        <p:tgtEl>
                                          <p:spTgt spid="15"/>
                                        </p:tgtEl>
                                        <p:attrNameLst>
                                          <p:attrName>ppt_y</p:attrName>
                                        </p:attrNameLst>
                                      </p:cBhvr>
                                      <p:tavLst>
                                        <p:tav tm="0">
                                          <p:val>
                                            <p:strVal val="#ppt_y"/>
                                          </p:val>
                                        </p:tav>
                                        <p:tav tm="100000">
                                          <p:val>
                                            <p:strVal val="#ppt_y"/>
                                          </p:val>
                                        </p:tav>
                                      </p:tavLst>
                                    </p:anim>
                                  </p:childTnLst>
                                </p:cTn>
                              </p:par>
                              <p:par>
                                <p:cTn id="328" presetID="2" presetClass="exit" presetSubtype="2" fill="hold" grpId="1" nodeType="withEffect">
                                  <p:stCondLst>
                                    <p:cond delay="0"/>
                                  </p:stCondLst>
                                  <p:childTnLst>
                                    <p:anim calcmode="lin" valueType="num">
                                      <p:cBhvr additive="base">
                                        <p:cTn id="329" dur="4500"/>
                                        <p:tgtEl>
                                          <p:spTgt spid="15"/>
                                        </p:tgtEl>
                                        <p:attrNameLst>
                                          <p:attrName>ppt_x</p:attrName>
                                        </p:attrNameLst>
                                      </p:cBhvr>
                                      <p:tavLst>
                                        <p:tav tm="0">
                                          <p:val>
                                            <p:strVal val="ppt_x"/>
                                          </p:val>
                                        </p:tav>
                                        <p:tav tm="100000">
                                          <p:val>
                                            <p:strVal val="1+ppt_w/2"/>
                                          </p:val>
                                        </p:tav>
                                      </p:tavLst>
                                    </p:anim>
                                    <p:anim calcmode="lin" valueType="num">
                                      <p:cBhvr additive="base">
                                        <p:cTn id="330" dur="4500"/>
                                        <p:tgtEl>
                                          <p:spTgt spid="15"/>
                                        </p:tgtEl>
                                        <p:attrNameLst>
                                          <p:attrName>ppt_y</p:attrName>
                                        </p:attrNameLst>
                                      </p:cBhvr>
                                      <p:tavLst>
                                        <p:tav tm="0">
                                          <p:val>
                                            <p:strVal val="ppt_y"/>
                                          </p:val>
                                        </p:tav>
                                        <p:tav tm="100000">
                                          <p:val>
                                            <p:strVal val="ppt_y"/>
                                          </p:val>
                                        </p:tav>
                                      </p:tavLst>
                                    </p:anim>
                                    <p:set>
                                      <p:cBhvr>
                                        <p:cTn id="331" dur="1" fill="hold">
                                          <p:stCondLst>
                                            <p:cond delay="4499"/>
                                          </p:stCondLst>
                                        </p:cTn>
                                        <p:tgtEl>
                                          <p:spTgt spid="15"/>
                                        </p:tgtEl>
                                        <p:attrNameLst>
                                          <p:attrName>style.visibility</p:attrName>
                                        </p:attrNameLst>
                                      </p:cBhvr>
                                      <p:to>
                                        <p:strVal val="hidden"/>
                                      </p:to>
                                    </p:set>
                                  </p:childTnLst>
                                </p:cTn>
                              </p:par>
                              <p:par>
                                <p:cTn id="332" presetID="3" presetClass="exit" presetSubtype="5" fill="hold" grpId="2" nodeType="withEffect">
                                  <p:stCondLst>
                                    <p:cond delay="0"/>
                                  </p:stCondLst>
                                  <p:childTnLst>
                                    <p:animEffect transition="out" filter="blinds(vertical)">
                                      <p:cBhvr>
                                        <p:cTn id="333" dur="5500"/>
                                        <p:tgtEl>
                                          <p:spTgt spid="15"/>
                                        </p:tgtEl>
                                      </p:cBhvr>
                                    </p:animEffect>
                                    <p:set>
                                      <p:cBhvr>
                                        <p:cTn id="334" dur="1" fill="hold">
                                          <p:stCondLst>
                                            <p:cond delay="5499"/>
                                          </p:stCondLst>
                                        </p:cTn>
                                        <p:tgtEl>
                                          <p:spTgt spid="15"/>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14"/>
                                        </p:tgtEl>
                                        <p:attrNameLst>
                                          <p:attrName>style.visibility</p:attrName>
                                        </p:attrNameLst>
                                      </p:cBhvr>
                                      <p:to>
                                        <p:strVal val="visible"/>
                                      </p:to>
                                    </p:set>
                                    <p:anim calcmode="lin" valueType="num">
                                      <p:cBhvr additive="base">
                                        <p:cTn id="337" dur="4000" fill="hold"/>
                                        <p:tgtEl>
                                          <p:spTgt spid="14"/>
                                        </p:tgtEl>
                                        <p:attrNameLst>
                                          <p:attrName>ppt_x</p:attrName>
                                        </p:attrNameLst>
                                      </p:cBhvr>
                                      <p:tavLst>
                                        <p:tav tm="0">
                                          <p:val>
                                            <p:strVal val="0-#ppt_w/2"/>
                                          </p:val>
                                        </p:tav>
                                        <p:tav tm="100000">
                                          <p:val>
                                            <p:strVal val="#ppt_x"/>
                                          </p:val>
                                        </p:tav>
                                      </p:tavLst>
                                    </p:anim>
                                    <p:anim calcmode="lin" valueType="num">
                                      <p:cBhvr additive="base">
                                        <p:cTn id="338" dur="4000" fill="hold"/>
                                        <p:tgtEl>
                                          <p:spTgt spid="14"/>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4"/>
                                        </p:tgtEl>
                                        <p:attrNameLst>
                                          <p:attrName>ppt_x</p:attrName>
                                        </p:attrNameLst>
                                      </p:cBhvr>
                                      <p:tavLst>
                                        <p:tav tm="0">
                                          <p:val>
                                            <p:strVal val="ppt_x"/>
                                          </p:val>
                                        </p:tav>
                                        <p:tav tm="100000">
                                          <p:val>
                                            <p:strVal val="1+ppt_w/2"/>
                                          </p:val>
                                        </p:tav>
                                      </p:tavLst>
                                    </p:anim>
                                    <p:anim calcmode="lin" valueType="num">
                                      <p:cBhvr additive="base">
                                        <p:cTn id="341" dur="4500"/>
                                        <p:tgtEl>
                                          <p:spTgt spid="14"/>
                                        </p:tgtEl>
                                        <p:attrNameLst>
                                          <p:attrName>ppt_y</p:attrName>
                                        </p:attrNameLst>
                                      </p:cBhvr>
                                      <p:tavLst>
                                        <p:tav tm="0">
                                          <p:val>
                                            <p:strVal val="ppt_y"/>
                                          </p:val>
                                        </p:tav>
                                        <p:tav tm="100000">
                                          <p:val>
                                            <p:strVal val="ppt_y"/>
                                          </p:val>
                                        </p:tav>
                                      </p:tavLst>
                                    </p:anim>
                                    <p:set>
                                      <p:cBhvr>
                                        <p:cTn id="342" dur="1" fill="hold">
                                          <p:stCondLst>
                                            <p:cond delay="4499"/>
                                          </p:stCondLst>
                                        </p:cTn>
                                        <p:tgtEl>
                                          <p:spTgt spid="14"/>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5500"/>
                                        <p:tgtEl>
                                          <p:spTgt spid="14"/>
                                        </p:tgtEl>
                                      </p:cBhvr>
                                    </p:animEffect>
                                    <p:set>
                                      <p:cBhvr>
                                        <p:cTn id="345" dur="1" fill="hold">
                                          <p:stCondLst>
                                            <p:cond delay="5499"/>
                                          </p:stCondLst>
                                        </p:cTn>
                                        <p:tgtEl>
                                          <p:spTgt spid="14"/>
                                        </p:tgtEl>
                                        <p:attrNameLst>
                                          <p:attrName>style.visibility</p:attrName>
                                        </p:attrNameLst>
                                      </p:cBhvr>
                                      <p:to>
                                        <p:strVal val="hidden"/>
                                      </p:to>
                                    </p:set>
                                  </p:childTnLst>
                                </p:cTn>
                              </p:par>
                              <p:par>
                                <p:cTn id="346" presetID="2" presetClass="entr" presetSubtype="8" fill="hold" grpId="0" nodeType="withEffect">
                                  <p:stCondLst>
                                    <p:cond delay="0"/>
                                  </p:stCondLst>
                                  <p:childTnLst>
                                    <p:set>
                                      <p:cBhvr>
                                        <p:cTn id="347" dur="1" fill="hold">
                                          <p:stCondLst>
                                            <p:cond delay="0"/>
                                          </p:stCondLst>
                                        </p:cTn>
                                        <p:tgtEl>
                                          <p:spTgt spid="13"/>
                                        </p:tgtEl>
                                        <p:attrNameLst>
                                          <p:attrName>style.visibility</p:attrName>
                                        </p:attrNameLst>
                                      </p:cBhvr>
                                      <p:to>
                                        <p:strVal val="visible"/>
                                      </p:to>
                                    </p:set>
                                    <p:anim calcmode="lin" valueType="num">
                                      <p:cBhvr additive="base">
                                        <p:cTn id="348" dur="4000" fill="hold"/>
                                        <p:tgtEl>
                                          <p:spTgt spid="13"/>
                                        </p:tgtEl>
                                        <p:attrNameLst>
                                          <p:attrName>ppt_x</p:attrName>
                                        </p:attrNameLst>
                                      </p:cBhvr>
                                      <p:tavLst>
                                        <p:tav tm="0">
                                          <p:val>
                                            <p:strVal val="0-#ppt_w/2"/>
                                          </p:val>
                                        </p:tav>
                                        <p:tav tm="100000">
                                          <p:val>
                                            <p:strVal val="#ppt_x"/>
                                          </p:val>
                                        </p:tav>
                                      </p:tavLst>
                                    </p:anim>
                                    <p:anim calcmode="lin" valueType="num">
                                      <p:cBhvr additive="base">
                                        <p:cTn id="349" dur="4000" fill="hold"/>
                                        <p:tgtEl>
                                          <p:spTgt spid="13"/>
                                        </p:tgtEl>
                                        <p:attrNameLst>
                                          <p:attrName>ppt_y</p:attrName>
                                        </p:attrNameLst>
                                      </p:cBhvr>
                                      <p:tavLst>
                                        <p:tav tm="0">
                                          <p:val>
                                            <p:strVal val="#ppt_y"/>
                                          </p:val>
                                        </p:tav>
                                        <p:tav tm="100000">
                                          <p:val>
                                            <p:strVal val="#ppt_y"/>
                                          </p:val>
                                        </p:tav>
                                      </p:tavLst>
                                    </p:anim>
                                  </p:childTnLst>
                                </p:cTn>
                              </p:par>
                              <p:par>
                                <p:cTn id="350" presetID="2" presetClass="exit" presetSubtype="2" fill="hold" grpId="1" nodeType="withEffect">
                                  <p:stCondLst>
                                    <p:cond delay="0"/>
                                  </p:stCondLst>
                                  <p:childTnLst>
                                    <p:anim calcmode="lin" valueType="num">
                                      <p:cBhvr additive="base">
                                        <p:cTn id="351" dur="4500"/>
                                        <p:tgtEl>
                                          <p:spTgt spid="13"/>
                                        </p:tgtEl>
                                        <p:attrNameLst>
                                          <p:attrName>ppt_x</p:attrName>
                                        </p:attrNameLst>
                                      </p:cBhvr>
                                      <p:tavLst>
                                        <p:tav tm="0">
                                          <p:val>
                                            <p:strVal val="ppt_x"/>
                                          </p:val>
                                        </p:tav>
                                        <p:tav tm="100000">
                                          <p:val>
                                            <p:strVal val="1+ppt_w/2"/>
                                          </p:val>
                                        </p:tav>
                                      </p:tavLst>
                                    </p:anim>
                                    <p:anim calcmode="lin" valueType="num">
                                      <p:cBhvr additive="base">
                                        <p:cTn id="352" dur="4500"/>
                                        <p:tgtEl>
                                          <p:spTgt spid="13"/>
                                        </p:tgtEl>
                                        <p:attrNameLst>
                                          <p:attrName>ppt_y</p:attrName>
                                        </p:attrNameLst>
                                      </p:cBhvr>
                                      <p:tavLst>
                                        <p:tav tm="0">
                                          <p:val>
                                            <p:strVal val="ppt_y"/>
                                          </p:val>
                                        </p:tav>
                                        <p:tav tm="100000">
                                          <p:val>
                                            <p:strVal val="ppt_y"/>
                                          </p:val>
                                        </p:tav>
                                      </p:tavLst>
                                    </p:anim>
                                    <p:set>
                                      <p:cBhvr>
                                        <p:cTn id="353" dur="1" fill="hold">
                                          <p:stCondLst>
                                            <p:cond delay="4499"/>
                                          </p:stCondLst>
                                        </p:cTn>
                                        <p:tgtEl>
                                          <p:spTgt spid="13"/>
                                        </p:tgtEl>
                                        <p:attrNameLst>
                                          <p:attrName>style.visibility</p:attrName>
                                        </p:attrNameLst>
                                      </p:cBhvr>
                                      <p:to>
                                        <p:strVal val="hidden"/>
                                      </p:to>
                                    </p:set>
                                  </p:childTnLst>
                                </p:cTn>
                              </p:par>
                              <p:par>
                                <p:cTn id="354" presetID="3" presetClass="exit" presetSubtype="5" fill="hold" grpId="2" nodeType="withEffect">
                                  <p:stCondLst>
                                    <p:cond delay="0"/>
                                  </p:stCondLst>
                                  <p:childTnLst>
                                    <p:animEffect transition="out" filter="blinds(vertical)">
                                      <p:cBhvr>
                                        <p:cTn id="355" dur="5500"/>
                                        <p:tgtEl>
                                          <p:spTgt spid="13"/>
                                        </p:tgtEl>
                                      </p:cBhvr>
                                    </p:animEffect>
                                    <p:set>
                                      <p:cBhvr>
                                        <p:cTn id="356" dur="1" fill="hold">
                                          <p:stCondLst>
                                            <p:cond delay="5499"/>
                                          </p:stCondLst>
                                        </p:cTn>
                                        <p:tgtEl>
                                          <p:spTgt spid="13"/>
                                        </p:tgtEl>
                                        <p:attrNameLst>
                                          <p:attrName>style.visibility</p:attrName>
                                        </p:attrNameLst>
                                      </p:cBhvr>
                                      <p:to>
                                        <p:strVal val="hidden"/>
                                      </p:to>
                                    </p:set>
                                  </p:childTnLst>
                                </p:cTn>
                              </p:par>
                              <p:par>
                                <p:cTn id="357" presetID="2" presetClass="entr" presetSubtype="8" fill="hold" grpId="0" nodeType="withEffect">
                                  <p:stCondLst>
                                    <p:cond delay="0"/>
                                  </p:stCondLst>
                                  <p:childTnLst>
                                    <p:set>
                                      <p:cBhvr>
                                        <p:cTn id="358" dur="1" fill="hold">
                                          <p:stCondLst>
                                            <p:cond delay="0"/>
                                          </p:stCondLst>
                                        </p:cTn>
                                        <p:tgtEl>
                                          <p:spTgt spid="12"/>
                                        </p:tgtEl>
                                        <p:attrNameLst>
                                          <p:attrName>style.visibility</p:attrName>
                                        </p:attrNameLst>
                                      </p:cBhvr>
                                      <p:to>
                                        <p:strVal val="visible"/>
                                      </p:to>
                                    </p:set>
                                    <p:anim calcmode="lin" valueType="num">
                                      <p:cBhvr additive="base">
                                        <p:cTn id="359" dur="4000" fill="hold"/>
                                        <p:tgtEl>
                                          <p:spTgt spid="12"/>
                                        </p:tgtEl>
                                        <p:attrNameLst>
                                          <p:attrName>ppt_x</p:attrName>
                                        </p:attrNameLst>
                                      </p:cBhvr>
                                      <p:tavLst>
                                        <p:tav tm="0">
                                          <p:val>
                                            <p:strVal val="0-#ppt_w/2"/>
                                          </p:val>
                                        </p:tav>
                                        <p:tav tm="100000">
                                          <p:val>
                                            <p:strVal val="#ppt_x"/>
                                          </p:val>
                                        </p:tav>
                                      </p:tavLst>
                                    </p:anim>
                                    <p:anim calcmode="lin" valueType="num">
                                      <p:cBhvr additive="base">
                                        <p:cTn id="360" dur="4000" fill="hold"/>
                                        <p:tgtEl>
                                          <p:spTgt spid="12"/>
                                        </p:tgtEl>
                                        <p:attrNameLst>
                                          <p:attrName>ppt_y</p:attrName>
                                        </p:attrNameLst>
                                      </p:cBhvr>
                                      <p:tavLst>
                                        <p:tav tm="0">
                                          <p:val>
                                            <p:strVal val="#ppt_y"/>
                                          </p:val>
                                        </p:tav>
                                        <p:tav tm="100000">
                                          <p:val>
                                            <p:strVal val="#ppt_y"/>
                                          </p:val>
                                        </p:tav>
                                      </p:tavLst>
                                    </p:anim>
                                  </p:childTnLst>
                                </p:cTn>
                              </p:par>
                              <p:par>
                                <p:cTn id="361" presetID="2" presetClass="exit" presetSubtype="2" fill="hold" grpId="1" nodeType="withEffect">
                                  <p:stCondLst>
                                    <p:cond delay="0"/>
                                  </p:stCondLst>
                                  <p:childTnLst>
                                    <p:anim calcmode="lin" valueType="num">
                                      <p:cBhvr additive="base">
                                        <p:cTn id="362" dur="4500"/>
                                        <p:tgtEl>
                                          <p:spTgt spid="12"/>
                                        </p:tgtEl>
                                        <p:attrNameLst>
                                          <p:attrName>ppt_x</p:attrName>
                                        </p:attrNameLst>
                                      </p:cBhvr>
                                      <p:tavLst>
                                        <p:tav tm="0">
                                          <p:val>
                                            <p:strVal val="ppt_x"/>
                                          </p:val>
                                        </p:tav>
                                        <p:tav tm="100000">
                                          <p:val>
                                            <p:strVal val="1+ppt_w/2"/>
                                          </p:val>
                                        </p:tav>
                                      </p:tavLst>
                                    </p:anim>
                                    <p:anim calcmode="lin" valueType="num">
                                      <p:cBhvr additive="base">
                                        <p:cTn id="363" dur="4500"/>
                                        <p:tgtEl>
                                          <p:spTgt spid="12"/>
                                        </p:tgtEl>
                                        <p:attrNameLst>
                                          <p:attrName>ppt_y</p:attrName>
                                        </p:attrNameLst>
                                      </p:cBhvr>
                                      <p:tavLst>
                                        <p:tav tm="0">
                                          <p:val>
                                            <p:strVal val="ppt_y"/>
                                          </p:val>
                                        </p:tav>
                                        <p:tav tm="100000">
                                          <p:val>
                                            <p:strVal val="ppt_y"/>
                                          </p:val>
                                        </p:tav>
                                      </p:tavLst>
                                    </p:anim>
                                    <p:set>
                                      <p:cBhvr>
                                        <p:cTn id="364" dur="1" fill="hold">
                                          <p:stCondLst>
                                            <p:cond delay="4499"/>
                                          </p:stCondLst>
                                        </p:cTn>
                                        <p:tgtEl>
                                          <p:spTgt spid="12"/>
                                        </p:tgtEl>
                                        <p:attrNameLst>
                                          <p:attrName>style.visibility</p:attrName>
                                        </p:attrNameLst>
                                      </p:cBhvr>
                                      <p:to>
                                        <p:strVal val="hidden"/>
                                      </p:to>
                                    </p:set>
                                  </p:childTnLst>
                                </p:cTn>
                              </p:par>
                              <p:par>
                                <p:cTn id="365" presetID="3" presetClass="exit" presetSubtype="5" fill="hold" grpId="2" nodeType="withEffect">
                                  <p:stCondLst>
                                    <p:cond delay="0"/>
                                  </p:stCondLst>
                                  <p:childTnLst>
                                    <p:animEffect transition="out" filter="blinds(vertical)">
                                      <p:cBhvr>
                                        <p:cTn id="366" dur="5500"/>
                                        <p:tgtEl>
                                          <p:spTgt spid="12"/>
                                        </p:tgtEl>
                                      </p:cBhvr>
                                    </p:animEffect>
                                    <p:set>
                                      <p:cBhvr>
                                        <p:cTn id="367" dur="1" fill="hold">
                                          <p:stCondLst>
                                            <p:cond delay="5499"/>
                                          </p:stCondLst>
                                        </p:cTn>
                                        <p:tgtEl>
                                          <p:spTgt spid="12"/>
                                        </p:tgtEl>
                                        <p:attrNameLst>
                                          <p:attrName>style.visibility</p:attrName>
                                        </p:attrNameLst>
                                      </p:cBhvr>
                                      <p:to>
                                        <p:strVal val="hidden"/>
                                      </p:to>
                                    </p:set>
                                  </p:childTnLst>
                                </p:cTn>
                              </p:par>
                              <p:par>
                                <p:cTn id="368" presetID="2" presetClass="entr" presetSubtype="8" fill="hold" grpId="0" nodeType="withEffect">
                                  <p:stCondLst>
                                    <p:cond delay="0"/>
                                  </p:stCondLst>
                                  <p:childTnLst>
                                    <p:set>
                                      <p:cBhvr>
                                        <p:cTn id="369" dur="1" fill="hold">
                                          <p:stCondLst>
                                            <p:cond delay="0"/>
                                          </p:stCondLst>
                                        </p:cTn>
                                        <p:tgtEl>
                                          <p:spTgt spid="11"/>
                                        </p:tgtEl>
                                        <p:attrNameLst>
                                          <p:attrName>style.visibility</p:attrName>
                                        </p:attrNameLst>
                                      </p:cBhvr>
                                      <p:to>
                                        <p:strVal val="visible"/>
                                      </p:to>
                                    </p:set>
                                    <p:anim calcmode="lin" valueType="num">
                                      <p:cBhvr additive="base">
                                        <p:cTn id="370" dur="4000" fill="hold"/>
                                        <p:tgtEl>
                                          <p:spTgt spid="11"/>
                                        </p:tgtEl>
                                        <p:attrNameLst>
                                          <p:attrName>ppt_x</p:attrName>
                                        </p:attrNameLst>
                                      </p:cBhvr>
                                      <p:tavLst>
                                        <p:tav tm="0">
                                          <p:val>
                                            <p:strVal val="0-#ppt_w/2"/>
                                          </p:val>
                                        </p:tav>
                                        <p:tav tm="100000">
                                          <p:val>
                                            <p:strVal val="#ppt_x"/>
                                          </p:val>
                                        </p:tav>
                                      </p:tavLst>
                                    </p:anim>
                                    <p:anim calcmode="lin" valueType="num">
                                      <p:cBhvr additive="base">
                                        <p:cTn id="371" dur="4000" fill="hold"/>
                                        <p:tgtEl>
                                          <p:spTgt spid="11"/>
                                        </p:tgtEl>
                                        <p:attrNameLst>
                                          <p:attrName>ppt_y</p:attrName>
                                        </p:attrNameLst>
                                      </p:cBhvr>
                                      <p:tavLst>
                                        <p:tav tm="0">
                                          <p:val>
                                            <p:strVal val="#ppt_y"/>
                                          </p:val>
                                        </p:tav>
                                        <p:tav tm="100000">
                                          <p:val>
                                            <p:strVal val="#ppt_y"/>
                                          </p:val>
                                        </p:tav>
                                      </p:tavLst>
                                    </p:anim>
                                  </p:childTnLst>
                                </p:cTn>
                              </p:par>
                              <p:par>
                                <p:cTn id="372" presetID="2" presetClass="exit" presetSubtype="2" fill="hold" grpId="1" nodeType="withEffect">
                                  <p:stCondLst>
                                    <p:cond delay="0"/>
                                  </p:stCondLst>
                                  <p:childTnLst>
                                    <p:anim calcmode="lin" valueType="num">
                                      <p:cBhvr additive="base">
                                        <p:cTn id="373" dur="4500"/>
                                        <p:tgtEl>
                                          <p:spTgt spid="11"/>
                                        </p:tgtEl>
                                        <p:attrNameLst>
                                          <p:attrName>ppt_x</p:attrName>
                                        </p:attrNameLst>
                                      </p:cBhvr>
                                      <p:tavLst>
                                        <p:tav tm="0">
                                          <p:val>
                                            <p:strVal val="ppt_x"/>
                                          </p:val>
                                        </p:tav>
                                        <p:tav tm="100000">
                                          <p:val>
                                            <p:strVal val="1+ppt_w/2"/>
                                          </p:val>
                                        </p:tav>
                                      </p:tavLst>
                                    </p:anim>
                                    <p:anim calcmode="lin" valueType="num">
                                      <p:cBhvr additive="base">
                                        <p:cTn id="374" dur="4500"/>
                                        <p:tgtEl>
                                          <p:spTgt spid="11"/>
                                        </p:tgtEl>
                                        <p:attrNameLst>
                                          <p:attrName>ppt_y</p:attrName>
                                        </p:attrNameLst>
                                      </p:cBhvr>
                                      <p:tavLst>
                                        <p:tav tm="0">
                                          <p:val>
                                            <p:strVal val="ppt_y"/>
                                          </p:val>
                                        </p:tav>
                                        <p:tav tm="100000">
                                          <p:val>
                                            <p:strVal val="ppt_y"/>
                                          </p:val>
                                        </p:tav>
                                      </p:tavLst>
                                    </p:anim>
                                    <p:set>
                                      <p:cBhvr>
                                        <p:cTn id="375" dur="1" fill="hold">
                                          <p:stCondLst>
                                            <p:cond delay="4499"/>
                                          </p:stCondLst>
                                        </p:cTn>
                                        <p:tgtEl>
                                          <p:spTgt spid="11"/>
                                        </p:tgtEl>
                                        <p:attrNameLst>
                                          <p:attrName>style.visibility</p:attrName>
                                        </p:attrNameLst>
                                      </p:cBhvr>
                                      <p:to>
                                        <p:strVal val="hidden"/>
                                      </p:to>
                                    </p:set>
                                  </p:childTnLst>
                                </p:cTn>
                              </p:par>
                              <p:par>
                                <p:cTn id="376" presetID="3" presetClass="exit" presetSubtype="5" fill="hold" grpId="2" nodeType="withEffect">
                                  <p:stCondLst>
                                    <p:cond delay="0"/>
                                  </p:stCondLst>
                                  <p:childTnLst>
                                    <p:animEffect transition="out" filter="blinds(vertical)">
                                      <p:cBhvr>
                                        <p:cTn id="377" dur="5500"/>
                                        <p:tgtEl>
                                          <p:spTgt spid="11"/>
                                        </p:tgtEl>
                                      </p:cBhvr>
                                    </p:animEffect>
                                    <p:set>
                                      <p:cBhvr>
                                        <p:cTn id="378" dur="1" fill="hold">
                                          <p:stCondLst>
                                            <p:cond delay="5499"/>
                                          </p:stCondLst>
                                        </p:cTn>
                                        <p:tgtEl>
                                          <p:spTgt spid="11"/>
                                        </p:tgtEl>
                                        <p:attrNameLst>
                                          <p:attrName>style.visibility</p:attrName>
                                        </p:attrNameLst>
                                      </p:cBhvr>
                                      <p:to>
                                        <p:strVal val="hidden"/>
                                      </p:to>
                                    </p:set>
                                  </p:childTnLst>
                                </p:cTn>
                              </p:par>
                              <p:par>
                                <p:cTn id="379" presetID="2" presetClass="entr" presetSubtype="8" fill="hold" grpId="0" nodeType="withEffect">
                                  <p:stCondLst>
                                    <p:cond delay="0"/>
                                  </p:stCondLst>
                                  <p:childTnLst>
                                    <p:set>
                                      <p:cBhvr>
                                        <p:cTn id="380" dur="1" fill="hold">
                                          <p:stCondLst>
                                            <p:cond delay="0"/>
                                          </p:stCondLst>
                                        </p:cTn>
                                        <p:tgtEl>
                                          <p:spTgt spid="10"/>
                                        </p:tgtEl>
                                        <p:attrNameLst>
                                          <p:attrName>style.visibility</p:attrName>
                                        </p:attrNameLst>
                                      </p:cBhvr>
                                      <p:to>
                                        <p:strVal val="visible"/>
                                      </p:to>
                                    </p:set>
                                    <p:anim calcmode="lin" valueType="num">
                                      <p:cBhvr additive="base">
                                        <p:cTn id="381" dur="4000" fill="hold"/>
                                        <p:tgtEl>
                                          <p:spTgt spid="10"/>
                                        </p:tgtEl>
                                        <p:attrNameLst>
                                          <p:attrName>ppt_x</p:attrName>
                                        </p:attrNameLst>
                                      </p:cBhvr>
                                      <p:tavLst>
                                        <p:tav tm="0">
                                          <p:val>
                                            <p:strVal val="0-#ppt_w/2"/>
                                          </p:val>
                                        </p:tav>
                                        <p:tav tm="100000">
                                          <p:val>
                                            <p:strVal val="#ppt_x"/>
                                          </p:val>
                                        </p:tav>
                                      </p:tavLst>
                                    </p:anim>
                                    <p:anim calcmode="lin" valueType="num">
                                      <p:cBhvr additive="base">
                                        <p:cTn id="382" dur="4000" fill="hold"/>
                                        <p:tgtEl>
                                          <p:spTgt spid="10"/>
                                        </p:tgtEl>
                                        <p:attrNameLst>
                                          <p:attrName>ppt_y</p:attrName>
                                        </p:attrNameLst>
                                      </p:cBhvr>
                                      <p:tavLst>
                                        <p:tav tm="0">
                                          <p:val>
                                            <p:strVal val="#ppt_y"/>
                                          </p:val>
                                        </p:tav>
                                        <p:tav tm="100000">
                                          <p:val>
                                            <p:strVal val="#ppt_y"/>
                                          </p:val>
                                        </p:tav>
                                      </p:tavLst>
                                    </p:anim>
                                  </p:childTnLst>
                                </p:cTn>
                              </p:par>
                              <p:par>
                                <p:cTn id="383" presetID="2" presetClass="exit" presetSubtype="2" fill="hold" grpId="1" nodeType="withEffect">
                                  <p:stCondLst>
                                    <p:cond delay="0"/>
                                  </p:stCondLst>
                                  <p:childTnLst>
                                    <p:anim calcmode="lin" valueType="num">
                                      <p:cBhvr additive="base">
                                        <p:cTn id="384" dur="4500"/>
                                        <p:tgtEl>
                                          <p:spTgt spid="10"/>
                                        </p:tgtEl>
                                        <p:attrNameLst>
                                          <p:attrName>ppt_x</p:attrName>
                                        </p:attrNameLst>
                                      </p:cBhvr>
                                      <p:tavLst>
                                        <p:tav tm="0">
                                          <p:val>
                                            <p:strVal val="ppt_x"/>
                                          </p:val>
                                        </p:tav>
                                        <p:tav tm="100000">
                                          <p:val>
                                            <p:strVal val="1+ppt_w/2"/>
                                          </p:val>
                                        </p:tav>
                                      </p:tavLst>
                                    </p:anim>
                                    <p:anim calcmode="lin" valueType="num">
                                      <p:cBhvr additive="base">
                                        <p:cTn id="385" dur="4500"/>
                                        <p:tgtEl>
                                          <p:spTgt spid="10"/>
                                        </p:tgtEl>
                                        <p:attrNameLst>
                                          <p:attrName>ppt_y</p:attrName>
                                        </p:attrNameLst>
                                      </p:cBhvr>
                                      <p:tavLst>
                                        <p:tav tm="0">
                                          <p:val>
                                            <p:strVal val="ppt_y"/>
                                          </p:val>
                                        </p:tav>
                                        <p:tav tm="100000">
                                          <p:val>
                                            <p:strVal val="ppt_y"/>
                                          </p:val>
                                        </p:tav>
                                      </p:tavLst>
                                    </p:anim>
                                    <p:set>
                                      <p:cBhvr>
                                        <p:cTn id="386" dur="1" fill="hold">
                                          <p:stCondLst>
                                            <p:cond delay="4499"/>
                                          </p:stCondLst>
                                        </p:cTn>
                                        <p:tgtEl>
                                          <p:spTgt spid="10"/>
                                        </p:tgtEl>
                                        <p:attrNameLst>
                                          <p:attrName>style.visibility</p:attrName>
                                        </p:attrNameLst>
                                      </p:cBhvr>
                                      <p:to>
                                        <p:strVal val="hidden"/>
                                      </p:to>
                                    </p:set>
                                  </p:childTnLst>
                                </p:cTn>
                              </p:par>
                              <p:par>
                                <p:cTn id="387" presetID="3" presetClass="exit" presetSubtype="5" fill="hold" grpId="2" nodeType="withEffect">
                                  <p:stCondLst>
                                    <p:cond delay="0"/>
                                  </p:stCondLst>
                                  <p:childTnLst>
                                    <p:animEffect transition="out" filter="blinds(vertical)">
                                      <p:cBhvr>
                                        <p:cTn id="388" dur="5500"/>
                                        <p:tgtEl>
                                          <p:spTgt spid="10"/>
                                        </p:tgtEl>
                                      </p:cBhvr>
                                    </p:animEffect>
                                    <p:set>
                                      <p:cBhvr>
                                        <p:cTn id="389" dur="1" fill="hold">
                                          <p:stCondLst>
                                            <p:cond delay="5499"/>
                                          </p:stCondLst>
                                        </p:cTn>
                                        <p:tgtEl>
                                          <p:spTgt spid="10"/>
                                        </p:tgtEl>
                                        <p:attrNameLst>
                                          <p:attrName>style.visibility</p:attrName>
                                        </p:attrNameLst>
                                      </p:cBhvr>
                                      <p:to>
                                        <p:strVal val="hidden"/>
                                      </p:to>
                                    </p:set>
                                  </p:childTnLst>
                                </p:cTn>
                              </p:par>
                              <p:par>
                                <p:cTn id="390" presetID="2" presetClass="entr" presetSubtype="8" fill="hold" grpId="0" nodeType="withEffect">
                                  <p:stCondLst>
                                    <p:cond delay="0"/>
                                  </p:stCondLst>
                                  <p:childTnLst>
                                    <p:set>
                                      <p:cBhvr>
                                        <p:cTn id="391" dur="1" fill="hold">
                                          <p:stCondLst>
                                            <p:cond delay="0"/>
                                          </p:stCondLst>
                                        </p:cTn>
                                        <p:tgtEl>
                                          <p:spTgt spid="9"/>
                                        </p:tgtEl>
                                        <p:attrNameLst>
                                          <p:attrName>style.visibility</p:attrName>
                                        </p:attrNameLst>
                                      </p:cBhvr>
                                      <p:to>
                                        <p:strVal val="visible"/>
                                      </p:to>
                                    </p:set>
                                    <p:anim calcmode="lin" valueType="num">
                                      <p:cBhvr additive="base">
                                        <p:cTn id="392" dur="4000" fill="hold"/>
                                        <p:tgtEl>
                                          <p:spTgt spid="9"/>
                                        </p:tgtEl>
                                        <p:attrNameLst>
                                          <p:attrName>ppt_x</p:attrName>
                                        </p:attrNameLst>
                                      </p:cBhvr>
                                      <p:tavLst>
                                        <p:tav tm="0">
                                          <p:val>
                                            <p:strVal val="0-#ppt_w/2"/>
                                          </p:val>
                                        </p:tav>
                                        <p:tav tm="100000">
                                          <p:val>
                                            <p:strVal val="#ppt_x"/>
                                          </p:val>
                                        </p:tav>
                                      </p:tavLst>
                                    </p:anim>
                                    <p:anim calcmode="lin" valueType="num">
                                      <p:cBhvr additive="base">
                                        <p:cTn id="393" dur="4000" fill="hold"/>
                                        <p:tgtEl>
                                          <p:spTgt spid="9"/>
                                        </p:tgtEl>
                                        <p:attrNameLst>
                                          <p:attrName>ppt_y</p:attrName>
                                        </p:attrNameLst>
                                      </p:cBhvr>
                                      <p:tavLst>
                                        <p:tav tm="0">
                                          <p:val>
                                            <p:strVal val="#ppt_y"/>
                                          </p:val>
                                        </p:tav>
                                        <p:tav tm="100000">
                                          <p:val>
                                            <p:strVal val="#ppt_y"/>
                                          </p:val>
                                        </p:tav>
                                      </p:tavLst>
                                    </p:anim>
                                  </p:childTnLst>
                                </p:cTn>
                              </p:par>
                              <p:par>
                                <p:cTn id="394" presetID="2" presetClass="exit" presetSubtype="2" fill="hold" grpId="1" nodeType="withEffect">
                                  <p:stCondLst>
                                    <p:cond delay="0"/>
                                  </p:stCondLst>
                                  <p:childTnLst>
                                    <p:anim calcmode="lin" valueType="num">
                                      <p:cBhvr additive="base">
                                        <p:cTn id="395" dur="4500"/>
                                        <p:tgtEl>
                                          <p:spTgt spid="9"/>
                                        </p:tgtEl>
                                        <p:attrNameLst>
                                          <p:attrName>ppt_x</p:attrName>
                                        </p:attrNameLst>
                                      </p:cBhvr>
                                      <p:tavLst>
                                        <p:tav tm="0">
                                          <p:val>
                                            <p:strVal val="ppt_x"/>
                                          </p:val>
                                        </p:tav>
                                        <p:tav tm="100000">
                                          <p:val>
                                            <p:strVal val="1+ppt_w/2"/>
                                          </p:val>
                                        </p:tav>
                                      </p:tavLst>
                                    </p:anim>
                                    <p:anim calcmode="lin" valueType="num">
                                      <p:cBhvr additive="base">
                                        <p:cTn id="396" dur="4500"/>
                                        <p:tgtEl>
                                          <p:spTgt spid="9"/>
                                        </p:tgtEl>
                                        <p:attrNameLst>
                                          <p:attrName>ppt_y</p:attrName>
                                        </p:attrNameLst>
                                      </p:cBhvr>
                                      <p:tavLst>
                                        <p:tav tm="0">
                                          <p:val>
                                            <p:strVal val="ppt_y"/>
                                          </p:val>
                                        </p:tav>
                                        <p:tav tm="100000">
                                          <p:val>
                                            <p:strVal val="ppt_y"/>
                                          </p:val>
                                        </p:tav>
                                      </p:tavLst>
                                    </p:anim>
                                    <p:set>
                                      <p:cBhvr>
                                        <p:cTn id="397" dur="1" fill="hold">
                                          <p:stCondLst>
                                            <p:cond delay="4499"/>
                                          </p:stCondLst>
                                        </p:cTn>
                                        <p:tgtEl>
                                          <p:spTgt spid="9"/>
                                        </p:tgtEl>
                                        <p:attrNameLst>
                                          <p:attrName>style.visibility</p:attrName>
                                        </p:attrNameLst>
                                      </p:cBhvr>
                                      <p:to>
                                        <p:strVal val="hidden"/>
                                      </p:to>
                                    </p:set>
                                  </p:childTnLst>
                                </p:cTn>
                              </p:par>
                              <p:par>
                                <p:cTn id="398" presetID="3" presetClass="exit" presetSubtype="5" fill="hold" grpId="2" nodeType="withEffect">
                                  <p:stCondLst>
                                    <p:cond delay="0"/>
                                  </p:stCondLst>
                                  <p:childTnLst>
                                    <p:animEffect transition="out" filter="blinds(vertical)">
                                      <p:cBhvr>
                                        <p:cTn id="399" dur="5500"/>
                                        <p:tgtEl>
                                          <p:spTgt spid="9"/>
                                        </p:tgtEl>
                                      </p:cBhvr>
                                    </p:animEffect>
                                    <p:set>
                                      <p:cBhvr>
                                        <p:cTn id="400" dur="1" fill="hold">
                                          <p:stCondLst>
                                            <p:cond delay="5499"/>
                                          </p:stCondLst>
                                        </p:cTn>
                                        <p:tgtEl>
                                          <p:spTgt spid="9"/>
                                        </p:tgtEl>
                                        <p:attrNameLst>
                                          <p:attrName>style.visibility</p:attrName>
                                        </p:attrNameLst>
                                      </p:cBhvr>
                                      <p:to>
                                        <p:strVal val="hidden"/>
                                      </p:to>
                                    </p:set>
                                  </p:childTnLst>
                                </p:cTn>
                              </p:par>
                              <p:par>
                                <p:cTn id="401" presetID="2" presetClass="entr" presetSubtype="8" fill="hold" grpId="0" nodeType="withEffect">
                                  <p:stCondLst>
                                    <p:cond delay="0"/>
                                  </p:stCondLst>
                                  <p:childTnLst>
                                    <p:set>
                                      <p:cBhvr>
                                        <p:cTn id="402" dur="1" fill="hold">
                                          <p:stCondLst>
                                            <p:cond delay="0"/>
                                          </p:stCondLst>
                                        </p:cTn>
                                        <p:tgtEl>
                                          <p:spTgt spid="8"/>
                                        </p:tgtEl>
                                        <p:attrNameLst>
                                          <p:attrName>style.visibility</p:attrName>
                                        </p:attrNameLst>
                                      </p:cBhvr>
                                      <p:to>
                                        <p:strVal val="visible"/>
                                      </p:to>
                                    </p:set>
                                    <p:anim calcmode="lin" valueType="num">
                                      <p:cBhvr additive="base">
                                        <p:cTn id="403" dur="4000" fill="hold"/>
                                        <p:tgtEl>
                                          <p:spTgt spid="8"/>
                                        </p:tgtEl>
                                        <p:attrNameLst>
                                          <p:attrName>ppt_x</p:attrName>
                                        </p:attrNameLst>
                                      </p:cBhvr>
                                      <p:tavLst>
                                        <p:tav tm="0">
                                          <p:val>
                                            <p:strVal val="0-#ppt_w/2"/>
                                          </p:val>
                                        </p:tav>
                                        <p:tav tm="100000">
                                          <p:val>
                                            <p:strVal val="#ppt_x"/>
                                          </p:val>
                                        </p:tav>
                                      </p:tavLst>
                                    </p:anim>
                                    <p:anim calcmode="lin" valueType="num">
                                      <p:cBhvr additive="base">
                                        <p:cTn id="404" dur="4000" fill="hold"/>
                                        <p:tgtEl>
                                          <p:spTgt spid="8"/>
                                        </p:tgtEl>
                                        <p:attrNameLst>
                                          <p:attrName>ppt_y</p:attrName>
                                        </p:attrNameLst>
                                      </p:cBhvr>
                                      <p:tavLst>
                                        <p:tav tm="0">
                                          <p:val>
                                            <p:strVal val="#ppt_y"/>
                                          </p:val>
                                        </p:tav>
                                        <p:tav tm="100000">
                                          <p:val>
                                            <p:strVal val="#ppt_y"/>
                                          </p:val>
                                        </p:tav>
                                      </p:tavLst>
                                    </p:anim>
                                  </p:childTnLst>
                                </p:cTn>
                              </p:par>
                              <p:par>
                                <p:cTn id="405" presetID="2" presetClass="exit" presetSubtype="2" fill="hold" grpId="1" nodeType="withEffect">
                                  <p:stCondLst>
                                    <p:cond delay="0"/>
                                  </p:stCondLst>
                                  <p:childTnLst>
                                    <p:anim calcmode="lin" valueType="num">
                                      <p:cBhvr additive="base">
                                        <p:cTn id="406" dur="4500"/>
                                        <p:tgtEl>
                                          <p:spTgt spid="8"/>
                                        </p:tgtEl>
                                        <p:attrNameLst>
                                          <p:attrName>ppt_x</p:attrName>
                                        </p:attrNameLst>
                                      </p:cBhvr>
                                      <p:tavLst>
                                        <p:tav tm="0">
                                          <p:val>
                                            <p:strVal val="ppt_x"/>
                                          </p:val>
                                        </p:tav>
                                        <p:tav tm="100000">
                                          <p:val>
                                            <p:strVal val="1+ppt_w/2"/>
                                          </p:val>
                                        </p:tav>
                                      </p:tavLst>
                                    </p:anim>
                                    <p:anim calcmode="lin" valueType="num">
                                      <p:cBhvr additive="base">
                                        <p:cTn id="407" dur="4500"/>
                                        <p:tgtEl>
                                          <p:spTgt spid="8"/>
                                        </p:tgtEl>
                                        <p:attrNameLst>
                                          <p:attrName>ppt_y</p:attrName>
                                        </p:attrNameLst>
                                      </p:cBhvr>
                                      <p:tavLst>
                                        <p:tav tm="0">
                                          <p:val>
                                            <p:strVal val="ppt_y"/>
                                          </p:val>
                                        </p:tav>
                                        <p:tav tm="100000">
                                          <p:val>
                                            <p:strVal val="ppt_y"/>
                                          </p:val>
                                        </p:tav>
                                      </p:tavLst>
                                    </p:anim>
                                    <p:set>
                                      <p:cBhvr>
                                        <p:cTn id="408" dur="1" fill="hold">
                                          <p:stCondLst>
                                            <p:cond delay="4499"/>
                                          </p:stCondLst>
                                        </p:cTn>
                                        <p:tgtEl>
                                          <p:spTgt spid="8"/>
                                        </p:tgtEl>
                                        <p:attrNameLst>
                                          <p:attrName>style.visibility</p:attrName>
                                        </p:attrNameLst>
                                      </p:cBhvr>
                                      <p:to>
                                        <p:strVal val="hidden"/>
                                      </p:to>
                                    </p:set>
                                  </p:childTnLst>
                                </p:cTn>
                              </p:par>
                              <p:par>
                                <p:cTn id="409" presetID="3" presetClass="exit" presetSubtype="5" fill="hold" grpId="2" nodeType="withEffect">
                                  <p:stCondLst>
                                    <p:cond delay="0"/>
                                  </p:stCondLst>
                                  <p:childTnLst>
                                    <p:animEffect transition="out" filter="blinds(vertical)">
                                      <p:cBhvr>
                                        <p:cTn id="410" dur="5500"/>
                                        <p:tgtEl>
                                          <p:spTgt spid="8"/>
                                        </p:tgtEl>
                                      </p:cBhvr>
                                    </p:animEffect>
                                    <p:set>
                                      <p:cBhvr>
                                        <p:cTn id="411" dur="1" fill="hold">
                                          <p:stCondLst>
                                            <p:cond delay="5499"/>
                                          </p:stCondLst>
                                        </p:cTn>
                                        <p:tgtEl>
                                          <p:spTgt spid="8"/>
                                        </p:tgtEl>
                                        <p:attrNameLst>
                                          <p:attrName>style.visibility</p:attrName>
                                        </p:attrNameLst>
                                      </p:cBhvr>
                                      <p:to>
                                        <p:strVal val="hidden"/>
                                      </p:to>
                                    </p:set>
                                  </p:childTnLst>
                                </p:cTn>
                              </p:par>
                              <p:par>
                                <p:cTn id="412" presetID="2" presetClass="entr" presetSubtype="8" fill="hold" grpId="0" nodeType="withEffect">
                                  <p:stCondLst>
                                    <p:cond delay="0"/>
                                  </p:stCondLst>
                                  <p:childTnLst>
                                    <p:set>
                                      <p:cBhvr>
                                        <p:cTn id="413" dur="1" fill="hold">
                                          <p:stCondLst>
                                            <p:cond delay="0"/>
                                          </p:stCondLst>
                                        </p:cTn>
                                        <p:tgtEl>
                                          <p:spTgt spid="7"/>
                                        </p:tgtEl>
                                        <p:attrNameLst>
                                          <p:attrName>style.visibility</p:attrName>
                                        </p:attrNameLst>
                                      </p:cBhvr>
                                      <p:to>
                                        <p:strVal val="visible"/>
                                      </p:to>
                                    </p:set>
                                    <p:anim calcmode="lin" valueType="num">
                                      <p:cBhvr additive="base">
                                        <p:cTn id="414" dur="4000" fill="hold"/>
                                        <p:tgtEl>
                                          <p:spTgt spid="7"/>
                                        </p:tgtEl>
                                        <p:attrNameLst>
                                          <p:attrName>ppt_x</p:attrName>
                                        </p:attrNameLst>
                                      </p:cBhvr>
                                      <p:tavLst>
                                        <p:tav tm="0">
                                          <p:val>
                                            <p:strVal val="0-#ppt_w/2"/>
                                          </p:val>
                                        </p:tav>
                                        <p:tav tm="100000">
                                          <p:val>
                                            <p:strVal val="#ppt_x"/>
                                          </p:val>
                                        </p:tav>
                                      </p:tavLst>
                                    </p:anim>
                                    <p:anim calcmode="lin" valueType="num">
                                      <p:cBhvr additive="base">
                                        <p:cTn id="415" dur="4000" fill="hold"/>
                                        <p:tgtEl>
                                          <p:spTgt spid="7"/>
                                        </p:tgtEl>
                                        <p:attrNameLst>
                                          <p:attrName>ppt_y</p:attrName>
                                        </p:attrNameLst>
                                      </p:cBhvr>
                                      <p:tavLst>
                                        <p:tav tm="0">
                                          <p:val>
                                            <p:strVal val="#ppt_y"/>
                                          </p:val>
                                        </p:tav>
                                        <p:tav tm="100000">
                                          <p:val>
                                            <p:strVal val="#ppt_y"/>
                                          </p:val>
                                        </p:tav>
                                      </p:tavLst>
                                    </p:anim>
                                  </p:childTnLst>
                                </p:cTn>
                              </p:par>
                              <p:par>
                                <p:cTn id="416" presetID="2" presetClass="exit" presetSubtype="2" fill="hold" grpId="1" nodeType="withEffect">
                                  <p:stCondLst>
                                    <p:cond delay="0"/>
                                  </p:stCondLst>
                                  <p:childTnLst>
                                    <p:anim calcmode="lin" valueType="num">
                                      <p:cBhvr additive="base">
                                        <p:cTn id="417" dur="4500"/>
                                        <p:tgtEl>
                                          <p:spTgt spid="7"/>
                                        </p:tgtEl>
                                        <p:attrNameLst>
                                          <p:attrName>ppt_x</p:attrName>
                                        </p:attrNameLst>
                                      </p:cBhvr>
                                      <p:tavLst>
                                        <p:tav tm="0">
                                          <p:val>
                                            <p:strVal val="ppt_x"/>
                                          </p:val>
                                        </p:tav>
                                        <p:tav tm="100000">
                                          <p:val>
                                            <p:strVal val="1+ppt_w/2"/>
                                          </p:val>
                                        </p:tav>
                                      </p:tavLst>
                                    </p:anim>
                                    <p:anim calcmode="lin" valueType="num">
                                      <p:cBhvr additive="base">
                                        <p:cTn id="418" dur="4500"/>
                                        <p:tgtEl>
                                          <p:spTgt spid="7"/>
                                        </p:tgtEl>
                                        <p:attrNameLst>
                                          <p:attrName>ppt_y</p:attrName>
                                        </p:attrNameLst>
                                      </p:cBhvr>
                                      <p:tavLst>
                                        <p:tav tm="0">
                                          <p:val>
                                            <p:strVal val="ppt_y"/>
                                          </p:val>
                                        </p:tav>
                                        <p:tav tm="100000">
                                          <p:val>
                                            <p:strVal val="ppt_y"/>
                                          </p:val>
                                        </p:tav>
                                      </p:tavLst>
                                    </p:anim>
                                    <p:set>
                                      <p:cBhvr>
                                        <p:cTn id="419" dur="1" fill="hold">
                                          <p:stCondLst>
                                            <p:cond delay="4499"/>
                                          </p:stCondLst>
                                        </p:cTn>
                                        <p:tgtEl>
                                          <p:spTgt spid="7"/>
                                        </p:tgtEl>
                                        <p:attrNameLst>
                                          <p:attrName>style.visibility</p:attrName>
                                        </p:attrNameLst>
                                      </p:cBhvr>
                                      <p:to>
                                        <p:strVal val="hidden"/>
                                      </p:to>
                                    </p:set>
                                  </p:childTnLst>
                                </p:cTn>
                              </p:par>
                              <p:par>
                                <p:cTn id="420" presetID="3" presetClass="exit" presetSubtype="5" fill="hold" grpId="2" nodeType="withEffect">
                                  <p:stCondLst>
                                    <p:cond delay="0"/>
                                  </p:stCondLst>
                                  <p:childTnLst>
                                    <p:animEffect transition="out" filter="blinds(vertical)">
                                      <p:cBhvr>
                                        <p:cTn id="421" dur="5500"/>
                                        <p:tgtEl>
                                          <p:spTgt spid="7"/>
                                        </p:tgtEl>
                                      </p:cBhvr>
                                    </p:animEffect>
                                    <p:set>
                                      <p:cBhvr>
                                        <p:cTn id="422" dur="1" fill="hold">
                                          <p:stCondLst>
                                            <p:cond delay="5499"/>
                                          </p:stCondLst>
                                        </p:cTn>
                                        <p:tgtEl>
                                          <p:spTgt spid="7"/>
                                        </p:tgtEl>
                                        <p:attrNameLst>
                                          <p:attrName>style.visibility</p:attrName>
                                        </p:attrNameLst>
                                      </p:cBhvr>
                                      <p:to>
                                        <p:strVal val="hidden"/>
                                      </p:to>
                                    </p:set>
                                  </p:childTnLst>
                                </p:cTn>
                              </p:par>
                              <p:par>
                                <p:cTn id="423" presetID="2" presetClass="entr" presetSubtype="8" fill="hold" grpId="0" nodeType="withEffect">
                                  <p:stCondLst>
                                    <p:cond delay="0"/>
                                  </p:stCondLst>
                                  <p:childTnLst>
                                    <p:set>
                                      <p:cBhvr>
                                        <p:cTn id="424" dur="1" fill="hold">
                                          <p:stCondLst>
                                            <p:cond delay="0"/>
                                          </p:stCondLst>
                                        </p:cTn>
                                        <p:tgtEl>
                                          <p:spTgt spid="6"/>
                                        </p:tgtEl>
                                        <p:attrNameLst>
                                          <p:attrName>style.visibility</p:attrName>
                                        </p:attrNameLst>
                                      </p:cBhvr>
                                      <p:to>
                                        <p:strVal val="visible"/>
                                      </p:to>
                                    </p:set>
                                    <p:anim calcmode="lin" valueType="num">
                                      <p:cBhvr additive="base">
                                        <p:cTn id="425" dur="4000" fill="hold"/>
                                        <p:tgtEl>
                                          <p:spTgt spid="6"/>
                                        </p:tgtEl>
                                        <p:attrNameLst>
                                          <p:attrName>ppt_x</p:attrName>
                                        </p:attrNameLst>
                                      </p:cBhvr>
                                      <p:tavLst>
                                        <p:tav tm="0">
                                          <p:val>
                                            <p:strVal val="0-#ppt_w/2"/>
                                          </p:val>
                                        </p:tav>
                                        <p:tav tm="100000">
                                          <p:val>
                                            <p:strVal val="#ppt_x"/>
                                          </p:val>
                                        </p:tav>
                                      </p:tavLst>
                                    </p:anim>
                                    <p:anim calcmode="lin" valueType="num">
                                      <p:cBhvr additive="base">
                                        <p:cTn id="426" dur="4000" fill="hold"/>
                                        <p:tgtEl>
                                          <p:spTgt spid="6"/>
                                        </p:tgtEl>
                                        <p:attrNameLst>
                                          <p:attrName>ppt_y</p:attrName>
                                        </p:attrNameLst>
                                      </p:cBhvr>
                                      <p:tavLst>
                                        <p:tav tm="0">
                                          <p:val>
                                            <p:strVal val="#ppt_y"/>
                                          </p:val>
                                        </p:tav>
                                        <p:tav tm="100000">
                                          <p:val>
                                            <p:strVal val="#ppt_y"/>
                                          </p:val>
                                        </p:tav>
                                      </p:tavLst>
                                    </p:anim>
                                  </p:childTnLst>
                                </p:cTn>
                              </p:par>
                              <p:par>
                                <p:cTn id="427" presetID="2" presetClass="exit" presetSubtype="2" fill="hold" grpId="1" nodeType="withEffect">
                                  <p:stCondLst>
                                    <p:cond delay="0"/>
                                  </p:stCondLst>
                                  <p:childTnLst>
                                    <p:anim calcmode="lin" valueType="num">
                                      <p:cBhvr additive="base">
                                        <p:cTn id="428" dur="4500"/>
                                        <p:tgtEl>
                                          <p:spTgt spid="6"/>
                                        </p:tgtEl>
                                        <p:attrNameLst>
                                          <p:attrName>ppt_x</p:attrName>
                                        </p:attrNameLst>
                                      </p:cBhvr>
                                      <p:tavLst>
                                        <p:tav tm="0">
                                          <p:val>
                                            <p:strVal val="ppt_x"/>
                                          </p:val>
                                        </p:tav>
                                        <p:tav tm="100000">
                                          <p:val>
                                            <p:strVal val="1+ppt_w/2"/>
                                          </p:val>
                                        </p:tav>
                                      </p:tavLst>
                                    </p:anim>
                                    <p:anim calcmode="lin" valueType="num">
                                      <p:cBhvr additive="base">
                                        <p:cTn id="429" dur="4500"/>
                                        <p:tgtEl>
                                          <p:spTgt spid="6"/>
                                        </p:tgtEl>
                                        <p:attrNameLst>
                                          <p:attrName>ppt_y</p:attrName>
                                        </p:attrNameLst>
                                      </p:cBhvr>
                                      <p:tavLst>
                                        <p:tav tm="0">
                                          <p:val>
                                            <p:strVal val="ppt_y"/>
                                          </p:val>
                                        </p:tav>
                                        <p:tav tm="100000">
                                          <p:val>
                                            <p:strVal val="ppt_y"/>
                                          </p:val>
                                        </p:tav>
                                      </p:tavLst>
                                    </p:anim>
                                    <p:set>
                                      <p:cBhvr>
                                        <p:cTn id="430" dur="1" fill="hold">
                                          <p:stCondLst>
                                            <p:cond delay="4499"/>
                                          </p:stCondLst>
                                        </p:cTn>
                                        <p:tgtEl>
                                          <p:spTgt spid="6"/>
                                        </p:tgtEl>
                                        <p:attrNameLst>
                                          <p:attrName>style.visibility</p:attrName>
                                        </p:attrNameLst>
                                      </p:cBhvr>
                                      <p:to>
                                        <p:strVal val="hidden"/>
                                      </p:to>
                                    </p:set>
                                  </p:childTnLst>
                                </p:cTn>
                              </p:par>
                              <p:par>
                                <p:cTn id="431" presetID="3" presetClass="exit" presetSubtype="5" fill="hold" grpId="2" nodeType="withEffect">
                                  <p:stCondLst>
                                    <p:cond delay="0"/>
                                  </p:stCondLst>
                                  <p:childTnLst>
                                    <p:animEffect transition="out" filter="blinds(vertical)">
                                      <p:cBhvr>
                                        <p:cTn id="432" dur="5500"/>
                                        <p:tgtEl>
                                          <p:spTgt spid="6"/>
                                        </p:tgtEl>
                                      </p:cBhvr>
                                    </p:animEffect>
                                    <p:set>
                                      <p:cBhvr>
                                        <p:cTn id="433" dur="1" fill="hold">
                                          <p:stCondLst>
                                            <p:cond delay="5499"/>
                                          </p:stCondLst>
                                        </p:cTn>
                                        <p:tgtEl>
                                          <p:spTgt spid="6"/>
                                        </p:tgtEl>
                                        <p:attrNameLst>
                                          <p:attrName>style.visibility</p:attrName>
                                        </p:attrNameLst>
                                      </p:cBhvr>
                                      <p:to>
                                        <p:strVal val="hidden"/>
                                      </p:to>
                                    </p:set>
                                  </p:childTnLst>
                                </p:cTn>
                              </p:par>
                              <p:par>
                                <p:cTn id="434" presetID="2" presetClass="entr" presetSubtype="8" fill="hold" grpId="0" nodeType="withEffect">
                                  <p:stCondLst>
                                    <p:cond delay="0"/>
                                  </p:stCondLst>
                                  <p:childTnLst>
                                    <p:set>
                                      <p:cBhvr>
                                        <p:cTn id="435" dur="1" fill="hold">
                                          <p:stCondLst>
                                            <p:cond delay="0"/>
                                          </p:stCondLst>
                                        </p:cTn>
                                        <p:tgtEl>
                                          <p:spTgt spid="5"/>
                                        </p:tgtEl>
                                        <p:attrNameLst>
                                          <p:attrName>style.visibility</p:attrName>
                                        </p:attrNameLst>
                                      </p:cBhvr>
                                      <p:to>
                                        <p:strVal val="visible"/>
                                      </p:to>
                                    </p:set>
                                    <p:anim calcmode="lin" valueType="num">
                                      <p:cBhvr additive="base">
                                        <p:cTn id="436" dur="4000" fill="hold"/>
                                        <p:tgtEl>
                                          <p:spTgt spid="5"/>
                                        </p:tgtEl>
                                        <p:attrNameLst>
                                          <p:attrName>ppt_x</p:attrName>
                                        </p:attrNameLst>
                                      </p:cBhvr>
                                      <p:tavLst>
                                        <p:tav tm="0">
                                          <p:val>
                                            <p:strVal val="0-#ppt_w/2"/>
                                          </p:val>
                                        </p:tav>
                                        <p:tav tm="100000">
                                          <p:val>
                                            <p:strVal val="#ppt_x"/>
                                          </p:val>
                                        </p:tav>
                                      </p:tavLst>
                                    </p:anim>
                                    <p:anim calcmode="lin" valueType="num">
                                      <p:cBhvr additive="base">
                                        <p:cTn id="437" dur="4000" fill="hold"/>
                                        <p:tgtEl>
                                          <p:spTgt spid="5"/>
                                        </p:tgtEl>
                                        <p:attrNameLst>
                                          <p:attrName>ppt_y</p:attrName>
                                        </p:attrNameLst>
                                      </p:cBhvr>
                                      <p:tavLst>
                                        <p:tav tm="0">
                                          <p:val>
                                            <p:strVal val="#ppt_y"/>
                                          </p:val>
                                        </p:tav>
                                        <p:tav tm="100000">
                                          <p:val>
                                            <p:strVal val="#ppt_y"/>
                                          </p:val>
                                        </p:tav>
                                      </p:tavLst>
                                    </p:anim>
                                  </p:childTnLst>
                                </p:cTn>
                              </p:par>
                              <p:par>
                                <p:cTn id="438" presetID="2" presetClass="exit" presetSubtype="2" fill="hold" grpId="1" nodeType="withEffect">
                                  <p:stCondLst>
                                    <p:cond delay="0"/>
                                  </p:stCondLst>
                                  <p:childTnLst>
                                    <p:anim calcmode="lin" valueType="num">
                                      <p:cBhvr additive="base">
                                        <p:cTn id="439" dur="4500"/>
                                        <p:tgtEl>
                                          <p:spTgt spid="5"/>
                                        </p:tgtEl>
                                        <p:attrNameLst>
                                          <p:attrName>ppt_x</p:attrName>
                                        </p:attrNameLst>
                                      </p:cBhvr>
                                      <p:tavLst>
                                        <p:tav tm="0">
                                          <p:val>
                                            <p:strVal val="ppt_x"/>
                                          </p:val>
                                        </p:tav>
                                        <p:tav tm="100000">
                                          <p:val>
                                            <p:strVal val="1+ppt_w/2"/>
                                          </p:val>
                                        </p:tav>
                                      </p:tavLst>
                                    </p:anim>
                                    <p:anim calcmode="lin" valueType="num">
                                      <p:cBhvr additive="base">
                                        <p:cTn id="440" dur="4500"/>
                                        <p:tgtEl>
                                          <p:spTgt spid="5"/>
                                        </p:tgtEl>
                                        <p:attrNameLst>
                                          <p:attrName>ppt_y</p:attrName>
                                        </p:attrNameLst>
                                      </p:cBhvr>
                                      <p:tavLst>
                                        <p:tav tm="0">
                                          <p:val>
                                            <p:strVal val="ppt_y"/>
                                          </p:val>
                                        </p:tav>
                                        <p:tav tm="100000">
                                          <p:val>
                                            <p:strVal val="ppt_y"/>
                                          </p:val>
                                        </p:tav>
                                      </p:tavLst>
                                    </p:anim>
                                    <p:set>
                                      <p:cBhvr>
                                        <p:cTn id="441" dur="1" fill="hold">
                                          <p:stCondLst>
                                            <p:cond delay="4499"/>
                                          </p:stCondLst>
                                        </p:cTn>
                                        <p:tgtEl>
                                          <p:spTgt spid="5"/>
                                        </p:tgtEl>
                                        <p:attrNameLst>
                                          <p:attrName>style.visibility</p:attrName>
                                        </p:attrNameLst>
                                      </p:cBhvr>
                                      <p:to>
                                        <p:strVal val="hidden"/>
                                      </p:to>
                                    </p:set>
                                  </p:childTnLst>
                                </p:cTn>
                              </p:par>
                              <p:par>
                                <p:cTn id="442" presetID="3" presetClass="exit" presetSubtype="5" fill="hold" grpId="2" nodeType="withEffect">
                                  <p:stCondLst>
                                    <p:cond delay="0"/>
                                  </p:stCondLst>
                                  <p:childTnLst>
                                    <p:animEffect transition="out" filter="blinds(vertical)">
                                      <p:cBhvr>
                                        <p:cTn id="443" dur="5500"/>
                                        <p:tgtEl>
                                          <p:spTgt spid="5"/>
                                        </p:tgtEl>
                                      </p:cBhvr>
                                    </p:animEffect>
                                    <p:set>
                                      <p:cBhvr>
                                        <p:cTn id="444" dur="1" fill="hold">
                                          <p:stCondLst>
                                            <p:cond delay="5499"/>
                                          </p:stCondLst>
                                        </p:cTn>
                                        <p:tgtEl>
                                          <p:spTgt spid="5"/>
                                        </p:tgtEl>
                                        <p:attrNameLst>
                                          <p:attrName>style.visibility</p:attrName>
                                        </p:attrNameLst>
                                      </p:cBhvr>
                                      <p:to>
                                        <p:strVal val="hidden"/>
                                      </p:to>
                                    </p:set>
                                  </p:childTnLst>
                                </p:cTn>
                              </p:par>
                              <p:par>
                                <p:cTn id="445" presetID="2" presetClass="entr" presetSubtype="8" fill="hold" grpId="0" nodeType="withEffect">
                                  <p:stCondLst>
                                    <p:cond delay="0"/>
                                  </p:stCondLst>
                                  <p:childTnLst>
                                    <p:set>
                                      <p:cBhvr>
                                        <p:cTn id="446" dur="1" fill="hold">
                                          <p:stCondLst>
                                            <p:cond delay="0"/>
                                          </p:stCondLst>
                                        </p:cTn>
                                        <p:tgtEl>
                                          <p:spTgt spid="4"/>
                                        </p:tgtEl>
                                        <p:attrNameLst>
                                          <p:attrName>style.visibility</p:attrName>
                                        </p:attrNameLst>
                                      </p:cBhvr>
                                      <p:to>
                                        <p:strVal val="visible"/>
                                      </p:to>
                                    </p:set>
                                    <p:anim calcmode="lin" valueType="num">
                                      <p:cBhvr additive="base">
                                        <p:cTn id="447" dur="4000" fill="hold"/>
                                        <p:tgtEl>
                                          <p:spTgt spid="4"/>
                                        </p:tgtEl>
                                        <p:attrNameLst>
                                          <p:attrName>ppt_x</p:attrName>
                                        </p:attrNameLst>
                                      </p:cBhvr>
                                      <p:tavLst>
                                        <p:tav tm="0">
                                          <p:val>
                                            <p:strVal val="0-#ppt_w/2"/>
                                          </p:val>
                                        </p:tav>
                                        <p:tav tm="100000">
                                          <p:val>
                                            <p:strVal val="#ppt_x"/>
                                          </p:val>
                                        </p:tav>
                                      </p:tavLst>
                                    </p:anim>
                                    <p:anim calcmode="lin" valueType="num">
                                      <p:cBhvr additive="base">
                                        <p:cTn id="448" dur="4000" fill="hold"/>
                                        <p:tgtEl>
                                          <p:spTgt spid="4"/>
                                        </p:tgtEl>
                                        <p:attrNameLst>
                                          <p:attrName>ppt_y</p:attrName>
                                        </p:attrNameLst>
                                      </p:cBhvr>
                                      <p:tavLst>
                                        <p:tav tm="0">
                                          <p:val>
                                            <p:strVal val="#ppt_y"/>
                                          </p:val>
                                        </p:tav>
                                        <p:tav tm="100000">
                                          <p:val>
                                            <p:strVal val="#ppt_y"/>
                                          </p:val>
                                        </p:tav>
                                      </p:tavLst>
                                    </p:anim>
                                  </p:childTnLst>
                                </p:cTn>
                              </p:par>
                              <p:par>
                                <p:cTn id="449" presetID="2" presetClass="exit" presetSubtype="2" fill="hold" grpId="1" nodeType="withEffect">
                                  <p:stCondLst>
                                    <p:cond delay="0"/>
                                  </p:stCondLst>
                                  <p:childTnLst>
                                    <p:anim calcmode="lin" valueType="num">
                                      <p:cBhvr additive="base">
                                        <p:cTn id="450" dur="4500"/>
                                        <p:tgtEl>
                                          <p:spTgt spid="4"/>
                                        </p:tgtEl>
                                        <p:attrNameLst>
                                          <p:attrName>ppt_x</p:attrName>
                                        </p:attrNameLst>
                                      </p:cBhvr>
                                      <p:tavLst>
                                        <p:tav tm="0">
                                          <p:val>
                                            <p:strVal val="ppt_x"/>
                                          </p:val>
                                        </p:tav>
                                        <p:tav tm="100000">
                                          <p:val>
                                            <p:strVal val="1+ppt_w/2"/>
                                          </p:val>
                                        </p:tav>
                                      </p:tavLst>
                                    </p:anim>
                                    <p:anim calcmode="lin" valueType="num">
                                      <p:cBhvr additive="base">
                                        <p:cTn id="451" dur="4500"/>
                                        <p:tgtEl>
                                          <p:spTgt spid="4"/>
                                        </p:tgtEl>
                                        <p:attrNameLst>
                                          <p:attrName>ppt_y</p:attrName>
                                        </p:attrNameLst>
                                      </p:cBhvr>
                                      <p:tavLst>
                                        <p:tav tm="0">
                                          <p:val>
                                            <p:strVal val="ppt_y"/>
                                          </p:val>
                                        </p:tav>
                                        <p:tav tm="100000">
                                          <p:val>
                                            <p:strVal val="ppt_y"/>
                                          </p:val>
                                        </p:tav>
                                      </p:tavLst>
                                    </p:anim>
                                    <p:set>
                                      <p:cBhvr>
                                        <p:cTn id="452" dur="1" fill="hold">
                                          <p:stCondLst>
                                            <p:cond delay="4499"/>
                                          </p:stCondLst>
                                        </p:cTn>
                                        <p:tgtEl>
                                          <p:spTgt spid="4"/>
                                        </p:tgtEl>
                                        <p:attrNameLst>
                                          <p:attrName>style.visibility</p:attrName>
                                        </p:attrNameLst>
                                      </p:cBhvr>
                                      <p:to>
                                        <p:strVal val="hidden"/>
                                      </p:to>
                                    </p:set>
                                  </p:childTnLst>
                                </p:cTn>
                              </p:par>
                              <p:par>
                                <p:cTn id="453" presetID="3" presetClass="exit" presetSubtype="5" fill="hold" grpId="2" nodeType="withEffect">
                                  <p:stCondLst>
                                    <p:cond delay="0"/>
                                  </p:stCondLst>
                                  <p:childTnLst>
                                    <p:animEffect transition="out" filter="blinds(vertical)">
                                      <p:cBhvr>
                                        <p:cTn id="454" dur="5500"/>
                                        <p:tgtEl>
                                          <p:spTgt spid="4"/>
                                        </p:tgtEl>
                                      </p:cBhvr>
                                    </p:animEffect>
                                    <p:set>
                                      <p:cBhvr>
                                        <p:cTn id="455" dur="1" fill="hold">
                                          <p:stCondLst>
                                            <p:cond delay="5499"/>
                                          </p:stCondLst>
                                        </p:cTn>
                                        <p:tgtEl>
                                          <p:spTgt spid="4"/>
                                        </p:tgtEl>
                                        <p:attrNameLst>
                                          <p:attrName>style.visibility</p:attrName>
                                        </p:attrNameLst>
                                      </p:cBhvr>
                                      <p:to>
                                        <p:strVal val="hidden"/>
                                      </p:to>
                                    </p:set>
                                  </p:childTnLst>
                                </p:cTn>
                              </p:par>
                              <p:par>
                                <p:cTn id="456" presetID="2" presetClass="entr" presetSubtype="8" fill="hold" grpId="0" nodeType="withEffect">
                                  <p:stCondLst>
                                    <p:cond delay="0"/>
                                  </p:stCondLst>
                                  <p:childTnLst>
                                    <p:set>
                                      <p:cBhvr>
                                        <p:cTn id="457" dur="1" fill="hold">
                                          <p:stCondLst>
                                            <p:cond delay="0"/>
                                          </p:stCondLst>
                                        </p:cTn>
                                        <p:tgtEl>
                                          <p:spTgt spid="87"/>
                                        </p:tgtEl>
                                        <p:attrNameLst>
                                          <p:attrName>style.visibility</p:attrName>
                                        </p:attrNameLst>
                                      </p:cBhvr>
                                      <p:to>
                                        <p:strVal val="visible"/>
                                      </p:to>
                                    </p:set>
                                    <p:anim calcmode="lin" valueType="num">
                                      <p:cBhvr additive="base">
                                        <p:cTn id="458" dur="4000" fill="hold"/>
                                        <p:tgtEl>
                                          <p:spTgt spid="87"/>
                                        </p:tgtEl>
                                        <p:attrNameLst>
                                          <p:attrName>ppt_x</p:attrName>
                                        </p:attrNameLst>
                                      </p:cBhvr>
                                      <p:tavLst>
                                        <p:tav tm="0">
                                          <p:val>
                                            <p:strVal val="0-#ppt_w/2"/>
                                          </p:val>
                                        </p:tav>
                                        <p:tav tm="100000">
                                          <p:val>
                                            <p:strVal val="#ppt_x"/>
                                          </p:val>
                                        </p:tav>
                                      </p:tavLst>
                                    </p:anim>
                                    <p:anim calcmode="lin" valueType="num">
                                      <p:cBhvr additive="base">
                                        <p:cTn id="459" dur="4000" fill="hold"/>
                                        <p:tgtEl>
                                          <p:spTgt spid="87"/>
                                        </p:tgtEl>
                                        <p:attrNameLst>
                                          <p:attrName>ppt_y</p:attrName>
                                        </p:attrNameLst>
                                      </p:cBhvr>
                                      <p:tavLst>
                                        <p:tav tm="0">
                                          <p:val>
                                            <p:strVal val="#ppt_y"/>
                                          </p:val>
                                        </p:tav>
                                        <p:tav tm="100000">
                                          <p:val>
                                            <p:strVal val="#ppt_y"/>
                                          </p:val>
                                        </p:tav>
                                      </p:tavLst>
                                    </p:anim>
                                  </p:childTnLst>
                                </p:cTn>
                              </p:par>
                              <p:par>
                                <p:cTn id="460" presetID="2" presetClass="exit" presetSubtype="8" fill="hold" grpId="1" nodeType="withEffect">
                                  <p:stCondLst>
                                    <p:cond delay="0"/>
                                  </p:stCondLst>
                                  <p:childTnLst>
                                    <p:anim calcmode="lin" valueType="num">
                                      <p:cBhvr additive="base">
                                        <p:cTn id="461" dur="4500"/>
                                        <p:tgtEl>
                                          <p:spTgt spid="87"/>
                                        </p:tgtEl>
                                        <p:attrNameLst>
                                          <p:attrName>ppt_x</p:attrName>
                                        </p:attrNameLst>
                                      </p:cBhvr>
                                      <p:tavLst>
                                        <p:tav tm="0">
                                          <p:val>
                                            <p:strVal val="ppt_x"/>
                                          </p:val>
                                        </p:tav>
                                        <p:tav tm="100000">
                                          <p:val>
                                            <p:strVal val="0-ppt_w/2"/>
                                          </p:val>
                                        </p:tav>
                                      </p:tavLst>
                                    </p:anim>
                                    <p:anim calcmode="lin" valueType="num">
                                      <p:cBhvr additive="base">
                                        <p:cTn id="462" dur="4500"/>
                                        <p:tgtEl>
                                          <p:spTgt spid="87"/>
                                        </p:tgtEl>
                                        <p:attrNameLst>
                                          <p:attrName>ppt_y</p:attrName>
                                        </p:attrNameLst>
                                      </p:cBhvr>
                                      <p:tavLst>
                                        <p:tav tm="0">
                                          <p:val>
                                            <p:strVal val="ppt_y"/>
                                          </p:val>
                                        </p:tav>
                                        <p:tav tm="100000">
                                          <p:val>
                                            <p:strVal val="ppt_y"/>
                                          </p:val>
                                        </p:tav>
                                      </p:tavLst>
                                    </p:anim>
                                    <p:set>
                                      <p:cBhvr>
                                        <p:cTn id="463" dur="1" fill="hold">
                                          <p:stCondLst>
                                            <p:cond delay="4499"/>
                                          </p:stCondLst>
                                        </p:cTn>
                                        <p:tgtEl>
                                          <p:spTgt spid="87"/>
                                        </p:tgtEl>
                                        <p:attrNameLst>
                                          <p:attrName>style.visibility</p:attrName>
                                        </p:attrNameLst>
                                      </p:cBhvr>
                                      <p:to>
                                        <p:strVal val="hidden"/>
                                      </p:to>
                                    </p:set>
                                  </p:childTnLst>
                                </p:cTn>
                              </p:par>
                              <p:par>
                                <p:cTn id="464" presetID="3" presetClass="exit" presetSubtype="5" fill="hold" grpId="2" nodeType="withEffect">
                                  <p:stCondLst>
                                    <p:cond delay="0"/>
                                  </p:stCondLst>
                                  <p:childTnLst>
                                    <p:animEffect transition="out" filter="blinds(vertical)">
                                      <p:cBhvr>
                                        <p:cTn id="465" dur="5500"/>
                                        <p:tgtEl>
                                          <p:spTgt spid="87"/>
                                        </p:tgtEl>
                                      </p:cBhvr>
                                    </p:animEffect>
                                    <p:set>
                                      <p:cBhvr>
                                        <p:cTn id="466" dur="1" fill="hold">
                                          <p:stCondLst>
                                            <p:cond delay="5499"/>
                                          </p:stCondLst>
                                        </p:cTn>
                                        <p:tgtEl>
                                          <p:spTgt spid="87"/>
                                        </p:tgtEl>
                                        <p:attrNameLst>
                                          <p:attrName>style.visibility</p:attrName>
                                        </p:attrNameLst>
                                      </p:cBhvr>
                                      <p:to>
                                        <p:strVal val="hidden"/>
                                      </p:to>
                                    </p:set>
                                  </p:childTnLst>
                                </p:cTn>
                              </p:par>
                              <p:par>
                                <p:cTn id="467" presetID="2" presetClass="entr" presetSubtype="8" fill="hold" grpId="0" nodeType="withEffect">
                                  <p:stCondLst>
                                    <p:cond delay="0"/>
                                  </p:stCondLst>
                                  <p:childTnLst>
                                    <p:set>
                                      <p:cBhvr>
                                        <p:cTn id="468" dur="1" fill="hold">
                                          <p:stCondLst>
                                            <p:cond delay="0"/>
                                          </p:stCondLst>
                                        </p:cTn>
                                        <p:tgtEl>
                                          <p:spTgt spid="86"/>
                                        </p:tgtEl>
                                        <p:attrNameLst>
                                          <p:attrName>style.visibility</p:attrName>
                                        </p:attrNameLst>
                                      </p:cBhvr>
                                      <p:to>
                                        <p:strVal val="visible"/>
                                      </p:to>
                                    </p:set>
                                    <p:anim calcmode="lin" valueType="num">
                                      <p:cBhvr additive="base">
                                        <p:cTn id="469" dur="4000" fill="hold"/>
                                        <p:tgtEl>
                                          <p:spTgt spid="86"/>
                                        </p:tgtEl>
                                        <p:attrNameLst>
                                          <p:attrName>ppt_x</p:attrName>
                                        </p:attrNameLst>
                                      </p:cBhvr>
                                      <p:tavLst>
                                        <p:tav tm="0">
                                          <p:val>
                                            <p:strVal val="0-#ppt_w/2"/>
                                          </p:val>
                                        </p:tav>
                                        <p:tav tm="100000">
                                          <p:val>
                                            <p:strVal val="#ppt_x"/>
                                          </p:val>
                                        </p:tav>
                                      </p:tavLst>
                                    </p:anim>
                                    <p:anim calcmode="lin" valueType="num">
                                      <p:cBhvr additive="base">
                                        <p:cTn id="470" dur="4000" fill="hold"/>
                                        <p:tgtEl>
                                          <p:spTgt spid="86"/>
                                        </p:tgtEl>
                                        <p:attrNameLst>
                                          <p:attrName>ppt_y</p:attrName>
                                        </p:attrNameLst>
                                      </p:cBhvr>
                                      <p:tavLst>
                                        <p:tav tm="0">
                                          <p:val>
                                            <p:strVal val="#ppt_y"/>
                                          </p:val>
                                        </p:tav>
                                        <p:tav tm="100000">
                                          <p:val>
                                            <p:strVal val="#ppt_y"/>
                                          </p:val>
                                        </p:tav>
                                      </p:tavLst>
                                    </p:anim>
                                  </p:childTnLst>
                                </p:cTn>
                              </p:par>
                              <p:par>
                                <p:cTn id="471" presetID="2" presetClass="exit" presetSubtype="8" fill="hold" grpId="1" nodeType="withEffect">
                                  <p:stCondLst>
                                    <p:cond delay="0"/>
                                  </p:stCondLst>
                                  <p:childTnLst>
                                    <p:anim calcmode="lin" valueType="num">
                                      <p:cBhvr additive="base">
                                        <p:cTn id="472" dur="4500"/>
                                        <p:tgtEl>
                                          <p:spTgt spid="86"/>
                                        </p:tgtEl>
                                        <p:attrNameLst>
                                          <p:attrName>ppt_x</p:attrName>
                                        </p:attrNameLst>
                                      </p:cBhvr>
                                      <p:tavLst>
                                        <p:tav tm="0">
                                          <p:val>
                                            <p:strVal val="ppt_x"/>
                                          </p:val>
                                        </p:tav>
                                        <p:tav tm="100000">
                                          <p:val>
                                            <p:strVal val="0-ppt_w/2"/>
                                          </p:val>
                                        </p:tav>
                                      </p:tavLst>
                                    </p:anim>
                                    <p:anim calcmode="lin" valueType="num">
                                      <p:cBhvr additive="base">
                                        <p:cTn id="473" dur="4500"/>
                                        <p:tgtEl>
                                          <p:spTgt spid="86"/>
                                        </p:tgtEl>
                                        <p:attrNameLst>
                                          <p:attrName>ppt_y</p:attrName>
                                        </p:attrNameLst>
                                      </p:cBhvr>
                                      <p:tavLst>
                                        <p:tav tm="0">
                                          <p:val>
                                            <p:strVal val="ppt_y"/>
                                          </p:val>
                                        </p:tav>
                                        <p:tav tm="100000">
                                          <p:val>
                                            <p:strVal val="ppt_y"/>
                                          </p:val>
                                        </p:tav>
                                      </p:tavLst>
                                    </p:anim>
                                    <p:set>
                                      <p:cBhvr>
                                        <p:cTn id="474" dur="1" fill="hold">
                                          <p:stCondLst>
                                            <p:cond delay="4499"/>
                                          </p:stCondLst>
                                        </p:cTn>
                                        <p:tgtEl>
                                          <p:spTgt spid="86"/>
                                        </p:tgtEl>
                                        <p:attrNameLst>
                                          <p:attrName>style.visibility</p:attrName>
                                        </p:attrNameLst>
                                      </p:cBhvr>
                                      <p:to>
                                        <p:strVal val="hidden"/>
                                      </p:to>
                                    </p:set>
                                  </p:childTnLst>
                                </p:cTn>
                              </p:par>
                              <p:par>
                                <p:cTn id="475" presetID="3" presetClass="exit" presetSubtype="5" fill="hold" grpId="2" nodeType="withEffect">
                                  <p:stCondLst>
                                    <p:cond delay="0"/>
                                  </p:stCondLst>
                                  <p:childTnLst>
                                    <p:animEffect transition="out" filter="blinds(vertical)">
                                      <p:cBhvr>
                                        <p:cTn id="476" dur="5500"/>
                                        <p:tgtEl>
                                          <p:spTgt spid="86"/>
                                        </p:tgtEl>
                                      </p:cBhvr>
                                    </p:animEffect>
                                    <p:set>
                                      <p:cBhvr>
                                        <p:cTn id="477" dur="1" fill="hold">
                                          <p:stCondLst>
                                            <p:cond delay="5499"/>
                                          </p:stCondLst>
                                        </p:cTn>
                                        <p:tgtEl>
                                          <p:spTgt spid="86"/>
                                        </p:tgtEl>
                                        <p:attrNameLst>
                                          <p:attrName>style.visibility</p:attrName>
                                        </p:attrNameLst>
                                      </p:cBhvr>
                                      <p:to>
                                        <p:strVal val="hidden"/>
                                      </p:to>
                                    </p:set>
                                  </p:childTnLst>
                                </p:cTn>
                              </p:par>
                              <p:par>
                                <p:cTn id="478" presetID="2" presetClass="entr" presetSubtype="8" fill="hold" grpId="0" nodeType="withEffect">
                                  <p:stCondLst>
                                    <p:cond delay="0"/>
                                  </p:stCondLst>
                                  <p:childTnLst>
                                    <p:set>
                                      <p:cBhvr>
                                        <p:cTn id="479" dur="1" fill="hold">
                                          <p:stCondLst>
                                            <p:cond delay="0"/>
                                          </p:stCondLst>
                                        </p:cTn>
                                        <p:tgtEl>
                                          <p:spTgt spid="85"/>
                                        </p:tgtEl>
                                        <p:attrNameLst>
                                          <p:attrName>style.visibility</p:attrName>
                                        </p:attrNameLst>
                                      </p:cBhvr>
                                      <p:to>
                                        <p:strVal val="visible"/>
                                      </p:to>
                                    </p:set>
                                    <p:anim calcmode="lin" valueType="num">
                                      <p:cBhvr additive="base">
                                        <p:cTn id="480" dur="4000" fill="hold"/>
                                        <p:tgtEl>
                                          <p:spTgt spid="85"/>
                                        </p:tgtEl>
                                        <p:attrNameLst>
                                          <p:attrName>ppt_x</p:attrName>
                                        </p:attrNameLst>
                                      </p:cBhvr>
                                      <p:tavLst>
                                        <p:tav tm="0">
                                          <p:val>
                                            <p:strVal val="0-#ppt_w/2"/>
                                          </p:val>
                                        </p:tav>
                                        <p:tav tm="100000">
                                          <p:val>
                                            <p:strVal val="#ppt_x"/>
                                          </p:val>
                                        </p:tav>
                                      </p:tavLst>
                                    </p:anim>
                                    <p:anim calcmode="lin" valueType="num">
                                      <p:cBhvr additive="base">
                                        <p:cTn id="481" dur="4000" fill="hold"/>
                                        <p:tgtEl>
                                          <p:spTgt spid="85"/>
                                        </p:tgtEl>
                                        <p:attrNameLst>
                                          <p:attrName>ppt_y</p:attrName>
                                        </p:attrNameLst>
                                      </p:cBhvr>
                                      <p:tavLst>
                                        <p:tav tm="0">
                                          <p:val>
                                            <p:strVal val="#ppt_y"/>
                                          </p:val>
                                        </p:tav>
                                        <p:tav tm="100000">
                                          <p:val>
                                            <p:strVal val="#ppt_y"/>
                                          </p:val>
                                        </p:tav>
                                      </p:tavLst>
                                    </p:anim>
                                  </p:childTnLst>
                                </p:cTn>
                              </p:par>
                              <p:par>
                                <p:cTn id="482" presetID="2" presetClass="exit" presetSubtype="8" fill="hold" grpId="1" nodeType="withEffect">
                                  <p:stCondLst>
                                    <p:cond delay="0"/>
                                  </p:stCondLst>
                                  <p:childTnLst>
                                    <p:anim calcmode="lin" valueType="num">
                                      <p:cBhvr additive="base">
                                        <p:cTn id="483" dur="4500"/>
                                        <p:tgtEl>
                                          <p:spTgt spid="85"/>
                                        </p:tgtEl>
                                        <p:attrNameLst>
                                          <p:attrName>ppt_x</p:attrName>
                                        </p:attrNameLst>
                                      </p:cBhvr>
                                      <p:tavLst>
                                        <p:tav tm="0">
                                          <p:val>
                                            <p:strVal val="ppt_x"/>
                                          </p:val>
                                        </p:tav>
                                        <p:tav tm="100000">
                                          <p:val>
                                            <p:strVal val="0-ppt_w/2"/>
                                          </p:val>
                                        </p:tav>
                                      </p:tavLst>
                                    </p:anim>
                                    <p:anim calcmode="lin" valueType="num">
                                      <p:cBhvr additive="base">
                                        <p:cTn id="484" dur="4500"/>
                                        <p:tgtEl>
                                          <p:spTgt spid="85"/>
                                        </p:tgtEl>
                                        <p:attrNameLst>
                                          <p:attrName>ppt_y</p:attrName>
                                        </p:attrNameLst>
                                      </p:cBhvr>
                                      <p:tavLst>
                                        <p:tav tm="0">
                                          <p:val>
                                            <p:strVal val="ppt_y"/>
                                          </p:val>
                                        </p:tav>
                                        <p:tav tm="100000">
                                          <p:val>
                                            <p:strVal val="ppt_y"/>
                                          </p:val>
                                        </p:tav>
                                      </p:tavLst>
                                    </p:anim>
                                    <p:set>
                                      <p:cBhvr>
                                        <p:cTn id="485" dur="1" fill="hold">
                                          <p:stCondLst>
                                            <p:cond delay="4499"/>
                                          </p:stCondLst>
                                        </p:cTn>
                                        <p:tgtEl>
                                          <p:spTgt spid="85"/>
                                        </p:tgtEl>
                                        <p:attrNameLst>
                                          <p:attrName>style.visibility</p:attrName>
                                        </p:attrNameLst>
                                      </p:cBhvr>
                                      <p:to>
                                        <p:strVal val="hidden"/>
                                      </p:to>
                                    </p:set>
                                  </p:childTnLst>
                                </p:cTn>
                              </p:par>
                              <p:par>
                                <p:cTn id="486" presetID="3" presetClass="exit" presetSubtype="5" fill="hold" grpId="2" nodeType="withEffect">
                                  <p:stCondLst>
                                    <p:cond delay="0"/>
                                  </p:stCondLst>
                                  <p:childTnLst>
                                    <p:animEffect transition="out" filter="blinds(vertical)">
                                      <p:cBhvr>
                                        <p:cTn id="487" dur="5500"/>
                                        <p:tgtEl>
                                          <p:spTgt spid="85"/>
                                        </p:tgtEl>
                                      </p:cBhvr>
                                    </p:animEffect>
                                    <p:set>
                                      <p:cBhvr>
                                        <p:cTn id="488" dur="1" fill="hold">
                                          <p:stCondLst>
                                            <p:cond delay="5499"/>
                                          </p:stCondLst>
                                        </p:cTn>
                                        <p:tgtEl>
                                          <p:spTgt spid="85"/>
                                        </p:tgtEl>
                                        <p:attrNameLst>
                                          <p:attrName>style.visibility</p:attrName>
                                        </p:attrNameLst>
                                      </p:cBhvr>
                                      <p:to>
                                        <p:strVal val="hidden"/>
                                      </p:to>
                                    </p:set>
                                  </p:childTnLst>
                                </p:cTn>
                              </p:par>
                              <p:par>
                                <p:cTn id="489" presetID="2" presetClass="entr" presetSubtype="8" fill="hold" grpId="0" nodeType="withEffect">
                                  <p:stCondLst>
                                    <p:cond delay="0"/>
                                  </p:stCondLst>
                                  <p:childTnLst>
                                    <p:set>
                                      <p:cBhvr>
                                        <p:cTn id="490" dur="1" fill="hold">
                                          <p:stCondLst>
                                            <p:cond delay="0"/>
                                          </p:stCondLst>
                                        </p:cTn>
                                        <p:tgtEl>
                                          <p:spTgt spid="84"/>
                                        </p:tgtEl>
                                        <p:attrNameLst>
                                          <p:attrName>style.visibility</p:attrName>
                                        </p:attrNameLst>
                                      </p:cBhvr>
                                      <p:to>
                                        <p:strVal val="visible"/>
                                      </p:to>
                                    </p:set>
                                    <p:anim calcmode="lin" valueType="num">
                                      <p:cBhvr additive="base">
                                        <p:cTn id="491" dur="4000" fill="hold"/>
                                        <p:tgtEl>
                                          <p:spTgt spid="84"/>
                                        </p:tgtEl>
                                        <p:attrNameLst>
                                          <p:attrName>ppt_x</p:attrName>
                                        </p:attrNameLst>
                                      </p:cBhvr>
                                      <p:tavLst>
                                        <p:tav tm="0">
                                          <p:val>
                                            <p:strVal val="0-#ppt_w/2"/>
                                          </p:val>
                                        </p:tav>
                                        <p:tav tm="100000">
                                          <p:val>
                                            <p:strVal val="#ppt_x"/>
                                          </p:val>
                                        </p:tav>
                                      </p:tavLst>
                                    </p:anim>
                                    <p:anim calcmode="lin" valueType="num">
                                      <p:cBhvr additive="base">
                                        <p:cTn id="492" dur="4000" fill="hold"/>
                                        <p:tgtEl>
                                          <p:spTgt spid="84"/>
                                        </p:tgtEl>
                                        <p:attrNameLst>
                                          <p:attrName>ppt_y</p:attrName>
                                        </p:attrNameLst>
                                      </p:cBhvr>
                                      <p:tavLst>
                                        <p:tav tm="0">
                                          <p:val>
                                            <p:strVal val="#ppt_y"/>
                                          </p:val>
                                        </p:tav>
                                        <p:tav tm="100000">
                                          <p:val>
                                            <p:strVal val="#ppt_y"/>
                                          </p:val>
                                        </p:tav>
                                      </p:tavLst>
                                    </p:anim>
                                  </p:childTnLst>
                                </p:cTn>
                              </p:par>
                              <p:par>
                                <p:cTn id="493" presetID="2" presetClass="exit" presetSubtype="8" fill="hold" grpId="1" nodeType="withEffect">
                                  <p:stCondLst>
                                    <p:cond delay="0"/>
                                  </p:stCondLst>
                                  <p:childTnLst>
                                    <p:anim calcmode="lin" valueType="num">
                                      <p:cBhvr additive="base">
                                        <p:cTn id="494" dur="4500"/>
                                        <p:tgtEl>
                                          <p:spTgt spid="84"/>
                                        </p:tgtEl>
                                        <p:attrNameLst>
                                          <p:attrName>ppt_x</p:attrName>
                                        </p:attrNameLst>
                                      </p:cBhvr>
                                      <p:tavLst>
                                        <p:tav tm="0">
                                          <p:val>
                                            <p:strVal val="ppt_x"/>
                                          </p:val>
                                        </p:tav>
                                        <p:tav tm="100000">
                                          <p:val>
                                            <p:strVal val="0-ppt_w/2"/>
                                          </p:val>
                                        </p:tav>
                                      </p:tavLst>
                                    </p:anim>
                                    <p:anim calcmode="lin" valueType="num">
                                      <p:cBhvr additive="base">
                                        <p:cTn id="495" dur="4500"/>
                                        <p:tgtEl>
                                          <p:spTgt spid="84"/>
                                        </p:tgtEl>
                                        <p:attrNameLst>
                                          <p:attrName>ppt_y</p:attrName>
                                        </p:attrNameLst>
                                      </p:cBhvr>
                                      <p:tavLst>
                                        <p:tav tm="0">
                                          <p:val>
                                            <p:strVal val="ppt_y"/>
                                          </p:val>
                                        </p:tav>
                                        <p:tav tm="100000">
                                          <p:val>
                                            <p:strVal val="ppt_y"/>
                                          </p:val>
                                        </p:tav>
                                      </p:tavLst>
                                    </p:anim>
                                    <p:set>
                                      <p:cBhvr>
                                        <p:cTn id="496" dur="1" fill="hold">
                                          <p:stCondLst>
                                            <p:cond delay="4499"/>
                                          </p:stCondLst>
                                        </p:cTn>
                                        <p:tgtEl>
                                          <p:spTgt spid="84"/>
                                        </p:tgtEl>
                                        <p:attrNameLst>
                                          <p:attrName>style.visibility</p:attrName>
                                        </p:attrNameLst>
                                      </p:cBhvr>
                                      <p:to>
                                        <p:strVal val="hidden"/>
                                      </p:to>
                                    </p:set>
                                  </p:childTnLst>
                                </p:cTn>
                              </p:par>
                              <p:par>
                                <p:cTn id="497" presetID="3" presetClass="exit" presetSubtype="5" fill="hold" grpId="2" nodeType="withEffect">
                                  <p:stCondLst>
                                    <p:cond delay="0"/>
                                  </p:stCondLst>
                                  <p:childTnLst>
                                    <p:animEffect transition="out" filter="blinds(vertical)">
                                      <p:cBhvr>
                                        <p:cTn id="498" dur="5500"/>
                                        <p:tgtEl>
                                          <p:spTgt spid="84"/>
                                        </p:tgtEl>
                                      </p:cBhvr>
                                    </p:animEffect>
                                    <p:set>
                                      <p:cBhvr>
                                        <p:cTn id="499" dur="1" fill="hold">
                                          <p:stCondLst>
                                            <p:cond delay="5499"/>
                                          </p:stCondLst>
                                        </p:cTn>
                                        <p:tgtEl>
                                          <p:spTgt spid="84"/>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83"/>
                                        </p:tgtEl>
                                        <p:attrNameLst>
                                          <p:attrName>style.visibility</p:attrName>
                                        </p:attrNameLst>
                                      </p:cBhvr>
                                      <p:to>
                                        <p:strVal val="visible"/>
                                      </p:to>
                                    </p:set>
                                    <p:anim calcmode="lin" valueType="num">
                                      <p:cBhvr additive="base">
                                        <p:cTn id="502" dur="4000" fill="hold"/>
                                        <p:tgtEl>
                                          <p:spTgt spid="83"/>
                                        </p:tgtEl>
                                        <p:attrNameLst>
                                          <p:attrName>ppt_x</p:attrName>
                                        </p:attrNameLst>
                                      </p:cBhvr>
                                      <p:tavLst>
                                        <p:tav tm="0">
                                          <p:val>
                                            <p:strVal val="0-#ppt_w/2"/>
                                          </p:val>
                                        </p:tav>
                                        <p:tav tm="100000">
                                          <p:val>
                                            <p:strVal val="#ppt_x"/>
                                          </p:val>
                                        </p:tav>
                                      </p:tavLst>
                                    </p:anim>
                                    <p:anim calcmode="lin" valueType="num">
                                      <p:cBhvr additive="base">
                                        <p:cTn id="503" dur="4000" fill="hold"/>
                                        <p:tgtEl>
                                          <p:spTgt spid="83"/>
                                        </p:tgtEl>
                                        <p:attrNameLst>
                                          <p:attrName>ppt_y</p:attrName>
                                        </p:attrNameLst>
                                      </p:cBhvr>
                                      <p:tavLst>
                                        <p:tav tm="0">
                                          <p:val>
                                            <p:strVal val="#ppt_y"/>
                                          </p:val>
                                        </p:tav>
                                        <p:tav tm="100000">
                                          <p:val>
                                            <p:strVal val="#ppt_y"/>
                                          </p:val>
                                        </p:tav>
                                      </p:tavLst>
                                    </p:anim>
                                  </p:childTnLst>
                                </p:cTn>
                              </p:par>
                              <p:par>
                                <p:cTn id="504" presetID="2" presetClass="exit" presetSubtype="8" fill="hold" grpId="1" nodeType="withEffect">
                                  <p:stCondLst>
                                    <p:cond delay="0"/>
                                  </p:stCondLst>
                                  <p:childTnLst>
                                    <p:anim calcmode="lin" valueType="num">
                                      <p:cBhvr additive="base">
                                        <p:cTn id="505" dur="4500"/>
                                        <p:tgtEl>
                                          <p:spTgt spid="83"/>
                                        </p:tgtEl>
                                        <p:attrNameLst>
                                          <p:attrName>ppt_x</p:attrName>
                                        </p:attrNameLst>
                                      </p:cBhvr>
                                      <p:tavLst>
                                        <p:tav tm="0">
                                          <p:val>
                                            <p:strVal val="ppt_x"/>
                                          </p:val>
                                        </p:tav>
                                        <p:tav tm="100000">
                                          <p:val>
                                            <p:strVal val="0-ppt_w/2"/>
                                          </p:val>
                                        </p:tav>
                                      </p:tavLst>
                                    </p:anim>
                                    <p:anim calcmode="lin" valueType="num">
                                      <p:cBhvr additive="base">
                                        <p:cTn id="506" dur="4500"/>
                                        <p:tgtEl>
                                          <p:spTgt spid="83"/>
                                        </p:tgtEl>
                                        <p:attrNameLst>
                                          <p:attrName>ppt_y</p:attrName>
                                        </p:attrNameLst>
                                      </p:cBhvr>
                                      <p:tavLst>
                                        <p:tav tm="0">
                                          <p:val>
                                            <p:strVal val="ppt_y"/>
                                          </p:val>
                                        </p:tav>
                                        <p:tav tm="100000">
                                          <p:val>
                                            <p:strVal val="ppt_y"/>
                                          </p:val>
                                        </p:tav>
                                      </p:tavLst>
                                    </p:anim>
                                    <p:set>
                                      <p:cBhvr>
                                        <p:cTn id="507" dur="1" fill="hold">
                                          <p:stCondLst>
                                            <p:cond delay="4499"/>
                                          </p:stCondLst>
                                        </p:cTn>
                                        <p:tgtEl>
                                          <p:spTgt spid="83"/>
                                        </p:tgtEl>
                                        <p:attrNameLst>
                                          <p:attrName>style.visibility</p:attrName>
                                        </p:attrNameLst>
                                      </p:cBhvr>
                                      <p:to>
                                        <p:strVal val="hidden"/>
                                      </p:to>
                                    </p:set>
                                  </p:childTnLst>
                                </p:cTn>
                              </p:par>
                              <p:par>
                                <p:cTn id="508" presetID="3" presetClass="exit" presetSubtype="5" fill="hold" grpId="2" nodeType="withEffect">
                                  <p:stCondLst>
                                    <p:cond delay="0"/>
                                  </p:stCondLst>
                                  <p:childTnLst>
                                    <p:animEffect transition="out" filter="blinds(vertical)">
                                      <p:cBhvr>
                                        <p:cTn id="509" dur="5500"/>
                                        <p:tgtEl>
                                          <p:spTgt spid="83"/>
                                        </p:tgtEl>
                                      </p:cBhvr>
                                    </p:animEffect>
                                    <p:set>
                                      <p:cBhvr>
                                        <p:cTn id="510" dur="1" fill="hold">
                                          <p:stCondLst>
                                            <p:cond delay="5499"/>
                                          </p:stCondLst>
                                        </p:cTn>
                                        <p:tgtEl>
                                          <p:spTgt spid="83"/>
                                        </p:tgtEl>
                                        <p:attrNameLst>
                                          <p:attrName>style.visibility</p:attrName>
                                        </p:attrNameLst>
                                      </p:cBhvr>
                                      <p:to>
                                        <p:strVal val="hidden"/>
                                      </p:to>
                                    </p:set>
                                  </p:childTnLst>
                                </p:cTn>
                              </p:par>
                              <p:par>
                                <p:cTn id="511" presetID="2" presetClass="entr" presetSubtype="8" fill="hold" grpId="0" nodeType="withEffect">
                                  <p:stCondLst>
                                    <p:cond delay="0"/>
                                  </p:stCondLst>
                                  <p:childTnLst>
                                    <p:set>
                                      <p:cBhvr>
                                        <p:cTn id="512" dur="1" fill="hold">
                                          <p:stCondLst>
                                            <p:cond delay="0"/>
                                          </p:stCondLst>
                                        </p:cTn>
                                        <p:tgtEl>
                                          <p:spTgt spid="82"/>
                                        </p:tgtEl>
                                        <p:attrNameLst>
                                          <p:attrName>style.visibility</p:attrName>
                                        </p:attrNameLst>
                                      </p:cBhvr>
                                      <p:to>
                                        <p:strVal val="visible"/>
                                      </p:to>
                                    </p:set>
                                    <p:anim calcmode="lin" valueType="num">
                                      <p:cBhvr additive="base">
                                        <p:cTn id="513" dur="4000" fill="hold"/>
                                        <p:tgtEl>
                                          <p:spTgt spid="82"/>
                                        </p:tgtEl>
                                        <p:attrNameLst>
                                          <p:attrName>ppt_x</p:attrName>
                                        </p:attrNameLst>
                                      </p:cBhvr>
                                      <p:tavLst>
                                        <p:tav tm="0">
                                          <p:val>
                                            <p:strVal val="0-#ppt_w/2"/>
                                          </p:val>
                                        </p:tav>
                                        <p:tav tm="100000">
                                          <p:val>
                                            <p:strVal val="#ppt_x"/>
                                          </p:val>
                                        </p:tav>
                                      </p:tavLst>
                                    </p:anim>
                                    <p:anim calcmode="lin" valueType="num">
                                      <p:cBhvr additive="base">
                                        <p:cTn id="514" dur="4000" fill="hold"/>
                                        <p:tgtEl>
                                          <p:spTgt spid="82"/>
                                        </p:tgtEl>
                                        <p:attrNameLst>
                                          <p:attrName>ppt_y</p:attrName>
                                        </p:attrNameLst>
                                      </p:cBhvr>
                                      <p:tavLst>
                                        <p:tav tm="0">
                                          <p:val>
                                            <p:strVal val="#ppt_y"/>
                                          </p:val>
                                        </p:tav>
                                        <p:tav tm="100000">
                                          <p:val>
                                            <p:strVal val="#ppt_y"/>
                                          </p:val>
                                        </p:tav>
                                      </p:tavLst>
                                    </p:anim>
                                  </p:childTnLst>
                                </p:cTn>
                              </p:par>
                              <p:par>
                                <p:cTn id="515" presetID="2" presetClass="exit" presetSubtype="8" fill="hold" grpId="1" nodeType="withEffect">
                                  <p:stCondLst>
                                    <p:cond delay="0"/>
                                  </p:stCondLst>
                                  <p:childTnLst>
                                    <p:anim calcmode="lin" valueType="num">
                                      <p:cBhvr additive="base">
                                        <p:cTn id="516" dur="4500"/>
                                        <p:tgtEl>
                                          <p:spTgt spid="82"/>
                                        </p:tgtEl>
                                        <p:attrNameLst>
                                          <p:attrName>ppt_x</p:attrName>
                                        </p:attrNameLst>
                                      </p:cBhvr>
                                      <p:tavLst>
                                        <p:tav tm="0">
                                          <p:val>
                                            <p:strVal val="ppt_x"/>
                                          </p:val>
                                        </p:tav>
                                        <p:tav tm="100000">
                                          <p:val>
                                            <p:strVal val="0-ppt_w/2"/>
                                          </p:val>
                                        </p:tav>
                                      </p:tavLst>
                                    </p:anim>
                                    <p:anim calcmode="lin" valueType="num">
                                      <p:cBhvr additive="base">
                                        <p:cTn id="517" dur="4500"/>
                                        <p:tgtEl>
                                          <p:spTgt spid="82"/>
                                        </p:tgtEl>
                                        <p:attrNameLst>
                                          <p:attrName>ppt_y</p:attrName>
                                        </p:attrNameLst>
                                      </p:cBhvr>
                                      <p:tavLst>
                                        <p:tav tm="0">
                                          <p:val>
                                            <p:strVal val="ppt_y"/>
                                          </p:val>
                                        </p:tav>
                                        <p:tav tm="100000">
                                          <p:val>
                                            <p:strVal val="ppt_y"/>
                                          </p:val>
                                        </p:tav>
                                      </p:tavLst>
                                    </p:anim>
                                    <p:set>
                                      <p:cBhvr>
                                        <p:cTn id="518" dur="1" fill="hold">
                                          <p:stCondLst>
                                            <p:cond delay="4499"/>
                                          </p:stCondLst>
                                        </p:cTn>
                                        <p:tgtEl>
                                          <p:spTgt spid="82"/>
                                        </p:tgtEl>
                                        <p:attrNameLst>
                                          <p:attrName>style.visibility</p:attrName>
                                        </p:attrNameLst>
                                      </p:cBhvr>
                                      <p:to>
                                        <p:strVal val="hidden"/>
                                      </p:to>
                                    </p:set>
                                  </p:childTnLst>
                                </p:cTn>
                              </p:par>
                              <p:par>
                                <p:cTn id="519" presetID="3" presetClass="exit" presetSubtype="5" fill="hold" grpId="2" nodeType="withEffect">
                                  <p:stCondLst>
                                    <p:cond delay="0"/>
                                  </p:stCondLst>
                                  <p:childTnLst>
                                    <p:animEffect transition="out" filter="blinds(vertical)">
                                      <p:cBhvr>
                                        <p:cTn id="520" dur="5500"/>
                                        <p:tgtEl>
                                          <p:spTgt spid="82"/>
                                        </p:tgtEl>
                                      </p:cBhvr>
                                    </p:animEffect>
                                    <p:set>
                                      <p:cBhvr>
                                        <p:cTn id="521" dur="1" fill="hold">
                                          <p:stCondLst>
                                            <p:cond delay="5499"/>
                                          </p:stCondLst>
                                        </p:cTn>
                                        <p:tgtEl>
                                          <p:spTgt spid="82"/>
                                        </p:tgtEl>
                                        <p:attrNameLst>
                                          <p:attrName>style.visibility</p:attrName>
                                        </p:attrNameLst>
                                      </p:cBhvr>
                                      <p:to>
                                        <p:strVal val="hidden"/>
                                      </p:to>
                                    </p:set>
                                  </p:childTnLst>
                                </p:cTn>
                              </p:par>
                              <p:par>
                                <p:cTn id="522" presetID="2" presetClass="entr" presetSubtype="8" fill="hold" grpId="0" nodeType="withEffect">
                                  <p:stCondLst>
                                    <p:cond delay="0"/>
                                  </p:stCondLst>
                                  <p:childTnLst>
                                    <p:set>
                                      <p:cBhvr>
                                        <p:cTn id="523" dur="1" fill="hold">
                                          <p:stCondLst>
                                            <p:cond delay="0"/>
                                          </p:stCondLst>
                                        </p:cTn>
                                        <p:tgtEl>
                                          <p:spTgt spid="81"/>
                                        </p:tgtEl>
                                        <p:attrNameLst>
                                          <p:attrName>style.visibility</p:attrName>
                                        </p:attrNameLst>
                                      </p:cBhvr>
                                      <p:to>
                                        <p:strVal val="visible"/>
                                      </p:to>
                                    </p:set>
                                    <p:anim calcmode="lin" valueType="num">
                                      <p:cBhvr additive="base">
                                        <p:cTn id="524" dur="4000" fill="hold"/>
                                        <p:tgtEl>
                                          <p:spTgt spid="81"/>
                                        </p:tgtEl>
                                        <p:attrNameLst>
                                          <p:attrName>ppt_x</p:attrName>
                                        </p:attrNameLst>
                                      </p:cBhvr>
                                      <p:tavLst>
                                        <p:tav tm="0">
                                          <p:val>
                                            <p:strVal val="0-#ppt_w/2"/>
                                          </p:val>
                                        </p:tav>
                                        <p:tav tm="100000">
                                          <p:val>
                                            <p:strVal val="#ppt_x"/>
                                          </p:val>
                                        </p:tav>
                                      </p:tavLst>
                                    </p:anim>
                                    <p:anim calcmode="lin" valueType="num">
                                      <p:cBhvr additive="base">
                                        <p:cTn id="525" dur="4000" fill="hold"/>
                                        <p:tgtEl>
                                          <p:spTgt spid="81"/>
                                        </p:tgtEl>
                                        <p:attrNameLst>
                                          <p:attrName>ppt_y</p:attrName>
                                        </p:attrNameLst>
                                      </p:cBhvr>
                                      <p:tavLst>
                                        <p:tav tm="0">
                                          <p:val>
                                            <p:strVal val="#ppt_y"/>
                                          </p:val>
                                        </p:tav>
                                        <p:tav tm="100000">
                                          <p:val>
                                            <p:strVal val="#ppt_y"/>
                                          </p:val>
                                        </p:tav>
                                      </p:tavLst>
                                    </p:anim>
                                  </p:childTnLst>
                                </p:cTn>
                              </p:par>
                              <p:par>
                                <p:cTn id="526" presetID="2" presetClass="exit" presetSubtype="8" fill="hold" grpId="1" nodeType="withEffect">
                                  <p:stCondLst>
                                    <p:cond delay="0"/>
                                  </p:stCondLst>
                                  <p:childTnLst>
                                    <p:anim calcmode="lin" valueType="num">
                                      <p:cBhvr additive="base">
                                        <p:cTn id="527" dur="4500"/>
                                        <p:tgtEl>
                                          <p:spTgt spid="81"/>
                                        </p:tgtEl>
                                        <p:attrNameLst>
                                          <p:attrName>ppt_x</p:attrName>
                                        </p:attrNameLst>
                                      </p:cBhvr>
                                      <p:tavLst>
                                        <p:tav tm="0">
                                          <p:val>
                                            <p:strVal val="ppt_x"/>
                                          </p:val>
                                        </p:tav>
                                        <p:tav tm="100000">
                                          <p:val>
                                            <p:strVal val="0-ppt_w/2"/>
                                          </p:val>
                                        </p:tav>
                                      </p:tavLst>
                                    </p:anim>
                                    <p:anim calcmode="lin" valueType="num">
                                      <p:cBhvr additive="base">
                                        <p:cTn id="528" dur="4500"/>
                                        <p:tgtEl>
                                          <p:spTgt spid="81"/>
                                        </p:tgtEl>
                                        <p:attrNameLst>
                                          <p:attrName>ppt_y</p:attrName>
                                        </p:attrNameLst>
                                      </p:cBhvr>
                                      <p:tavLst>
                                        <p:tav tm="0">
                                          <p:val>
                                            <p:strVal val="ppt_y"/>
                                          </p:val>
                                        </p:tav>
                                        <p:tav tm="100000">
                                          <p:val>
                                            <p:strVal val="ppt_y"/>
                                          </p:val>
                                        </p:tav>
                                      </p:tavLst>
                                    </p:anim>
                                    <p:set>
                                      <p:cBhvr>
                                        <p:cTn id="529" dur="1" fill="hold">
                                          <p:stCondLst>
                                            <p:cond delay="4499"/>
                                          </p:stCondLst>
                                        </p:cTn>
                                        <p:tgtEl>
                                          <p:spTgt spid="81"/>
                                        </p:tgtEl>
                                        <p:attrNameLst>
                                          <p:attrName>style.visibility</p:attrName>
                                        </p:attrNameLst>
                                      </p:cBhvr>
                                      <p:to>
                                        <p:strVal val="hidden"/>
                                      </p:to>
                                    </p:set>
                                  </p:childTnLst>
                                </p:cTn>
                              </p:par>
                              <p:par>
                                <p:cTn id="530" presetID="3" presetClass="exit" presetSubtype="5" fill="hold" grpId="2" nodeType="withEffect">
                                  <p:stCondLst>
                                    <p:cond delay="0"/>
                                  </p:stCondLst>
                                  <p:childTnLst>
                                    <p:animEffect transition="out" filter="blinds(vertical)">
                                      <p:cBhvr>
                                        <p:cTn id="531" dur="5500"/>
                                        <p:tgtEl>
                                          <p:spTgt spid="81"/>
                                        </p:tgtEl>
                                      </p:cBhvr>
                                    </p:animEffect>
                                    <p:set>
                                      <p:cBhvr>
                                        <p:cTn id="532" dur="1" fill="hold">
                                          <p:stCondLst>
                                            <p:cond delay="5499"/>
                                          </p:stCondLst>
                                        </p:cTn>
                                        <p:tgtEl>
                                          <p:spTgt spid="81"/>
                                        </p:tgtEl>
                                        <p:attrNameLst>
                                          <p:attrName>style.visibility</p:attrName>
                                        </p:attrNameLst>
                                      </p:cBhvr>
                                      <p:to>
                                        <p:strVal val="hidden"/>
                                      </p:to>
                                    </p:set>
                                  </p:childTnLst>
                                </p:cTn>
                              </p:par>
                              <p:par>
                                <p:cTn id="533" presetID="2" presetClass="entr" presetSubtype="8" fill="hold" grpId="0" nodeType="withEffect">
                                  <p:stCondLst>
                                    <p:cond delay="0"/>
                                  </p:stCondLst>
                                  <p:childTnLst>
                                    <p:set>
                                      <p:cBhvr>
                                        <p:cTn id="534" dur="1" fill="hold">
                                          <p:stCondLst>
                                            <p:cond delay="0"/>
                                          </p:stCondLst>
                                        </p:cTn>
                                        <p:tgtEl>
                                          <p:spTgt spid="80"/>
                                        </p:tgtEl>
                                        <p:attrNameLst>
                                          <p:attrName>style.visibility</p:attrName>
                                        </p:attrNameLst>
                                      </p:cBhvr>
                                      <p:to>
                                        <p:strVal val="visible"/>
                                      </p:to>
                                    </p:set>
                                    <p:anim calcmode="lin" valueType="num">
                                      <p:cBhvr additive="base">
                                        <p:cTn id="535" dur="4000" fill="hold"/>
                                        <p:tgtEl>
                                          <p:spTgt spid="80"/>
                                        </p:tgtEl>
                                        <p:attrNameLst>
                                          <p:attrName>ppt_x</p:attrName>
                                        </p:attrNameLst>
                                      </p:cBhvr>
                                      <p:tavLst>
                                        <p:tav tm="0">
                                          <p:val>
                                            <p:strVal val="0-#ppt_w/2"/>
                                          </p:val>
                                        </p:tav>
                                        <p:tav tm="100000">
                                          <p:val>
                                            <p:strVal val="#ppt_x"/>
                                          </p:val>
                                        </p:tav>
                                      </p:tavLst>
                                    </p:anim>
                                    <p:anim calcmode="lin" valueType="num">
                                      <p:cBhvr additive="base">
                                        <p:cTn id="536" dur="4000" fill="hold"/>
                                        <p:tgtEl>
                                          <p:spTgt spid="80"/>
                                        </p:tgtEl>
                                        <p:attrNameLst>
                                          <p:attrName>ppt_y</p:attrName>
                                        </p:attrNameLst>
                                      </p:cBhvr>
                                      <p:tavLst>
                                        <p:tav tm="0">
                                          <p:val>
                                            <p:strVal val="#ppt_y"/>
                                          </p:val>
                                        </p:tav>
                                        <p:tav tm="100000">
                                          <p:val>
                                            <p:strVal val="#ppt_y"/>
                                          </p:val>
                                        </p:tav>
                                      </p:tavLst>
                                    </p:anim>
                                  </p:childTnLst>
                                </p:cTn>
                              </p:par>
                              <p:par>
                                <p:cTn id="537" presetID="2" presetClass="exit" presetSubtype="8" fill="hold" grpId="1" nodeType="withEffect">
                                  <p:stCondLst>
                                    <p:cond delay="0"/>
                                  </p:stCondLst>
                                  <p:childTnLst>
                                    <p:anim calcmode="lin" valueType="num">
                                      <p:cBhvr additive="base">
                                        <p:cTn id="538" dur="4500"/>
                                        <p:tgtEl>
                                          <p:spTgt spid="80"/>
                                        </p:tgtEl>
                                        <p:attrNameLst>
                                          <p:attrName>ppt_x</p:attrName>
                                        </p:attrNameLst>
                                      </p:cBhvr>
                                      <p:tavLst>
                                        <p:tav tm="0">
                                          <p:val>
                                            <p:strVal val="ppt_x"/>
                                          </p:val>
                                        </p:tav>
                                        <p:tav tm="100000">
                                          <p:val>
                                            <p:strVal val="0-ppt_w/2"/>
                                          </p:val>
                                        </p:tav>
                                      </p:tavLst>
                                    </p:anim>
                                    <p:anim calcmode="lin" valueType="num">
                                      <p:cBhvr additive="base">
                                        <p:cTn id="539" dur="4500"/>
                                        <p:tgtEl>
                                          <p:spTgt spid="80"/>
                                        </p:tgtEl>
                                        <p:attrNameLst>
                                          <p:attrName>ppt_y</p:attrName>
                                        </p:attrNameLst>
                                      </p:cBhvr>
                                      <p:tavLst>
                                        <p:tav tm="0">
                                          <p:val>
                                            <p:strVal val="ppt_y"/>
                                          </p:val>
                                        </p:tav>
                                        <p:tav tm="100000">
                                          <p:val>
                                            <p:strVal val="ppt_y"/>
                                          </p:val>
                                        </p:tav>
                                      </p:tavLst>
                                    </p:anim>
                                    <p:set>
                                      <p:cBhvr>
                                        <p:cTn id="540" dur="1" fill="hold">
                                          <p:stCondLst>
                                            <p:cond delay="4499"/>
                                          </p:stCondLst>
                                        </p:cTn>
                                        <p:tgtEl>
                                          <p:spTgt spid="80"/>
                                        </p:tgtEl>
                                        <p:attrNameLst>
                                          <p:attrName>style.visibility</p:attrName>
                                        </p:attrNameLst>
                                      </p:cBhvr>
                                      <p:to>
                                        <p:strVal val="hidden"/>
                                      </p:to>
                                    </p:set>
                                  </p:childTnLst>
                                </p:cTn>
                              </p:par>
                              <p:par>
                                <p:cTn id="541" presetID="3" presetClass="exit" presetSubtype="5" fill="hold" grpId="2" nodeType="withEffect">
                                  <p:stCondLst>
                                    <p:cond delay="0"/>
                                  </p:stCondLst>
                                  <p:childTnLst>
                                    <p:animEffect transition="out" filter="blinds(vertical)">
                                      <p:cBhvr>
                                        <p:cTn id="542" dur="5500"/>
                                        <p:tgtEl>
                                          <p:spTgt spid="80"/>
                                        </p:tgtEl>
                                      </p:cBhvr>
                                    </p:animEffect>
                                    <p:set>
                                      <p:cBhvr>
                                        <p:cTn id="543" dur="1" fill="hold">
                                          <p:stCondLst>
                                            <p:cond delay="5499"/>
                                          </p:stCondLst>
                                        </p:cTn>
                                        <p:tgtEl>
                                          <p:spTgt spid="80"/>
                                        </p:tgtEl>
                                        <p:attrNameLst>
                                          <p:attrName>style.visibility</p:attrName>
                                        </p:attrNameLst>
                                      </p:cBhvr>
                                      <p:to>
                                        <p:strVal val="hidden"/>
                                      </p:to>
                                    </p:set>
                                  </p:childTnLst>
                                </p:cTn>
                              </p:par>
                              <p:par>
                                <p:cTn id="544" presetID="2" presetClass="entr" presetSubtype="8" fill="hold" grpId="0" nodeType="withEffect">
                                  <p:stCondLst>
                                    <p:cond delay="0"/>
                                  </p:stCondLst>
                                  <p:childTnLst>
                                    <p:set>
                                      <p:cBhvr>
                                        <p:cTn id="545" dur="1" fill="hold">
                                          <p:stCondLst>
                                            <p:cond delay="0"/>
                                          </p:stCondLst>
                                        </p:cTn>
                                        <p:tgtEl>
                                          <p:spTgt spid="79"/>
                                        </p:tgtEl>
                                        <p:attrNameLst>
                                          <p:attrName>style.visibility</p:attrName>
                                        </p:attrNameLst>
                                      </p:cBhvr>
                                      <p:to>
                                        <p:strVal val="visible"/>
                                      </p:to>
                                    </p:set>
                                    <p:anim calcmode="lin" valueType="num">
                                      <p:cBhvr additive="base">
                                        <p:cTn id="546" dur="4000" fill="hold"/>
                                        <p:tgtEl>
                                          <p:spTgt spid="79"/>
                                        </p:tgtEl>
                                        <p:attrNameLst>
                                          <p:attrName>ppt_x</p:attrName>
                                        </p:attrNameLst>
                                      </p:cBhvr>
                                      <p:tavLst>
                                        <p:tav tm="0">
                                          <p:val>
                                            <p:strVal val="0-#ppt_w/2"/>
                                          </p:val>
                                        </p:tav>
                                        <p:tav tm="100000">
                                          <p:val>
                                            <p:strVal val="#ppt_x"/>
                                          </p:val>
                                        </p:tav>
                                      </p:tavLst>
                                    </p:anim>
                                    <p:anim calcmode="lin" valueType="num">
                                      <p:cBhvr additive="base">
                                        <p:cTn id="547" dur="4000" fill="hold"/>
                                        <p:tgtEl>
                                          <p:spTgt spid="79"/>
                                        </p:tgtEl>
                                        <p:attrNameLst>
                                          <p:attrName>ppt_y</p:attrName>
                                        </p:attrNameLst>
                                      </p:cBhvr>
                                      <p:tavLst>
                                        <p:tav tm="0">
                                          <p:val>
                                            <p:strVal val="#ppt_y"/>
                                          </p:val>
                                        </p:tav>
                                        <p:tav tm="100000">
                                          <p:val>
                                            <p:strVal val="#ppt_y"/>
                                          </p:val>
                                        </p:tav>
                                      </p:tavLst>
                                    </p:anim>
                                  </p:childTnLst>
                                </p:cTn>
                              </p:par>
                              <p:par>
                                <p:cTn id="548" presetID="2" presetClass="exit" presetSubtype="8" fill="hold" grpId="1" nodeType="withEffect">
                                  <p:stCondLst>
                                    <p:cond delay="0"/>
                                  </p:stCondLst>
                                  <p:childTnLst>
                                    <p:anim calcmode="lin" valueType="num">
                                      <p:cBhvr additive="base">
                                        <p:cTn id="549" dur="4500"/>
                                        <p:tgtEl>
                                          <p:spTgt spid="79"/>
                                        </p:tgtEl>
                                        <p:attrNameLst>
                                          <p:attrName>ppt_x</p:attrName>
                                        </p:attrNameLst>
                                      </p:cBhvr>
                                      <p:tavLst>
                                        <p:tav tm="0">
                                          <p:val>
                                            <p:strVal val="ppt_x"/>
                                          </p:val>
                                        </p:tav>
                                        <p:tav tm="100000">
                                          <p:val>
                                            <p:strVal val="0-ppt_w/2"/>
                                          </p:val>
                                        </p:tav>
                                      </p:tavLst>
                                    </p:anim>
                                    <p:anim calcmode="lin" valueType="num">
                                      <p:cBhvr additive="base">
                                        <p:cTn id="550" dur="4500"/>
                                        <p:tgtEl>
                                          <p:spTgt spid="79"/>
                                        </p:tgtEl>
                                        <p:attrNameLst>
                                          <p:attrName>ppt_y</p:attrName>
                                        </p:attrNameLst>
                                      </p:cBhvr>
                                      <p:tavLst>
                                        <p:tav tm="0">
                                          <p:val>
                                            <p:strVal val="ppt_y"/>
                                          </p:val>
                                        </p:tav>
                                        <p:tav tm="100000">
                                          <p:val>
                                            <p:strVal val="ppt_y"/>
                                          </p:val>
                                        </p:tav>
                                      </p:tavLst>
                                    </p:anim>
                                    <p:set>
                                      <p:cBhvr>
                                        <p:cTn id="551" dur="1" fill="hold">
                                          <p:stCondLst>
                                            <p:cond delay="4499"/>
                                          </p:stCondLst>
                                        </p:cTn>
                                        <p:tgtEl>
                                          <p:spTgt spid="79"/>
                                        </p:tgtEl>
                                        <p:attrNameLst>
                                          <p:attrName>style.visibility</p:attrName>
                                        </p:attrNameLst>
                                      </p:cBhvr>
                                      <p:to>
                                        <p:strVal val="hidden"/>
                                      </p:to>
                                    </p:set>
                                  </p:childTnLst>
                                </p:cTn>
                              </p:par>
                              <p:par>
                                <p:cTn id="552" presetID="3" presetClass="exit" presetSubtype="5" fill="hold" grpId="2" nodeType="withEffect">
                                  <p:stCondLst>
                                    <p:cond delay="0"/>
                                  </p:stCondLst>
                                  <p:childTnLst>
                                    <p:animEffect transition="out" filter="blinds(vertical)">
                                      <p:cBhvr>
                                        <p:cTn id="553" dur="5500"/>
                                        <p:tgtEl>
                                          <p:spTgt spid="79"/>
                                        </p:tgtEl>
                                      </p:cBhvr>
                                    </p:animEffect>
                                    <p:set>
                                      <p:cBhvr>
                                        <p:cTn id="554" dur="1" fill="hold">
                                          <p:stCondLst>
                                            <p:cond delay="5499"/>
                                          </p:stCondLst>
                                        </p:cTn>
                                        <p:tgtEl>
                                          <p:spTgt spid="79"/>
                                        </p:tgtEl>
                                        <p:attrNameLst>
                                          <p:attrName>style.visibility</p:attrName>
                                        </p:attrNameLst>
                                      </p:cBhvr>
                                      <p:to>
                                        <p:strVal val="hidden"/>
                                      </p:to>
                                    </p:set>
                                  </p:childTnLst>
                                </p:cTn>
                              </p:par>
                              <p:par>
                                <p:cTn id="555" presetID="2" presetClass="entr" presetSubtype="8" fill="hold" grpId="0" nodeType="withEffect">
                                  <p:stCondLst>
                                    <p:cond delay="0"/>
                                  </p:stCondLst>
                                  <p:childTnLst>
                                    <p:set>
                                      <p:cBhvr>
                                        <p:cTn id="556" dur="1" fill="hold">
                                          <p:stCondLst>
                                            <p:cond delay="0"/>
                                          </p:stCondLst>
                                        </p:cTn>
                                        <p:tgtEl>
                                          <p:spTgt spid="78"/>
                                        </p:tgtEl>
                                        <p:attrNameLst>
                                          <p:attrName>style.visibility</p:attrName>
                                        </p:attrNameLst>
                                      </p:cBhvr>
                                      <p:to>
                                        <p:strVal val="visible"/>
                                      </p:to>
                                    </p:set>
                                    <p:anim calcmode="lin" valueType="num">
                                      <p:cBhvr additive="base">
                                        <p:cTn id="557" dur="4000" fill="hold"/>
                                        <p:tgtEl>
                                          <p:spTgt spid="78"/>
                                        </p:tgtEl>
                                        <p:attrNameLst>
                                          <p:attrName>ppt_x</p:attrName>
                                        </p:attrNameLst>
                                      </p:cBhvr>
                                      <p:tavLst>
                                        <p:tav tm="0">
                                          <p:val>
                                            <p:strVal val="0-#ppt_w/2"/>
                                          </p:val>
                                        </p:tav>
                                        <p:tav tm="100000">
                                          <p:val>
                                            <p:strVal val="#ppt_x"/>
                                          </p:val>
                                        </p:tav>
                                      </p:tavLst>
                                    </p:anim>
                                    <p:anim calcmode="lin" valueType="num">
                                      <p:cBhvr additive="base">
                                        <p:cTn id="558" dur="4000" fill="hold"/>
                                        <p:tgtEl>
                                          <p:spTgt spid="78"/>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78"/>
                                        </p:tgtEl>
                                        <p:attrNameLst>
                                          <p:attrName>ppt_x</p:attrName>
                                        </p:attrNameLst>
                                      </p:cBhvr>
                                      <p:tavLst>
                                        <p:tav tm="0">
                                          <p:val>
                                            <p:strVal val="ppt_x"/>
                                          </p:val>
                                        </p:tav>
                                        <p:tav tm="100000">
                                          <p:val>
                                            <p:strVal val="0-ppt_w/2"/>
                                          </p:val>
                                        </p:tav>
                                      </p:tavLst>
                                    </p:anim>
                                    <p:anim calcmode="lin" valueType="num">
                                      <p:cBhvr additive="base">
                                        <p:cTn id="561" dur="4500"/>
                                        <p:tgtEl>
                                          <p:spTgt spid="78"/>
                                        </p:tgtEl>
                                        <p:attrNameLst>
                                          <p:attrName>ppt_y</p:attrName>
                                        </p:attrNameLst>
                                      </p:cBhvr>
                                      <p:tavLst>
                                        <p:tav tm="0">
                                          <p:val>
                                            <p:strVal val="ppt_y"/>
                                          </p:val>
                                        </p:tav>
                                        <p:tav tm="100000">
                                          <p:val>
                                            <p:strVal val="ppt_y"/>
                                          </p:val>
                                        </p:tav>
                                      </p:tavLst>
                                    </p:anim>
                                    <p:set>
                                      <p:cBhvr>
                                        <p:cTn id="562" dur="1" fill="hold">
                                          <p:stCondLst>
                                            <p:cond delay="4499"/>
                                          </p:stCondLst>
                                        </p:cTn>
                                        <p:tgtEl>
                                          <p:spTgt spid="78"/>
                                        </p:tgtEl>
                                        <p:attrNameLst>
                                          <p:attrName>style.visibility</p:attrName>
                                        </p:attrNameLst>
                                      </p:cBhvr>
                                      <p:to>
                                        <p:strVal val="hidden"/>
                                      </p:to>
                                    </p:set>
                                  </p:childTnLst>
                                </p:cTn>
                              </p:par>
                              <p:par>
                                <p:cTn id="563" presetID="3" presetClass="exit" presetSubtype="5" fill="hold" grpId="2" nodeType="withEffect">
                                  <p:stCondLst>
                                    <p:cond delay="0"/>
                                  </p:stCondLst>
                                  <p:childTnLst>
                                    <p:animEffect transition="out" filter="blinds(vertical)">
                                      <p:cBhvr>
                                        <p:cTn id="564" dur="5500"/>
                                        <p:tgtEl>
                                          <p:spTgt spid="78"/>
                                        </p:tgtEl>
                                      </p:cBhvr>
                                    </p:animEffect>
                                    <p:set>
                                      <p:cBhvr>
                                        <p:cTn id="565" dur="1" fill="hold">
                                          <p:stCondLst>
                                            <p:cond delay="5499"/>
                                          </p:stCondLst>
                                        </p:cTn>
                                        <p:tgtEl>
                                          <p:spTgt spid="78"/>
                                        </p:tgtEl>
                                        <p:attrNameLst>
                                          <p:attrName>style.visibility</p:attrName>
                                        </p:attrNameLst>
                                      </p:cBhvr>
                                      <p:to>
                                        <p:strVal val="hidden"/>
                                      </p:to>
                                    </p:set>
                                  </p:childTnLst>
                                </p:cTn>
                              </p:par>
                              <p:par>
                                <p:cTn id="566" presetID="2" presetClass="entr" presetSubtype="8" fill="hold" grpId="0" nodeType="withEffect">
                                  <p:stCondLst>
                                    <p:cond delay="0"/>
                                  </p:stCondLst>
                                  <p:childTnLst>
                                    <p:set>
                                      <p:cBhvr>
                                        <p:cTn id="567" dur="1" fill="hold">
                                          <p:stCondLst>
                                            <p:cond delay="0"/>
                                          </p:stCondLst>
                                        </p:cTn>
                                        <p:tgtEl>
                                          <p:spTgt spid="77"/>
                                        </p:tgtEl>
                                        <p:attrNameLst>
                                          <p:attrName>style.visibility</p:attrName>
                                        </p:attrNameLst>
                                      </p:cBhvr>
                                      <p:to>
                                        <p:strVal val="visible"/>
                                      </p:to>
                                    </p:set>
                                    <p:anim calcmode="lin" valueType="num">
                                      <p:cBhvr additive="base">
                                        <p:cTn id="568" dur="4000" fill="hold"/>
                                        <p:tgtEl>
                                          <p:spTgt spid="77"/>
                                        </p:tgtEl>
                                        <p:attrNameLst>
                                          <p:attrName>ppt_x</p:attrName>
                                        </p:attrNameLst>
                                      </p:cBhvr>
                                      <p:tavLst>
                                        <p:tav tm="0">
                                          <p:val>
                                            <p:strVal val="0-#ppt_w/2"/>
                                          </p:val>
                                        </p:tav>
                                        <p:tav tm="100000">
                                          <p:val>
                                            <p:strVal val="#ppt_x"/>
                                          </p:val>
                                        </p:tav>
                                      </p:tavLst>
                                    </p:anim>
                                    <p:anim calcmode="lin" valueType="num">
                                      <p:cBhvr additive="base">
                                        <p:cTn id="569" dur="4000" fill="hold"/>
                                        <p:tgtEl>
                                          <p:spTgt spid="77"/>
                                        </p:tgtEl>
                                        <p:attrNameLst>
                                          <p:attrName>ppt_y</p:attrName>
                                        </p:attrNameLst>
                                      </p:cBhvr>
                                      <p:tavLst>
                                        <p:tav tm="0">
                                          <p:val>
                                            <p:strVal val="#ppt_y"/>
                                          </p:val>
                                        </p:tav>
                                        <p:tav tm="100000">
                                          <p:val>
                                            <p:strVal val="#ppt_y"/>
                                          </p:val>
                                        </p:tav>
                                      </p:tavLst>
                                    </p:anim>
                                  </p:childTnLst>
                                </p:cTn>
                              </p:par>
                              <p:par>
                                <p:cTn id="570" presetID="2" presetClass="exit" presetSubtype="8" fill="hold" grpId="1" nodeType="withEffect">
                                  <p:stCondLst>
                                    <p:cond delay="0"/>
                                  </p:stCondLst>
                                  <p:childTnLst>
                                    <p:anim calcmode="lin" valueType="num">
                                      <p:cBhvr additive="base">
                                        <p:cTn id="571" dur="4500"/>
                                        <p:tgtEl>
                                          <p:spTgt spid="77"/>
                                        </p:tgtEl>
                                        <p:attrNameLst>
                                          <p:attrName>ppt_x</p:attrName>
                                        </p:attrNameLst>
                                      </p:cBhvr>
                                      <p:tavLst>
                                        <p:tav tm="0">
                                          <p:val>
                                            <p:strVal val="ppt_x"/>
                                          </p:val>
                                        </p:tav>
                                        <p:tav tm="100000">
                                          <p:val>
                                            <p:strVal val="0-ppt_w/2"/>
                                          </p:val>
                                        </p:tav>
                                      </p:tavLst>
                                    </p:anim>
                                    <p:anim calcmode="lin" valueType="num">
                                      <p:cBhvr additive="base">
                                        <p:cTn id="572" dur="4500"/>
                                        <p:tgtEl>
                                          <p:spTgt spid="77"/>
                                        </p:tgtEl>
                                        <p:attrNameLst>
                                          <p:attrName>ppt_y</p:attrName>
                                        </p:attrNameLst>
                                      </p:cBhvr>
                                      <p:tavLst>
                                        <p:tav tm="0">
                                          <p:val>
                                            <p:strVal val="ppt_y"/>
                                          </p:val>
                                        </p:tav>
                                        <p:tav tm="100000">
                                          <p:val>
                                            <p:strVal val="ppt_y"/>
                                          </p:val>
                                        </p:tav>
                                      </p:tavLst>
                                    </p:anim>
                                    <p:set>
                                      <p:cBhvr>
                                        <p:cTn id="573" dur="1" fill="hold">
                                          <p:stCondLst>
                                            <p:cond delay="4499"/>
                                          </p:stCondLst>
                                        </p:cTn>
                                        <p:tgtEl>
                                          <p:spTgt spid="77"/>
                                        </p:tgtEl>
                                        <p:attrNameLst>
                                          <p:attrName>style.visibility</p:attrName>
                                        </p:attrNameLst>
                                      </p:cBhvr>
                                      <p:to>
                                        <p:strVal val="hidden"/>
                                      </p:to>
                                    </p:set>
                                  </p:childTnLst>
                                </p:cTn>
                              </p:par>
                              <p:par>
                                <p:cTn id="574" presetID="3" presetClass="exit" presetSubtype="5" fill="hold" grpId="2" nodeType="withEffect">
                                  <p:stCondLst>
                                    <p:cond delay="0"/>
                                  </p:stCondLst>
                                  <p:childTnLst>
                                    <p:animEffect transition="out" filter="blinds(vertical)">
                                      <p:cBhvr>
                                        <p:cTn id="575" dur="5500"/>
                                        <p:tgtEl>
                                          <p:spTgt spid="77"/>
                                        </p:tgtEl>
                                      </p:cBhvr>
                                    </p:animEffect>
                                    <p:set>
                                      <p:cBhvr>
                                        <p:cTn id="576" dur="1" fill="hold">
                                          <p:stCondLst>
                                            <p:cond delay="5499"/>
                                          </p:stCondLst>
                                        </p:cTn>
                                        <p:tgtEl>
                                          <p:spTgt spid="77"/>
                                        </p:tgtEl>
                                        <p:attrNameLst>
                                          <p:attrName>style.visibility</p:attrName>
                                        </p:attrNameLst>
                                      </p:cBhvr>
                                      <p:to>
                                        <p:strVal val="hidden"/>
                                      </p:to>
                                    </p:set>
                                  </p:childTnLst>
                                </p:cTn>
                              </p:par>
                              <p:par>
                                <p:cTn id="577" presetID="2" presetClass="entr" presetSubtype="8" fill="hold" grpId="0" nodeType="withEffect">
                                  <p:stCondLst>
                                    <p:cond delay="0"/>
                                  </p:stCondLst>
                                  <p:childTnLst>
                                    <p:set>
                                      <p:cBhvr>
                                        <p:cTn id="578" dur="1" fill="hold">
                                          <p:stCondLst>
                                            <p:cond delay="0"/>
                                          </p:stCondLst>
                                        </p:cTn>
                                        <p:tgtEl>
                                          <p:spTgt spid="76"/>
                                        </p:tgtEl>
                                        <p:attrNameLst>
                                          <p:attrName>style.visibility</p:attrName>
                                        </p:attrNameLst>
                                      </p:cBhvr>
                                      <p:to>
                                        <p:strVal val="visible"/>
                                      </p:to>
                                    </p:set>
                                    <p:anim calcmode="lin" valueType="num">
                                      <p:cBhvr additive="base">
                                        <p:cTn id="579" dur="4000" fill="hold"/>
                                        <p:tgtEl>
                                          <p:spTgt spid="76"/>
                                        </p:tgtEl>
                                        <p:attrNameLst>
                                          <p:attrName>ppt_x</p:attrName>
                                        </p:attrNameLst>
                                      </p:cBhvr>
                                      <p:tavLst>
                                        <p:tav tm="0">
                                          <p:val>
                                            <p:strVal val="0-#ppt_w/2"/>
                                          </p:val>
                                        </p:tav>
                                        <p:tav tm="100000">
                                          <p:val>
                                            <p:strVal val="#ppt_x"/>
                                          </p:val>
                                        </p:tav>
                                      </p:tavLst>
                                    </p:anim>
                                    <p:anim calcmode="lin" valueType="num">
                                      <p:cBhvr additive="base">
                                        <p:cTn id="580" dur="4000" fill="hold"/>
                                        <p:tgtEl>
                                          <p:spTgt spid="76"/>
                                        </p:tgtEl>
                                        <p:attrNameLst>
                                          <p:attrName>ppt_y</p:attrName>
                                        </p:attrNameLst>
                                      </p:cBhvr>
                                      <p:tavLst>
                                        <p:tav tm="0">
                                          <p:val>
                                            <p:strVal val="#ppt_y"/>
                                          </p:val>
                                        </p:tav>
                                        <p:tav tm="100000">
                                          <p:val>
                                            <p:strVal val="#ppt_y"/>
                                          </p:val>
                                        </p:tav>
                                      </p:tavLst>
                                    </p:anim>
                                  </p:childTnLst>
                                </p:cTn>
                              </p:par>
                              <p:par>
                                <p:cTn id="581" presetID="2" presetClass="exit" presetSubtype="8" fill="hold" grpId="1" nodeType="withEffect">
                                  <p:stCondLst>
                                    <p:cond delay="0"/>
                                  </p:stCondLst>
                                  <p:childTnLst>
                                    <p:anim calcmode="lin" valueType="num">
                                      <p:cBhvr additive="base">
                                        <p:cTn id="582" dur="4500"/>
                                        <p:tgtEl>
                                          <p:spTgt spid="76"/>
                                        </p:tgtEl>
                                        <p:attrNameLst>
                                          <p:attrName>ppt_x</p:attrName>
                                        </p:attrNameLst>
                                      </p:cBhvr>
                                      <p:tavLst>
                                        <p:tav tm="0">
                                          <p:val>
                                            <p:strVal val="ppt_x"/>
                                          </p:val>
                                        </p:tav>
                                        <p:tav tm="100000">
                                          <p:val>
                                            <p:strVal val="0-ppt_w/2"/>
                                          </p:val>
                                        </p:tav>
                                      </p:tavLst>
                                    </p:anim>
                                    <p:anim calcmode="lin" valueType="num">
                                      <p:cBhvr additive="base">
                                        <p:cTn id="583" dur="4500"/>
                                        <p:tgtEl>
                                          <p:spTgt spid="76"/>
                                        </p:tgtEl>
                                        <p:attrNameLst>
                                          <p:attrName>ppt_y</p:attrName>
                                        </p:attrNameLst>
                                      </p:cBhvr>
                                      <p:tavLst>
                                        <p:tav tm="0">
                                          <p:val>
                                            <p:strVal val="ppt_y"/>
                                          </p:val>
                                        </p:tav>
                                        <p:tav tm="100000">
                                          <p:val>
                                            <p:strVal val="ppt_y"/>
                                          </p:val>
                                        </p:tav>
                                      </p:tavLst>
                                    </p:anim>
                                    <p:set>
                                      <p:cBhvr>
                                        <p:cTn id="584" dur="1" fill="hold">
                                          <p:stCondLst>
                                            <p:cond delay="4499"/>
                                          </p:stCondLst>
                                        </p:cTn>
                                        <p:tgtEl>
                                          <p:spTgt spid="76"/>
                                        </p:tgtEl>
                                        <p:attrNameLst>
                                          <p:attrName>style.visibility</p:attrName>
                                        </p:attrNameLst>
                                      </p:cBhvr>
                                      <p:to>
                                        <p:strVal val="hidden"/>
                                      </p:to>
                                    </p:set>
                                  </p:childTnLst>
                                </p:cTn>
                              </p:par>
                              <p:par>
                                <p:cTn id="585" presetID="3" presetClass="exit" presetSubtype="5" fill="hold" grpId="2" nodeType="withEffect">
                                  <p:stCondLst>
                                    <p:cond delay="0"/>
                                  </p:stCondLst>
                                  <p:childTnLst>
                                    <p:animEffect transition="out" filter="blinds(vertical)">
                                      <p:cBhvr>
                                        <p:cTn id="586" dur="5500"/>
                                        <p:tgtEl>
                                          <p:spTgt spid="76"/>
                                        </p:tgtEl>
                                      </p:cBhvr>
                                    </p:animEffect>
                                    <p:set>
                                      <p:cBhvr>
                                        <p:cTn id="587" dur="1" fill="hold">
                                          <p:stCondLst>
                                            <p:cond delay="5499"/>
                                          </p:stCondLst>
                                        </p:cTn>
                                        <p:tgtEl>
                                          <p:spTgt spid="76"/>
                                        </p:tgtEl>
                                        <p:attrNameLst>
                                          <p:attrName>style.visibility</p:attrName>
                                        </p:attrNameLst>
                                      </p:cBhvr>
                                      <p:to>
                                        <p:strVal val="hidden"/>
                                      </p:to>
                                    </p:set>
                                  </p:childTnLst>
                                </p:cTn>
                              </p:par>
                              <p:par>
                                <p:cTn id="588" presetID="2" presetClass="entr" presetSubtype="8" fill="hold" grpId="0" nodeType="withEffect">
                                  <p:stCondLst>
                                    <p:cond delay="0"/>
                                  </p:stCondLst>
                                  <p:childTnLst>
                                    <p:set>
                                      <p:cBhvr>
                                        <p:cTn id="589" dur="1" fill="hold">
                                          <p:stCondLst>
                                            <p:cond delay="0"/>
                                          </p:stCondLst>
                                        </p:cTn>
                                        <p:tgtEl>
                                          <p:spTgt spid="75"/>
                                        </p:tgtEl>
                                        <p:attrNameLst>
                                          <p:attrName>style.visibility</p:attrName>
                                        </p:attrNameLst>
                                      </p:cBhvr>
                                      <p:to>
                                        <p:strVal val="visible"/>
                                      </p:to>
                                    </p:set>
                                    <p:anim calcmode="lin" valueType="num">
                                      <p:cBhvr additive="base">
                                        <p:cTn id="590" dur="4000" fill="hold"/>
                                        <p:tgtEl>
                                          <p:spTgt spid="75"/>
                                        </p:tgtEl>
                                        <p:attrNameLst>
                                          <p:attrName>ppt_x</p:attrName>
                                        </p:attrNameLst>
                                      </p:cBhvr>
                                      <p:tavLst>
                                        <p:tav tm="0">
                                          <p:val>
                                            <p:strVal val="0-#ppt_w/2"/>
                                          </p:val>
                                        </p:tav>
                                        <p:tav tm="100000">
                                          <p:val>
                                            <p:strVal val="#ppt_x"/>
                                          </p:val>
                                        </p:tav>
                                      </p:tavLst>
                                    </p:anim>
                                    <p:anim calcmode="lin" valueType="num">
                                      <p:cBhvr additive="base">
                                        <p:cTn id="591" dur="4000" fill="hold"/>
                                        <p:tgtEl>
                                          <p:spTgt spid="75"/>
                                        </p:tgtEl>
                                        <p:attrNameLst>
                                          <p:attrName>ppt_y</p:attrName>
                                        </p:attrNameLst>
                                      </p:cBhvr>
                                      <p:tavLst>
                                        <p:tav tm="0">
                                          <p:val>
                                            <p:strVal val="#ppt_y"/>
                                          </p:val>
                                        </p:tav>
                                        <p:tav tm="100000">
                                          <p:val>
                                            <p:strVal val="#ppt_y"/>
                                          </p:val>
                                        </p:tav>
                                      </p:tavLst>
                                    </p:anim>
                                  </p:childTnLst>
                                </p:cTn>
                              </p:par>
                              <p:par>
                                <p:cTn id="592" presetID="2" presetClass="exit" presetSubtype="8" fill="hold" grpId="1" nodeType="withEffect">
                                  <p:stCondLst>
                                    <p:cond delay="0"/>
                                  </p:stCondLst>
                                  <p:childTnLst>
                                    <p:anim calcmode="lin" valueType="num">
                                      <p:cBhvr additive="base">
                                        <p:cTn id="593" dur="4500"/>
                                        <p:tgtEl>
                                          <p:spTgt spid="75"/>
                                        </p:tgtEl>
                                        <p:attrNameLst>
                                          <p:attrName>ppt_x</p:attrName>
                                        </p:attrNameLst>
                                      </p:cBhvr>
                                      <p:tavLst>
                                        <p:tav tm="0">
                                          <p:val>
                                            <p:strVal val="ppt_x"/>
                                          </p:val>
                                        </p:tav>
                                        <p:tav tm="100000">
                                          <p:val>
                                            <p:strVal val="0-ppt_w/2"/>
                                          </p:val>
                                        </p:tav>
                                      </p:tavLst>
                                    </p:anim>
                                    <p:anim calcmode="lin" valueType="num">
                                      <p:cBhvr additive="base">
                                        <p:cTn id="594" dur="4500"/>
                                        <p:tgtEl>
                                          <p:spTgt spid="75"/>
                                        </p:tgtEl>
                                        <p:attrNameLst>
                                          <p:attrName>ppt_y</p:attrName>
                                        </p:attrNameLst>
                                      </p:cBhvr>
                                      <p:tavLst>
                                        <p:tav tm="0">
                                          <p:val>
                                            <p:strVal val="ppt_y"/>
                                          </p:val>
                                        </p:tav>
                                        <p:tav tm="100000">
                                          <p:val>
                                            <p:strVal val="ppt_y"/>
                                          </p:val>
                                        </p:tav>
                                      </p:tavLst>
                                    </p:anim>
                                    <p:set>
                                      <p:cBhvr>
                                        <p:cTn id="595" dur="1" fill="hold">
                                          <p:stCondLst>
                                            <p:cond delay="4499"/>
                                          </p:stCondLst>
                                        </p:cTn>
                                        <p:tgtEl>
                                          <p:spTgt spid="75"/>
                                        </p:tgtEl>
                                        <p:attrNameLst>
                                          <p:attrName>style.visibility</p:attrName>
                                        </p:attrNameLst>
                                      </p:cBhvr>
                                      <p:to>
                                        <p:strVal val="hidden"/>
                                      </p:to>
                                    </p:set>
                                  </p:childTnLst>
                                </p:cTn>
                              </p:par>
                              <p:par>
                                <p:cTn id="596" presetID="3" presetClass="exit" presetSubtype="5" fill="hold" grpId="2" nodeType="withEffect">
                                  <p:stCondLst>
                                    <p:cond delay="0"/>
                                  </p:stCondLst>
                                  <p:childTnLst>
                                    <p:animEffect transition="out" filter="blinds(vertical)">
                                      <p:cBhvr>
                                        <p:cTn id="597" dur="5500"/>
                                        <p:tgtEl>
                                          <p:spTgt spid="75"/>
                                        </p:tgtEl>
                                      </p:cBhvr>
                                    </p:animEffect>
                                    <p:set>
                                      <p:cBhvr>
                                        <p:cTn id="598" dur="1" fill="hold">
                                          <p:stCondLst>
                                            <p:cond delay="5499"/>
                                          </p:stCondLst>
                                        </p:cTn>
                                        <p:tgtEl>
                                          <p:spTgt spid="75"/>
                                        </p:tgtEl>
                                        <p:attrNameLst>
                                          <p:attrName>style.visibility</p:attrName>
                                        </p:attrNameLst>
                                      </p:cBhvr>
                                      <p:to>
                                        <p:strVal val="hidden"/>
                                      </p:to>
                                    </p:set>
                                  </p:childTnLst>
                                </p:cTn>
                              </p:par>
                              <p:par>
                                <p:cTn id="599" presetID="2" presetClass="entr" presetSubtype="8" fill="hold" grpId="0" nodeType="withEffect">
                                  <p:stCondLst>
                                    <p:cond delay="0"/>
                                  </p:stCondLst>
                                  <p:childTnLst>
                                    <p:set>
                                      <p:cBhvr>
                                        <p:cTn id="600" dur="1" fill="hold">
                                          <p:stCondLst>
                                            <p:cond delay="0"/>
                                          </p:stCondLst>
                                        </p:cTn>
                                        <p:tgtEl>
                                          <p:spTgt spid="74"/>
                                        </p:tgtEl>
                                        <p:attrNameLst>
                                          <p:attrName>style.visibility</p:attrName>
                                        </p:attrNameLst>
                                      </p:cBhvr>
                                      <p:to>
                                        <p:strVal val="visible"/>
                                      </p:to>
                                    </p:set>
                                    <p:anim calcmode="lin" valueType="num">
                                      <p:cBhvr additive="base">
                                        <p:cTn id="601" dur="4000" fill="hold"/>
                                        <p:tgtEl>
                                          <p:spTgt spid="74"/>
                                        </p:tgtEl>
                                        <p:attrNameLst>
                                          <p:attrName>ppt_x</p:attrName>
                                        </p:attrNameLst>
                                      </p:cBhvr>
                                      <p:tavLst>
                                        <p:tav tm="0">
                                          <p:val>
                                            <p:strVal val="0-#ppt_w/2"/>
                                          </p:val>
                                        </p:tav>
                                        <p:tav tm="100000">
                                          <p:val>
                                            <p:strVal val="#ppt_x"/>
                                          </p:val>
                                        </p:tav>
                                      </p:tavLst>
                                    </p:anim>
                                    <p:anim calcmode="lin" valueType="num">
                                      <p:cBhvr additive="base">
                                        <p:cTn id="602" dur="4000" fill="hold"/>
                                        <p:tgtEl>
                                          <p:spTgt spid="74"/>
                                        </p:tgtEl>
                                        <p:attrNameLst>
                                          <p:attrName>ppt_y</p:attrName>
                                        </p:attrNameLst>
                                      </p:cBhvr>
                                      <p:tavLst>
                                        <p:tav tm="0">
                                          <p:val>
                                            <p:strVal val="#ppt_y"/>
                                          </p:val>
                                        </p:tav>
                                        <p:tav tm="100000">
                                          <p:val>
                                            <p:strVal val="#ppt_y"/>
                                          </p:val>
                                        </p:tav>
                                      </p:tavLst>
                                    </p:anim>
                                  </p:childTnLst>
                                </p:cTn>
                              </p:par>
                              <p:par>
                                <p:cTn id="603" presetID="2" presetClass="exit" presetSubtype="8" fill="hold" grpId="1" nodeType="withEffect">
                                  <p:stCondLst>
                                    <p:cond delay="0"/>
                                  </p:stCondLst>
                                  <p:childTnLst>
                                    <p:anim calcmode="lin" valueType="num">
                                      <p:cBhvr additive="base">
                                        <p:cTn id="604" dur="4500"/>
                                        <p:tgtEl>
                                          <p:spTgt spid="74"/>
                                        </p:tgtEl>
                                        <p:attrNameLst>
                                          <p:attrName>ppt_x</p:attrName>
                                        </p:attrNameLst>
                                      </p:cBhvr>
                                      <p:tavLst>
                                        <p:tav tm="0">
                                          <p:val>
                                            <p:strVal val="ppt_x"/>
                                          </p:val>
                                        </p:tav>
                                        <p:tav tm="100000">
                                          <p:val>
                                            <p:strVal val="0-ppt_w/2"/>
                                          </p:val>
                                        </p:tav>
                                      </p:tavLst>
                                    </p:anim>
                                    <p:anim calcmode="lin" valueType="num">
                                      <p:cBhvr additive="base">
                                        <p:cTn id="605" dur="4500"/>
                                        <p:tgtEl>
                                          <p:spTgt spid="74"/>
                                        </p:tgtEl>
                                        <p:attrNameLst>
                                          <p:attrName>ppt_y</p:attrName>
                                        </p:attrNameLst>
                                      </p:cBhvr>
                                      <p:tavLst>
                                        <p:tav tm="0">
                                          <p:val>
                                            <p:strVal val="ppt_y"/>
                                          </p:val>
                                        </p:tav>
                                        <p:tav tm="100000">
                                          <p:val>
                                            <p:strVal val="ppt_y"/>
                                          </p:val>
                                        </p:tav>
                                      </p:tavLst>
                                    </p:anim>
                                    <p:set>
                                      <p:cBhvr>
                                        <p:cTn id="606" dur="1" fill="hold">
                                          <p:stCondLst>
                                            <p:cond delay="4499"/>
                                          </p:stCondLst>
                                        </p:cTn>
                                        <p:tgtEl>
                                          <p:spTgt spid="74"/>
                                        </p:tgtEl>
                                        <p:attrNameLst>
                                          <p:attrName>style.visibility</p:attrName>
                                        </p:attrNameLst>
                                      </p:cBhvr>
                                      <p:to>
                                        <p:strVal val="hidden"/>
                                      </p:to>
                                    </p:set>
                                  </p:childTnLst>
                                </p:cTn>
                              </p:par>
                              <p:par>
                                <p:cTn id="607" presetID="3" presetClass="exit" presetSubtype="5" fill="hold" grpId="2" nodeType="withEffect">
                                  <p:stCondLst>
                                    <p:cond delay="0"/>
                                  </p:stCondLst>
                                  <p:childTnLst>
                                    <p:animEffect transition="out" filter="blinds(vertical)">
                                      <p:cBhvr>
                                        <p:cTn id="608" dur="5500"/>
                                        <p:tgtEl>
                                          <p:spTgt spid="74"/>
                                        </p:tgtEl>
                                      </p:cBhvr>
                                    </p:animEffect>
                                    <p:set>
                                      <p:cBhvr>
                                        <p:cTn id="609" dur="1" fill="hold">
                                          <p:stCondLst>
                                            <p:cond delay="5499"/>
                                          </p:stCondLst>
                                        </p:cTn>
                                        <p:tgtEl>
                                          <p:spTgt spid="74"/>
                                        </p:tgtEl>
                                        <p:attrNameLst>
                                          <p:attrName>style.visibility</p:attrName>
                                        </p:attrNameLst>
                                      </p:cBhvr>
                                      <p:to>
                                        <p:strVal val="hidden"/>
                                      </p:to>
                                    </p:set>
                                  </p:childTnLst>
                                </p:cTn>
                              </p:par>
                              <p:par>
                                <p:cTn id="610" presetID="2" presetClass="entr" presetSubtype="8" fill="hold" grpId="0" nodeType="withEffect">
                                  <p:stCondLst>
                                    <p:cond delay="0"/>
                                  </p:stCondLst>
                                  <p:childTnLst>
                                    <p:set>
                                      <p:cBhvr>
                                        <p:cTn id="611" dur="1" fill="hold">
                                          <p:stCondLst>
                                            <p:cond delay="0"/>
                                          </p:stCondLst>
                                        </p:cTn>
                                        <p:tgtEl>
                                          <p:spTgt spid="73"/>
                                        </p:tgtEl>
                                        <p:attrNameLst>
                                          <p:attrName>style.visibility</p:attrName>
                                        </p:attrNameLst>
                                      </p:cBhvr>
                                      <p:to>
                                        <p:strVal val="visible"/>
                                      </p:to>
                                    </p:set>
                                    <p:anim calcmode="lin" valueType="num">
                                      <p:cBhvr additive="base">
                                        <p:cTn id="612" dur="4000" fill="hold"/>
                                        <p:tgtEl>
                                          <p:spTgt spid="73"/>
                                        </p:tgtEl>
                                        <p:attrNameLst>
                                          <p:attrName>ppt_x</p:attrName>
                                        </p:attrNameLst>
                                      </p:cBhvr>
                                      <p:tavLst>
                                        <p:tav tm="0">
                                          <p:val>
                                            <p:strVal val="0-#ppt_w/2"/>
                                          </p:val>
                                        </p:tav>
                                        <p:tav tm="100000">
                                          <p:val>
                                            <p:strVal val="#ppt_x"/>
                                          </p:val>
                                        </p:tav>
                                      </p:tavLst>
                                    </p:anim>
                                    <p:anim calcmode="lin" valueType="num">
                                      <p:cBhvr additive="base">
                                        <p:cTn id="613" dur="4000" fill="hold"/>
                                        <p:tgtEl>
                                          <p:spTgt spid="73"/>
                                        </p:tgtEl>
                                        <p:attrNameLst>
                                          <p:attrName>ppt_y</p:attrName>
                                        </p:attrNameLst>
                                      </p:cBhvr>
                                      <p:tavLst>
                                        <p:tav tm="0">
                                          <p:val>
                                            <p:strVal val="#ppt_y"/>
                                          </p:val>
                                        </p:tav>
                                        <p:tav tm="100000">
                                          <p:val>
                                            <p:strVal val="#ppt_y"/>
                                          </p:val>
                                        </p:tav>
                                      </p:tavLst>
                                    </p:anim>
                                  </p:childTnLst>
                                </p:cTn>
                              </p:par>
                              <p:par>
                                <p:cTn id="614" presetID="2" presetClass="exit" presetSubtype="8" fill="hold" grpId="1" nodeType="withEffect">
                                  <p:stCondLst>
                                    <p:cond delay="0"/>
                                  </p:stCondLst>
                                  <p:childTnLst>
                                    <p:anim calcmode="lin" valueType="num">
                                      <p:cBhvr additive="base">
                                        <p:cTn id="615" dur="4500"/>
                                        <p:tgtEl>
                                          <p:spTgt spid="73"/>
                                        </p:tgtEl>
                                        <p:attrNameLst>
                                          <p:attrName>ppt_x</p:attrName>
                                        </p:attrNameLst>
                                      </p:cBhvr>
                                      <p:tavLst>
                                        <p:tav tm="0">
                                          <p:val>
                                            <p:strVal val="ppt_x"/>
                                          </p:val>
                                        </p:tav>
                                        <p:tav tm="100000">
                                          <p:val>
                                            <p:strVal val="0-ppt_w/2"/>
                                          </p:val>
                                        </p:tav>
                                      </p:tavLst>
                                    </p:anim>
                                    <p:anim calcmode="lin" valueType="num">
                                      <p:cBhvr additive="base">
                                        <p:cTn id="616" dur="4500"/>
                                        <p:tgtEl>
                                          <p:spTgt spid="73"/>
                                        </p:tgtEl>
                                        <p:attrNameLst>
                                          <p:attrName>ppt_y</p:attrName>
                                        </p:attrNameLst>
                                      </p:cBhvr>
                                      <p:tavLst>
                                        <p:tav tm="0">
                                          <p:val>
                                            <p:strVal val="ppt_y"/>
                                          </p:val>
                                        </p:tav>
                                        <p:tav tm="100000">
                                          <p:val>
                                            <p:strVal val="ppt_y"/>
                                          </p:val>
                                        </p:tav>
                                      </p:tavLst>
                                    </p:anim>
                                    <p:set>
                                      <p:cBhvr>
                                        <p:cTn id="617" dur="1" fill="hold">
                                          <p:stCondLst>
                                            <p:cond delay="4499"/>
                                          </p:stCondLst>
                                        </p:cTn>
                                        <p:tgtEl>
                                          <p:spTgt spid="73"/>
                                        </p:tgtEl>
                                        <p:attrNameLst>
                                          <p:attrName>style.visibility</p:attrName>
                                        </p:attrNameLst>
                                      </p:cBhvr>
                                      <p:to>
                                        <p:strVal val="hidden"/>
                                      </p:to>
                                    </p:set>
                                  </p:childTnLst>
                                </p:cTn>
                              </p:par>
                              <p:par>
                                <p:cTn id="618" presetID="3" presetClass="exit" presetSubtype="5" fill="hold" grpId="2" nodeType="withEffect">
                                  <p:stCondLst>
                                    <p:cond delay="0"/>
                                  </p:stCondLst>
                                  <p:childTnLst>
                                    <p:animEffect transition="out" filter="blinds(vertical)">
                                      <p:cBhvr>
                                        <p:cTn id="619" dur="5500"/>
                                        <p:tgtEl>
                                          <p:spTgt spid="73"/>
                                        </p:tgtEl>
                                      </p:cBhvr>
                                    </p:animEffect>
                                    <p:set>
                                      <p:cBhvr>
                                        <p:cTn id="620" dur="1" fill="hold">
                                          <p:stCondLst>
                                            <p:cond delay="5499"/>
                                          </p:stCondLst>
                                        </p:cTn>
                                        <p:tgtEl>
                                          <p:spTgt spid="73"/>
                                        </p:tgtEl>
                                        <p:attrNameLst>
                                          <p:attrName>style.visibility</p:attrName>
                                        </p:attrNameLst>
                                      </p:cBhvr>
                                      <p:to>
                                        <p:strVal val="hidden"/>
                                      </p:to>
                                    </p:set>
                                  </p:childTnLst>
                                </p:cTn>
                              </p:par>
                              <p:par>
                                <p:cTn id="621" presetID="2" presetClass="entr" presetSubtype="8" fill="hold" grpId="0" nodeType="withEffect">
                                  <p:stCondLst>
                                    <p:cond delay="0"/>
                                  </p:stCondLst>
                                  <p:childTnLst>
                                    <p:set>
                                      <p:cBhvr>
                                        <p:cTn id="622" dur="1" fill="hold">
                                          <p:stCondLst>
                                            <p:cond delay="0"/>
                                          </p:stCondLst>
                                        </p:cTn>
                                        <p:tgtEl>
                                          <p:spTgt spid="72"/>
                                        </p:tgtEl>
                                        <p:attrNameLst>
                                          <p:attrName>style.visibility</p:attrName>
                                        </p:attrNameLst>
                                      </p:cBhvr>
                                      <p:to>
                                        <p:strVal val="visible"/>
                                      </p:to>
                                    </p:set>
                                    <p:anim calcmode="lin" valueType="num">
                                      <p:cBhvr additive="base">
                                        <p:cTn id="623" dur="4000" fill="hold"/>
                                        <p:tgtEl>
                                          <p:spTgt spid="72"/>
                                        </p:tgtEl>
                                        <p:attrNameLst>
                                          <p:attrName>ppt_x</p:attrName>
                                        </p:attrNameLst>
                                      </p:cBhvr>
                                      <p:tavLst>
                                        <p:tav tm="0">
                                          <p:val>
                                            <p:strVal val="0-#ppt_w/2"/>
                                          </p:val>
                                        </p:tav>
                                        <p:tav tm="100000">
                                          <p:val>
                                            <p:strVal val="#ppt_x"/>
                                          </p:val>
                                        </p:tav>
                                      </p:tavLst>
                                    </p:anim>
                                    <p:anim calcmode="lin" valueType="num">
                                      <p:cBhvr additive="base">
                                        <p:cTn id="624" dur="4000" fill="hold"/>
                                        <p:tgtEl>
                                          <p:spTgt spid="72"/>
                                        </p:tgtEl>
                                        <p:attrNameLst>
                                          <p:attrName>ppt_y</p:attrName>
                                        </p:attrNameLst>
                                      </p:cBhvr>
                                      <p:tavLst>
                                        <p:tav tm="0">
                                          <p:val>
                                            <p:strVal val="#ppt_y"/>
                                          </p:val>
                                        </p:tav>
                                        <p:tav tm="100000">
                                          <p:val>
                                            <p:strVal val="#ppt_y"/>
                                          </p:val>
                                        </p:tav>
                                      </p:tavLst>
                                    </p:anim>
                                  </p:childTnLst>
                                </p:cTn>
                              </p:par>
                              <p:par>
                                <p:cTn id="625" presetID="2" presetClass="exit" presetSubtype="8" fill="hold" grpId="1" nodeType="withEffect">
                                  <p:stCondLst>
                                    <p:cond delay="0"/>
                                  </p:stCondLst>
                                  <p:childTnLst>
                                    <p:anim calcmode="lin" valueType="num">
                                      <p:cBhvr additive="base">
                                        <p:cTn id="626" dur="4500"/>
                                        <p:tgtEl>
                                          <p:spTgt spid="72"/>
                                        </p:tgtEl>
                                        <p:attrNameLst>
                                          <p:attrName>ppt_x</p:attrName>
                                        </p:attrNameLst>
                                      </p:cBhvr>
                                      <p:tavLst>
                                        <p:tav tm="0">
                                          <p:val>
                                            <p:strVal val="ppt_x"/>
                                          </p:val>
                                        </p:tav>
                                        <p:tav tm="100000">
                                          <p:val>
                                            <p:strVal val="0-ppt_w/2"/>
                                          </p:val>
                                        </p:tav>
                                      </p:tavLst>
                                    </p:anim>
                                    <p:anim calcmode="lin" valueType="num">
                                      <p:cBhvr additive="base">
                                        <p:cTn id="627" dur="4500"/>
                                        <p:tgtEl>
                                          <p:spTgt spid="72"/>
                                        </p:tgtEl>
                                        <p:attrNameLst>
                                          <p:attrName>ppt_y</p:attrName>
                                        </p:attrNameLst>
                                      </p:cBhvr>
                                      <p:tavLst>
                                        <p:tav tm="0">
                                          <p:val>
                                            <p:strVal val="ppt_y"/>
                                          </p:val>
                                        </p:tav>
                                        <p:tav tm="100000">
                                          <p:val>
                                            <p:strVal val="ppt_y"/>
                                          </p:val>
                                        </p:tav>
                                      </p:tavLst>
                                    </p:anim>
                                    <p:set>
                                      <p:cBhvr>
                                        <p:cTn id="628" dur="1" fill="hold">
                                          <p:stCondLst>
                                            <p:cond delay="4499"/>
                                          </p:stCondLst>
                                        </p:cTn>
                                        <p:tgtEl>
                                          <p:spTgt spid="72"/>
                                        </p:tgtEl>
                                        <p:attrNameLst>
                                          <p:attrName>style.visibility</p:attrName>
                                        </p:attrNameLst>
                                      </p:cBhvr>
                                      <p:to>
                                        <p:strVal val="hidden"/>
                                      </p:to>
                                    </p:set>
                                  </p:childTnLst>
                                </p:cTn>
                              </p:par>
                              <p:par>
                                <p:cTn id="629" presetID="3" presetClass="exit" presetSubtype="5" fill="hold" grpId="2" nodeType="withEffect">
                                  <p:stCondLst>
                                    <p:cond delay="0"/>
                                  </p:stCondLst>
                                  <p:childTnLst>
                                    <p:animEffect transition="out" filter="blinds(vertical)">
                                      <p:cBhvr>
                                        <p:cTn id="630" dur="5500"/>
                                        <p:tgtEl>
                                          <p:spTgt spid="72"/>
                                        </p:tgtEl>
                                      </p:cBhvr>
                                    </p:animEffect>
                                    <p:set>
                                      <p:cBhvr>
                                        <p:cTn id="631" dur="1" fill="hold">
                                          <p:stCondLst>
                                            <p:cond delay="5499"/>
                                          </p:stCondLst>
                                        </p:cTn>
                                        <p:tgtEl>
                                          <p:spTgt spid="72"/>
                                        </p:tgtEl>
                                        <p:attrNameLst>
                                          <p:attrName>style.visibility</p:attrName>
                                        </p:attrNameLst>
                                      </p:cBhvr>
                                      <p:to>
                                        <p:strVal val="hidden"/>
                                      </p:to>
                                    </p:set>
                                  </p:childTnLst>
                                </p:cTn>
                              </p:par>
                              <p:par>
                                <p:cTn id="632" presetID="2" presetClass="entr" presetSubtype="8" fill="hold" grpId="0" nodeType="withEffect">
                                  <p:stCondLst>
                                    <p:cond delay="0"/>
                                  </p:stCondLst>
                                  <p:childTnLst>
                                    <p:set>
                                      <p:cBhvr>
                                        <p:cTn id="633" dur="1" fill="hold">
                                          <p:stCondLst>
                                            <p:cond delay="0"/>
                                          </p:stCondLst>
                                        </p:cTn>
                                        <p:tgtEl>
                                          <p:spTgt spid="71"/>
                                        </p:tgtEl>
                                        <p:attrNameLst>
                                          <p:attrName>style.visibility</p:attrName>
                                        </p:attrNameLst>
                                      </p:cBhvr>
                                      <p:to>
                                        <p:strVal val="visible"/>
                                      </p:to>
                                    </p:set>
                                    <p:anim calcmode="lin" valueType="num">
                                      <p:cBhvr additive="base">
                                        <p:cTn id="634" dur="4000" fill="hold"/>
                                        <p:tgtEl>
                                          <p:spTgt spid="71"/>
                                        </p:tgtEl>
                                        <p:attrNameLst>
                                          <p:attrName>ppt_x</p:attrName>
                                        </p:attrNameLst>
                                      </p:cBhvr>
                                      <p:tavLst>
                                        <p:tav tm="0">
                                          <p:val>
                                            <p:strVal val="0-#ppt_w/2"/>
                                          </p:val>
                                        </p:tav>
                                        <p:tav tm="100000">
                                          <p:val>
                                            <p:strVal val="#ppt_x"/>
                                          </p:val>
                                        </p:tav>
                                      </p:tavLst>
                                    </p:anim>
                                    <p:anim calcmode="lin" valueType="num">
                                      <p:cBhvr additive="base">
                                        <p:cTn id="635" dur="4000" fill="hold"/>
                                        <p:tgtEl>
                                          <p:spTgt spid="71"/>
                                        </p:tgtEl>
                                        <p:attrNameLst>
                                          <p:attrName>ppt_y</p:attrName>
                                        </p:attrNameLst>
                                      </p:cBhvr>
                                      <p:tavLst>
                                        <p:tav tm="0">
                                          <p:val>
                                            <p:strVal val="#ppt_y"/>
                                          </p:val>
                                        </p:tav>
                                        <p:tav tm="100000">
                                          <p:val>
                                            <p:strVal val="#ppt_y"/>
                                          </p:val>
                                        </p:tav>
                                      </p:tavLst>
                                    </p:anim>
                                  </p:childTnLst>
                                </p:cTn>
                              </p:par>
                              <p:par>
                                <p:cTn id="636" presetID="2" presetClass="exit" presetSubtype="8" fill="hold" grpId="1" nodeType="withEffect">
                                  <p:stCondLst>
                                    <p:cond delay="0"/>
                                  </p:stCondLst>
                                  <p:childTnLst>
                                    <p:anim calcmode="lin" valueType="num">
                                      <p:cBhvr additive="base">
                                        <p:cTn id="637" dur="4500"/>
                                        <p:tgtEl>
                                          <p:spTgt spid="71"/>
                                        </p:tgtEl>
                                        <p:attrNameLst>
                                          <p:attrName>ppt_x</p:attrName>
                                        </p:attrNameLst>
                                      </p:cBhvr>
                                      <p:tavLst>
                                        <p:tav tm="0">
                                          <p:val>
                                            <p:strVal val="ppt_x"/>
                                          </p:val>
                                        </p:tav>
                                        <p:tav tm="100000">
                                          <p:val>
                                            <p:strVal val="0-ppt_w/2"/>
                                          </p:val>
                                        </p:tav>
                                      </p:tavLst>
                                    </p:anim>
                                    <p:anim calcmode="lin" valueType="num">
                                      <p:cBhvr additive="base">
                                        <p:cTn id="638" dur="4500"/>
                                        <p:tgtEl>
                                          <p:spTgt spid="71"/>
                                        </p:tgtEl>
                                        <p:attrNameLst>
                                          <p:attrName>ppt_y</p:attrName>
                                        </p:attrNameLst>
                                      </p:cBhvr>
                                      <p:tavLst>
                                        <p:tav tm="0">
                                          <p:val>
                                            <p:strVal val="ppt_y"/>
                                          </p:val>
                                        </p:tav>
                                        <p:tav tm="100000">
                                          <p:val>
                                            <p:strVal val="ppt_y"/>
                                          </p:val>
                                        </p:tav>
                                      </p:tavLst>
                                    </p:anim>
                                    <p:set>
                                      <p:cBhvr>
                                        <p:cTn id="639" dur="1" fill="hold">
                                          <p:stCondLst>
                                            <p:cond delay="4499"/>
                                          </p:stCondLst>
                                        </p:cTn>
                                        <p:tgtEl>
                                          <p:spTgt spid="71"/>
                                        </p:tgtEl>
                                        <p:attrNameLst>
                                          <p:attrName>style.visibility</p:attrName>
                                        </p:attrNameLst>
                                      </p:cBhvr>
                                      <p:to>
                                        <p:strVal val="hidden"/>
                                      </p:to>
                                    </p:set>
                                  </p:childTnLst>
                                </p:cTn>
                              </p:par>
                              <p:par>
                                <p:cTn id="640" presetID="3" presetClass="exit" presetSubtype="5" fill="hold" grpId="2" nodeType="withEffect">
                                  <p:stCondLst>
                                    <p:cond delay="0"/>
                                  </p:stCondLst>
                                  <p:childTnLst>
                                    <p:animEffect transition="out" filter="blinds(vertical)">
                                      <p:cBhvr>
                                        <p:cTn id="641" dur="5500"/>
                                        <p:tgtEl>
                                          <p:spTgt spid="71"/>
                                        </p:tgtEl>
                                      </p:cBhvr>
                                    </p:animEffect>
                                    <p:set>
                                      <p:cBhvr>
                                        <p:cTn id="642" dur="1" fill="hold">
                                          <p:stCondLst>
                                            <p:cond delay="5499"/>
                                          </p:stCondLst>
                                        </p:cTn>
                                        <p:tgtEl>
                                          <p:spTgt spid="71"/>
                                        </p:tgtEl>
                                        <p:attrNameLst>
                                          <p:attrName>style.visibility</p:attrName>
                                        </p:attrNameLst>
                                      </p:cBhvr>
                                      <p:to>
                                        <p:strVal val="hidden"/>
                                      </p:to>
                                    </p:set>
                                  </p:childTnLst>
                                </p:cTn>
                              </p:par>
                              <p:par>
                                <p:cTn id="643" presetID="2" presetClass="entr" presetSubtype="8" fill="hold" grpId="0" nodeType="withEffect">
                                  <p:stCondLst>
                                    <p:cond delay="0"/>
                                  </p:stCondLst>
                                  <p:childTnLst>
                                    <p:set>
                                      <p:cBhvr>
                                        <p:cTn id="644" dur="1" fill="hold">
                                          <p:stCondLst>
                                            <p:cond delay="0"/>
                                          </p:stCondLst>
                                        </p:cTn>
                                        <p:tgtEl>
                                          <p:spTgt spid="70"/>
                                        </p:tgtEl>
                                        <p:attrNameLst>
                                          <p:attrName>style.visibility</p:attrName>
                                        </p:attrNameLst>
                                      </p:cBhvr>
                                      <p:to>
                                        <p:strVal val="visible"/>
                                      </p:to>
                                    </p:set>
                                    <p:anim calcmode="lin" valueType="num">
                                      <p:cBhvr additive="base">
                                        <p:cTn id="645" dur="4000" fill="hold"/>
                                        <p:tgtEl>
                                          <p:spTgt spid="70"/>
                                        </p:tgtEl>
                                        <p:attrNameLst>
                                          <p:attrName>ppt_x</p:attrName>
                                        </p:attrNameLst>
                                      </p:cBhvr>
                                      <p:tavLst>
                                        <p:tav tm="0">
                                          <p:val>
                                            <p:strVal val="0-#ppt_w/2"/>
                                          </p:val>
                                        </p:tav>
                                        <p:tav tm="100000">
                                          <p:val>
                                            <p:strVal val="#ppt_x"/>
                                          </p:val>
                                        </p:tav>
                                      </p:tavLst>
                                    </p:anim>
                                    <p:anim calcmode="lin" valueType="num">
                                      <p:cBhvr additive="base">
                                        <p:cTn id="646" dur="4000" fill="hold"/>
                                        <p:tgtEl>
                                          <p:spTgt spid="70"/>
                                        </p:tgtEl>
                                        <p:attrNameLst>
                                          <p:attrName>ppt_y</p:attrName>
                                        </p:attrNameLst>
                                      </p:cBhvr>
                                      <p:tavLst>
                                        <p:tav tm="0">
                                          <p:val>
                                            <p:strVal val="#ppt_y"/>
                                          </p:val>
                                        </p:tav>
                                        <p:tav tm="100000">
                                          <p:val>
                                            <p:strVal val="#ppt_y"/>
                                          </p:val>
                                        </p:tav>
                                      </p:tavLst>
                                    </p:anim>
                                  </p:childTnLst>
                                </p:cTn>
                              </p:par>
                              <p:par>
                                <p:cTn id="647" presetID="2" presetClass="exit" presetSubtype="8" fill="hold" grpId="1" nodeType="withEffect">
                                  <p:stCondLst>
                                    <p:cond delay="0"/>
                                  </p:stCondLst>
                                  <p:childTnLst>
                                    <p:anim calcmode="lin" valueType="num">
                                      <p:cBhvr additive="base">
                                        <p:cTn id="648" dur="4500"/>
                                        <p:tgtEl>
                                          <p:spTgt spid="70"/>
                                        </p:tgtEl>
                                        <p:attrNameLst>
                                          <p:attrName>ppt_x</p:attrName>
                                        </p:attrNameLst>
                                      </p:cBhvr>
                                      <p:tavLst>
                                        <p:tav tm="0">
                                          <p:val>
                                            <p:strVal val="ppt_x"/>
                                          </p:val>
                                        </p:tav>
                                        <p:tav tm="100000">
                                          <p:val>
                                            <p:strVal val="0-ppt_w/2"/>
                                          </p:val>
                                        </p:tav>
                                      </p:tavLst>
                                    </p:anim>
                                    <p:anim calcmode="lin" valueType="num">
                                      <p:cBhvr additive="base">
                                        <p:cTn id="649" dur="4500"/>
                                        <p:tgtEl>
                                          <p:spTgt spid="70"/>
                                        </p:tgtEl>
                                        <p:attrNameLst>
                                          <p:attrName>ppt_y</p:attrName>
                                        </p:attrNameLst>
                                      </p:cBhvr>
                                      <p:tavLst>
                                        <p:tav tm="0">
                                          <p:val>
                                            <p:strVal val="ppt_y"/>
                                          </p:val>
                                        </p:tav>
                                        <p:tav tm="100000">
                                          <p:val>
                                            <p:strVal val="ppt_y"/>
                                          </p:val>
                                        </p:tav>
                                      </p:tavLst>
                                    </p:anim>
                                    <p:set>
                                      <p:cBhvr>
                                        <p:cTn id="650" dur="1" fill="hold">
                                          <p:stCondLst>
                                            <p:cond delay="4499"/>
                                          </p:stCondLst>
                                        </p:cTn>
                                        <p:tgtEl>
                                          <p:spTgt spid="70"/>
                                        </p:tgtEl>
                                        <p:attrNameLst>
                                          <p:attrName>style.visibility</p:attrName>
                                        </p:attrNameLst>
                                      </p:cBhvr>
                                      <p:to>
                                        <p:strVal val="hidden"/>
                                      </p:to>
                                    </p:set>
                                  </p:childTnLst>
                                </p:cTn>
                              </p:par>
                              <p:par>
                                <p:cTn id="651" presetID="3" presetClass="exit" presetSubtype="5" fill="hold" grpId="2" nodeType="withEffect">
                                  <p:stCondLst>
                                    <p:cond delay="0"/>
                                  </p:stCondLst>
                                  <p:childTnLst>
                                    <p:animEffect transition="out" filter="blinds(vertical)">
                                      <p:cBhvr>
                                        <p:cTn id="652" dur="5500"/>
                                        <p:tgtEl>
                                          <p:spTgt spid="70"/>
                                        </p:tgtEl>
                                      </p:cBhvr>
                                    </p:animEffect>
                                    <p:set>
                                      <p:cBhvr>
                                        <p:cTn id="653" dur="1" fill="hold">
                                          <p:stCondLst>
                                            <p:cond delay="5499"/>
                                          </p:stCondLst>
                                        </p:cTn>
                                        <p:tgtEl>
                                          <p:spTgt spid="70"/>
                                        </p:tgtEl>
                                        <p:attrNameLst>
                                          <p:attrName>style.visibility</p:attrName>
                                        </p:attrNameLst>
                                      </p:cBhvr>
                                      <p:to>
                                        <p:strVal val="hidden"/>
                                      </p:to>
                                    </p:set>
                                  </p:childTnLst>
                                </p:cTn>
                              </p:par>
                              <p:par>
                                <p:cTn id="654" presetID="2" presetClass="entr" presetSubtype="8" fill="hold" grpId="0" nodeType="withEffect">
                                  <p:stCondLst>
                                    <p:cond delay="0"/>
                                  </p:stCondLst>
                                  <p:childTnLst>
                                    <p:set>
                                      <p:cBhvr>
                                        <p:cTn id="655" dur="1" fill="hold">
                                          <p:stCondLst>
                                            <p:cond delay="0"/>
                                          </p:stCondLst>
                                        </p:cTn>
                                        <p:tgtEl>
                                          <p:spTgt spid="69"/>
                                        </p:tgtEl>
                                        <p:attrNameLst>
                                          <p:attrName>style.visibility</p:attrName>
                                        </p:attrNameLst>
                                      </p:cBhvr>
                                      <p:to>
                                        <p:strVal val="visible"/>
                                      </p:to>
                                    </p:set>
                                    <p:anim calcmode="lin" valueType="num">
                                      <p:cBhvr additive="base">
                                        <p:cTn id="656" dur="4000" fill="hold"/>
                                        <p:tgtEl>
                                          <p:spTgt spid="69"/>
                                        </p:tgtEl>
                                        <p:attrNameLst>
                                          <p:attrName>ppt_x</p:attrName>
                                        </p:attrNameLst>
                                      </p:cBhvr>
                                      <p:tavLst>
                                        <p:tav tm="0">
                                          <p:val>
                                            <p:strVal val="0-#ppt_w/2"/>
                                          </p:val>
                                        </p:tav>
                                        <p:tav tm="100000">
                                          <p:val>
                                            <p:strVal val="#ppt_x"/>
                                          </p:val>
                                        </p:tav>
                                      </p:tavLst>
                                    </p:anim>
                                    <p:anim calcmode="lin" valueType="num">
                                      <p:cBhvr additive="base">
                                        <p:cTn id="657" dur="4000" fill="hold"/>
                                        <p:tgtEl>
                                          <p:spTgt spid="69"/>
                                        </p:tgtEl>
                                        <p:attrNameLst>
                                          <p:attrName>ppt_y</p:attrName>
                                        </p:attrNameLst>
                                      </p:cBhvr>
                                      <p:tavLst>
                                        <p:tav tm="0">
                                          <p:val>
                                            <p:strVal val="#ppt_y"/>
                                          </p:val>
                                        </p:tav>
                                        <p:tav tm="100000">
                                          <p:val>
                                            <p:strVal val="#ppt_y"/>
                                          </p:val>
                                        </p:tav>
                                      </p:tavLst>
                                    </p:anim>
                                  </p:childTnLst>
                                </p:cTn>
                              </p:par>
                              <p:par>
                                <p:cTn id="658" presetID="2" presetClass="exit" presetSubtype="8" fill="hold" grpId="1" nodeType="withEffect">
                                  <p:stCondLst>
                                    <p:cond delay="0"/>
                                  </p:stCondLst>
                                  <p:childTnLst>
                                    <p:anim calcmode="lin" valueType="num">
                                      <p:cBhvr additive="base">
                                        <p:cTn id="659" dur="4500"/>
                                        <p:tgtEl>
                                          <p:spTgt spid="69"/>
                                        </p:tgtEl>
                                        <p:attrNameLst>
                                          <p:attrName>ppt_x</p:attrName>
                                        </p:attrNameLst>
                                      </p:cBhvr>
                                      <p:tavLst>
                                        <p:tav tm="0">
                                          <p:val>
                                            <p:strVal val="ppt_x"/>
                                          </p:val>
                                        </p:tav>
                                        <p:tav tm="100000">
                                          <p:val>
                                            <p:strVal val="0-ppt_w/2"/>
                                          </p:val>
                                        </p:tav>
                                      </p:tavLst>
                                    </p:anim>
                                    <p:anim calcmode="lin" valueType="num">
                                      <p:cBhvr additive="base">
                                        <p:cTn id="660" dur="4500"/>
                                        <p:tgtEl>
                                          <p:spTgt spid="69"/>
                                        </p:tgtEl>
                                        <p:attrNameLst>
                                          <p:attrName>ppt_y</p:attrName>
                                        </p:attrNameLst>
                                      </p:cBhvr>
                                      <p:tavLst>
                                        <p:tav tm="0">
                                          <p:val>
                                            <p:strVal val="ppt_y"/>
                                          </p:val>
                                        </p:tav>
                                        <p:tav tm="100000">
                                          <p:val>
                                            <p:strVal val="ppt_y"/>
                                          </p:val>
                                        </p:tav>
                                      </p:tavLst>
                                    </p:anim>
                                    <p:set>
                                      <p:cBhvr>
                                        <p:cTn id="661" dur="1" fill="hold">
                                          <p:stCondLst>
                                            <p:cond delay="4499"/>
                                          </p:stCondLst>
                                        </p:cTn>
                                        <p:tgtEl>
                                          <p:spTgt spid="69"/>
                                        </p:tgtEl>
                                        <p:attrNameLst>
                                          <p:attrName>style.visibility</p:attrName>
                                        </p:attrNameLst>
                                      </p:cBhvr>
                                      <p:to>
                                        <p:strVal val="hidden"/>
                                      </p:to>
                                    </p:set>
                                  </p:childTnLst>
                                </p:cTn>
                              </p:par>
                              <p:par>
                                <p:cTn id="662" presetID="3" presetClass="exit" presetSubtype="5" fill="hold" grpId="2" nodeType="withEffect">
                                  <p:stCondLst>
                                    <p:cond delay="0"/>
                                  </p:stCondLst>
                                  <p:childTnLst>
                                    <p:animEffect transition="out" filter="blinds(vertical)">
                                      <p:cBhvr>
                                        <p:cTn id="663" dur="5500"/>
                                        <p:tgtEl>
                                          <p:spTgt spid="69"/>
                                        </p:tgtEl>
                                      </p:cBhvr>
                                    </p:animEffect>
                                    <p:set>
                                      <p:cBhvr>
                                        <p:cTn id="664" dur="1" fill="hold">
                                          <p:stCondLst>
                                            <p:cond delay="5499"/>
                                          </p:stCondLst>
                                        </p:cTn>
                                        <p:tgtEl>
                                          <p:spTgt spid="69"/>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68"/>
                                        </p:tgtEl>
                                        <p:attrNameLst>
                                          <p:attrName>style.visibility</p:attrName>
                                        </p:attrNameLst>
                                      </p:cBhvr>
                                      <p:to>
                                        <p:strVal val="visible"/>
                                      </p:to>
                                    </p:set>
                                    <p:anim calcmode="lin" valueType="num">
                                      <p:cBhvr additive="base">
                                        <p:cTn id="667" dur="4000" fill="hold"/>
                                        <p:tgtEl>
                                          <p:spTgt spid="68"/>
                                        </p:tgtEl>
                                        <p:attrNameLst>
                                          <p:attrName>ppt_x</p:attrName>
                                        </p:attrNameLst>
                                      </p:cBhvr>
                                      <p:tavLst>
                                        <p:tav tm="0">
                                          <p:val>
                                            <p:strVal val="0-#ppt_w/2"/>
                                          </p:val>
                                        </p:tav>
                                        <p:tav tm="100000">
                                          <p:val>
                                            <p:strVal val="#ppt_x"/>
                                          </p:val>
                                        </p:tav>
                                      </p:tavLst>
                                    </p:anim>
                                    <p:anim calcmode="lin" valueType="num">
                                      <p:cBhvr additive="base">
                                        <p:cTn id="668" dur="4000" fill="hold"/>
                                        <p:tgtEl>
                                          <p:spTgt spid="68"/>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8"/>
                                        </p:tgtEl>
                                        <p:attrNameLst>
                                          <p:attrName>ppt_x</p:attrName>
                                        </p:attrNameLst>
                                      </p:cBhvr>
                                      <p:tavLst>
                                        <p:tav tm="0">
                                          <p:val>
                                            <p:strVal val="ppt_x"/>
                                          </p:val>
                                        </p:tav>
                                        <p:tav tm="100000">
                                          <p:val>
                                            <p:strVal val="0-ppt_w/2"/>
                                          </p:val>
                                        </p:tav>
                                      </p:tavLst>
                                    </p:anim>
                                    <p:anim calcmode="lin" valueType="num">
                                      <p:cBhvr additive="base">
                                        <p:cTn id="671" dur="4500"/>
                                        <p:tgtEl>
                                          <p:spTgt spid="68"/>
                                        </p:tgtEl>
                                        <p:attrNameLst>
                                          <p:attrName>ppt_y</p:attrName>
                                        </p:attrNameLst>
                                      </p:cBhvr>
                                      <p:tavLst>
                                        <p:tav tm="0">
                                          <p:val>
                                            <p:strVal val="ppt_y"/>
                                          </p:val>
                                        </p:tav>
                                        <p:tav tm="100000">
                                          <p:val>
                                            <p:strVal val="ppt_y"/>
                                          </p:val>
                                        </p:tav>
                                      </p:tavLst>
                                    </p:anim>
                                    <p:set>
                                      <p:cBhvr>
                                        <p:cTn id="672" dur="1" fill="hold">
                                          <p:stCondLst>
                                            <p:cond delay="4499"/>
                                          </p:stCondLst>
                                        </p:cTn>
                                        <p:tgtEl>
                                          <p:spTgt spid="68"/>
                                        </p:tgtEl>
                                        <p:attrNameLst>
                                          <p:attrName>style.visibility</p:attrName>
                                        </p:attrNameLst>
                                      </p:cBhvr>
                                      <p:to>
                                        <p:strVal val="hidden"/>
                                      </p:to>
                                    </p:set>
                                  </p:childTnLst>
                                </p:cTn>
                              </p:par>
                              <p:par>
                                <p:cTn id="673" presetID="3" presetClass="exit" presetSubtype="5" fill="hold" grpId="2" nodeType="withEffect">
                                  <p:stCondLst>
                                    <p:cond delay="0"/>
                                  </p:stCondLst>
                                  <p:childTnLst>
                                    <p:animEffect transition="out" filter="blinds(vertical)">
                                      <p:cBhvr>
                                        <p:cTn id="674" dur="5500"/>
                                        <p:tgtEl>
                                          <p:spTgt spid="68"/>
                                        </p:tgtEl>
                                      </p:cBhvr>
                                    </p:animEffect>
                                    <p:set>
                                      <p:cBhvr>
                                        <p:cTn id="675" dur="1" fill="hold">
                                          <p:stCondLst>
                                            <p:cond delay="5499"/>
                                          </p:stCondLst>
                                        </p:cTn>
                                        <p:tgtEl>
                                          <p:spTgt spid="68"/>
                                        </p:tgtEl>
                                        <p:attrNameLst>
                                          <p:attrName>style.visibility</p:attrName>
                                        </p:attrNameLst>
                                      </p:cBhvr>
                                      <p:to>
                                        <p:strVal val="hidden"/>
                                      </p:to>
                                    </p:set>
                                  </p:childTnLst>
                                </p:cTn>
                              </p:par>
                              <p:par>
                                <p:cTn id="676" presetID="2" presetClass="entr" presetSubtype="8" fill="hold" grpId="0" nodeType="withEffect">
                                  <p:stCondLst>
                                    <p:cond delay="0"/>
                                  </p:stCondLst>
                                  <p:childTnLst>
                                    <p:set>
                                      <p:cBhvr>
                                        <p:cTn id="677" dur="1" fill="hold">
                                          <p:stCondLst>
                                            <p:cond delay="0"/>
                                          </p:stCondLst>
                                        </p:cTn>
                                        <p:tgtEl>
                                          <p:spTgt spid="67"/>
                                        </p:tgtEl>
                                        <p:attrNameLst>
                                          <p:attrName>style.visibility</p:attrName>
                                        </p:attrNameLst>
                                      </p:cBhvr>
                                      <p:to>
                                        <p:strVal val="visible"/>
                                      </p:to>
                                    </p:set>
                                    <p:anim calcmode="lin" valueType="num">
                                      <p:cBhvr additive="base">
                                        <p:cTn id="678" dur="4000" fill="hold"/>
                                        <p:tgtEl>
                                          <p:spTgt spid="67"/>
                                        </p:tgtEl>
                                        <p:attrNameLst>
                                          <p:attrName>ppt_x</p:attrName>
                                        </p:attrNameLst>
                                      </p:cBhvr>
                                      <p:tavLst>
                                        <p:tav tm="0">
                                          <p:val>
                                            <p:strVal val="0-#ppt_w/2"/>
                                          </p:val>
                                        </p:tav>
                                        <p:tav tm="100000">
                                          <p:val>
                                            <p:strVal val="#ppt_x"/>
                                          </p:val>
                                        </p:tav>
                                      </p:tavLst>
                                    </p:anim>
                                    <p:anim calcmode="lin" valueType="num">
                                      <p:cBhvr additive="base">
                                        <p:cTn id="679" dur="4000" fill="hold"/>
                                        <p:tgtEl>
                                          <p:spTgt spid="67"/>
                                        </p:tgtEl>
                                        <p:attrNameLst>
                                          <p:attrName>ppt_y</p:attrName>
                                        </p:attrNameLst>
                                      </p:cBhvr>
                                      <p:tavLst>
                                        <p:tav tm="0">
                                          <p:val>
                                            <p:strVal val="#ppt_y"/>
                                          </p:val>
                                        </p:tav>
                                        <p:tav tm="100000">
                                          <p:val>
                                            <p:strVal val="#ppt_y"/>
                                          </p:val>
                                        </p:tav>
                                      </p:tavLst>
                                    </p:anim>
                                  </p:childTnLst>
                                </p:cTn>
                              </p:par>
                              <p:par>
                                <p:cTn id="680" presetID="2" presetClass="exit" presetSubtype="8" fill="hold" grpId="1" nodeType="withEffect">
                                  <p:stCondLst>
                                    <p:cond delay="0"/>
                                  </p:stCondLst>
                                  <p:childTnLst>
                                    <p:anim calcmode="lin" valueType="num">
                                      <p:cBhvr additive="base">
                                        <p:cTn id="681" dur="4500"/>
                                        <p:tgtEl>
                                          <p:spTgt spid="67"/>
                                        </p:tgtEl>
                                        <p:attrNameLst>
                                          <p:attrName>ppt_x</p:attrName>
                                        </p:attrNameLst>
                                      </p:cBhvr>
                                      <p:tavLst>
                                        <p:tav tm="0">
                                          <p:val>
                                            <p:strVal val="ppt_x"/>
                                          </p:val>
                                        </p:tav>
                                        <p:tav tm="100000">
                                          <p:val>
                                            <p:strVal val="0-ppt_w/2"/>
                                          </p:val>
                                        </p:tav>
                                      </p:tavLst>
                                    </p:anim>
                                    <p:anim calcmode="lin" valueType="num">
                                      <p:cBhvr additive="base">
                                        <p:cTn id="682" dur="4500"/>
                                        <p:tgtEl>
                                          <p:spTgt spid="67"/>
                                        </p:tgtEl>
                                        <p:attrNameLst>
                                          <p:attrName>ppt_y</p:attrName>
                                        </p:attrNameLst>
                                      </p:cBhvr>
                                      <p:tavLst>
                                        <p:tav tm="0">
                                          <p:val>
                                            <p:strVal val="ppt_y"/>
                                          </p:val>
                                        </p:tav>
                                        <p:tav tm="100000">
                                          <p:val>
                                            <p:strVal val="ppt_y"/>
                                          </p:val>
                                        </p:tav>
                                      </p:tavLst>
                                    </p:anim>
                                    <p:set>
                                      <p:cBhvr>
                                        <p:cTn id="683" dur="1" fill="hold">
                                          <p:stCondLst>
                                            <p:cond delay="4499"/>
                                          </p:stCondLst>
                                        </p:cTn>
                                        <p:tgtEl>
                                          <p:spTgt spid="67"/>
                                        </p:tgtEl>
                                        <p:attrNameLst>
                                          <p:attrName>style.visibility</p:attrName>
                                        </p:attrNameLst>
                                      </p:cBhvr>
                                      <p:to>
                                        <p:strVal val="hidden"/>
                                      </p:to>
                                    </p:set>
                                  </p:childTnLst>
                                </p:cTn>
                              </p:par>
                              <p:par>
                                <p:cTn id="684" presetID="3" presetClass="exit" presetSubtype="5" fill="hold" grpId="2" nodeType="withEffect">
                                  <p:stCondLst>
                                    <p:cond delay="0"/>
                                  </p:stCondLst>
                                  <p:childTnLst>
                                    <p:animEffect transition="out" filter="blinds(vertical)">
                                      <p:cBhvr>
                                        <p:cTn id="685" dur="5500"/>
                                        <p:tgtEl>
                                          <p:spTgt spid="67"/>
                                        </p:tgtEl>
                                      </p:cBhvr>
                                    </p:animEffect>
                                    <p:set>
                                      <p:cBhvr>
                                        <p:cTn id="686" dur="1" fill="hold">
                                          <p:stCondLst>
                                            <p:cond delay="5499"/>
                                          </p:stCondLst>
                                        </p:cTn>
                                        <p:tgtEl>
                                          <p:spTgt spid="67"/>
                                        </p:tgtEl>
                                        <p:attrNameLst>
                                          <p:attrName>style.visibility</p:attrName>
                                        </p:attrNameLst>
                                      </p:cBhvr>
                                      <p:to>
                                        <p:strVal val="hidden"/>
                                      </p:to>
                                    </p:set>
                                  </p:childTnLst>
                                </p:cTn>
                              </p:par>
                              <p:par>
                                <p:cTn id="687" presetID="2" presetClass="entr" presetSubtype="8" fill="hold" grpId="0" nodeType="withEffect">
                                  <p:stCondLst>
                                    <p:cond delay="0"/>
                                  </p:stCondLst>
                                  <p:childTnLst>
                                    <p:set>
                                      <p:cBhvr>
                                        <p:cTn id="688" dur="1" fill="hold">
                                          <p:stCondLst>
                                            <p:cond delay="0"/>
                                          </p:stCondLst>
                                        </p:cTn>
                                        <p:tgtEl>
                                          <p:spTgt spid="66"/>
                                        </p:tgtEl>
                                        <p:attrNameLst>
                                          <p:attrName>style.visibility</p:attrName>
                                        </p:attrNameLst>
                                      </p:cBhvr>
                                      <p:to>
                                        <p:strVal val="visible"/>
                                      </p:to>
                                    </p:set>
                                    <p:anim calcmode="lin" valueType="num">
                                      <p:cBhvr additive="base">
                                        <p:cTn id="689" dur="4000" fill="hold"/>
                                        <p:tgtEl>
                                          <p:spTgt spid="66"/>
                                        </p:tgtEl>
                                        <p:attrNameLst>
                                          <p:attrName>ppt_x</p:attrName>
                                        </p:attrNameLst>
                                      </p:cBhvr>
                                      <p:tavLst>
                                        <p:tav tm="0">
                                          <p:val>
                                            <p:strVal val="0-#ppt_w/2"/>
                                          </p:val>
                                        </p:tav>
                                        <p:tav tm="100000">
                                          <p:val>
                                            <p:strVal val="#ppt_x"/>
                                          </p:val>
                                        </p:tav>
                                      </p:tavLst>
                                    </p:anim>
                                    <p:anim calcmode="lin" valueType="num">
                                      <p:cBhvr additive="base">
                                        <p:cTn id="690" dur="4000" fill="hold"/>
                                        <p:tgtEl>
                                          <p:spTgt spid="66"/>
                                        </p:tgtEl>
                                        <p:attrNameLst>
                                          <p:attrName>ppt_y</p:attrName>
                                        </p:attrNameLst>
                                      </p:cBhvr>
                                      <p:tavLst>
                                        <p:tav tm="0">
                                          <p:val>
                                            <p:strVal val="#ppt_y"/>
                                          </p:val>
                                        </p:tav>
                                        <p:tav tm="100000">
                                          <p:val>
                                            <p:strVal val="#ppt_y"/>
                                          </p:val>
                                        </p:tav>
                                      </p:tavLst>
                                    </p:anim>
                                  </p:childTnLst>
                                </p:cTn>
                              </p:par>
                              <p:par>
                                <p:cTn id="691" presetID="2" presetClass="exit" presetSubtype="8" fill="hold" grpId="1" nodeType="withEffect">
                                  <p:stCondLst>
                                    <p:cond delay="0"/>
                                  </p:stCondLst>
                                  <p:childTnLst>
                                    <p:anim calcmode="lin" valueType="num">
                                      <p:cBhvr additive="base">
                                        <p:cTn id="692" dur="4500"/>
                                        <p:tgtEl>
                                          <p:spTgt spid="66"/>
                                        </p:tgtEl>
                                        <p:attrNameLst>
                                          <p:attrName>ppt_x</p:attrName>
                                        </p:attrNameLst>
                                      </p:cBhvr>
                                      <p:tavLst>
                                        <p:tav tm="0">
                                          <p:val>
                                            <p:strVal val="ppt_x"/>
                                          </p:val>
                                        </p:tav>
                                        <p:tav tm="100000">
                                          <p:val>
                                            <p:strVal val="0-ppt_w/2"/>
                                          </p:val>
                                        </p:tav>
                                      </p:tavLst>
                                    </p:anim>
                                    <p:anim calcmode="lin" valueType="num">
                                      <p:cBhvr additive="base">
                                        <p:cTn id="693" dur="4500"/>
                                        <p:tgtEl>
                                          <p:spTgt spid="66"/>
                                        </p:tgtEl>
                                        <p:attrNameLst>
                                          <p:attrName>ppt_y</p:attrName>
                                        </p:attrNameLst>
                                      </p:cBhvr>
                                      <p:tavLst>
                                        <p:tav tm="0">
                                          <p:val>
                                            <p:strVal val="ppt_y"/>
                                          </p:val>
                                        </p:tav>
                                        <p:tav tm="100000">
                                          <p:val>
                                            <p:strVal val="ppt_y"/>
                                          </p:val>
                                        </p:tav>
                                      </p:tavLst>
                                    </p:anim>
                                    <p:set>
                                      <p:cBhvr>
                                        <p:cTn id="694" dur="1" fill="hold">
                                          <p:stCondLst>
                                            <p:cond delay="4499"/>
                                          </p:stCondLst>
                                        </p:cTn>
                                        <p:tgtEl>
                                          <p:spTgt spid="66"/>
                                        </p:tgtEl>
                                        <p:attrNameLst>
                                          <p:attrName>style.visibility</p:attrName>
                                        </p:attrNameLst>
                                      </p:cBhvr>
                                      <p:to>
                                        <p:strVal val="hidden"/>
                                      </p:to>
                                    </p:set>
                                  </p:childTnLst>
                                </p:cTn>
                              </p:par>
                              <p:par>
                                <p:cTn id="695" presetID="3" presetClass="exit" presetSubtype="5" fill="hold" grpId="2" nodeType="withEffect">
                                  <p:stCondLst>
                                    <p:cond delay="0"/>
                                  </p:stCondLst>
                                  <p:childTnLst>
                                    <p:animEffect transition="out" filter="blinds(vertical)">
                                      <p:cBhvr>
                                        <p:cTn id="696" dur="5500"/>
                                        <p:tgtEl>
                                          <p:spTgt spid="66"/>
                                        </p:tgtEl>
                                      </p:cBhvr>
                                    </p:animEffect>
                                    <p:set>
                                      <p:cBhvr>
                                        <p:cTn id="697" dur="1" fill="hold">
                                          <p:stCondLst>
                                            <p:cond delay="5499"/>
                                          </p:stCondLst>
                                        </p:cTn>
                                        <p:tgtEl>
                                          <p:spTgt spid="66"/>
                                        </p:tgtEl>
                                        <p:attrNameLst>
                                          <p:attrName>style.visibility</p:attrName>
                                        </p:attrNameLst>
                                      </p:cBhvr>
                                      <p:to>
                                        <p:strVal val="hidden"/>
                                      </p:to>
                                    </p:set>
                                  </p:childTnLst>
                                </p:cTn>
                              </p:par>
                              <p:par>
                                <p:cTn id="698" presetID="2" presetClass="entr" presetSubtype="8" fill="hold" grpId="0" nodeType="withEffect">
                                  <p:stCondLst>
                                    <p:cond delay="0"/>
                                  </p:stCondLst>
                                  <p:childTnLst>
                                    <p:set>
                                      <p:cBhvr>
                                        <p:cTn id="699" dur="1" fill="hold">
                                          <p:stCondLst>
                                            <p:cond delay="0"/>
                                          </p:stCondLst>
                                        </p:cTn>
                                        <p:tgtEl>
                                          <p:spTgt spid="65"/>
                                        </p:tgtEl>
                                        <p:attrNameLst>
                                          <p:attrName>style.visibility</p:attrName>
                                        </p:attrNameLst>
                                      </p:cBhvr>
                                      <p:to>
                                        <p:strVal val="visible"/>
                                      </p:to>
                                    </p:set>
                                    <p:anim calcmode="lin" valueType="num">
                                      <p:cBhvr additive="base">
                                        <p:cTn id="700" dur="4000" fill="hold"/>
                                        <p:tgtEl>
                                          <p:spTgt spid="65"/>
                                        </p:tgtEl>
                                        <p:attrNameLst>
                                          <p:attrName>ppt_x</p:attrName>
                                        </p:attrNameLst>
                                      </p:cBhvr>
                                      <p:tavLst>
                                        <p:tav tm="0">
                                          <p:val>
                                            <p:strVal val="0-#ppt_w/2"/>
                                          </p:val>
                                        </p:tav>
                                        <p:tav tm="100000">
                                          <p:val>
                                            <p:strVal val="#ppt_x"/>
                                          </p:val>
                                        </p:tav>
                                      </p:tavLst>
                                    </p:anim>
                                    <p:anim calcmode="lin" valueType="num">
                                      <p:cBhvr additive="base">
                                        <p:cTn id="701" dur="4000" fill="hold"/>
                                        <p:tgtEl>
                                          <p:spTgt spid="65"/>
                                        </p:tgtEl>
                                        <p:attrNameLst>
                                          <p:attrName>ppt_y</p:attrName>
                                        </p:attrNameLst>
                                      </p:cBhvr>
                                      <p:tavLst>
                                        <p:tav tm="0">
                                          <p:val>
                                            <p:strVal val="#ppt_y"/>
                                          </p:val>
                                        </p:tav>
                                        <p:tav tm="100000">
                                          <p:val>
                                            <p:strVal val="#ppt_y"/>
                                          </p:val>
                                        </p:tav>
                                      </p:tavLst>
                                    </p:anim>
                                  </p:childTnLst>
                                </p:cTn>
                              </p:par>
                              <p:par>
                                <p:cTn id="702" presetID="2" presetClass="exit" presetSubtype="8" fill="hold" grpId="1" nodeType="withEffect">
                                  <p:stCondLst>
                                    <p:cond delay="0"/>
                                  </p:stCondLst>
                                  <p:childTnLst>
                                    <p:anim calcmode="lin" valueType="num">
                                      <p:cBhvr additive="base">
                                        <p:cTn id="703" dur="4500"/>
                                        <p:tgtEl>
                                          <p:spTgt spid="65"/>
                                        </p:tgtEl>
                                        <p:attrNameLst>
                                          <p:attrName>ppt_x</p:attrName>
                                        </p:attrNameLst>
                                      </p:cBhvr>
                                      <p:tavLst>
                                        <p:tav tm="0">
                                          <p:val>
                                            <p:strVal val="ppt_x"/>
                                          </p:val>
                                        </p:tav>
                                        <p:tav tm="100000">
                                          <p:val>
                                            <p:strVal val="0-ppt_w/2"/>
                                          </p:val>
                                        </p:tav>
                                      </p:tavLst>
                                    </p:anim>
                                    <p:anim calcmode="lin" valueType="num">
                                      <p:cBhvr additive="base">
                                        <p:cTn id="704" dur="4500"/>
                                        <p:tgtEl>
                                          <p:spTgt spid="65"/>
                                        </p:tgtEl>
                                        <p:attrNameLst>
                                          <p:attrName>ppt_y</p:attrName>
                                        </p:attrNameLst>
                                      </p:cBhvr>
                                      <p:tavLst>
                                        <p:tav tm="0">
                                          <p:val>
                                            <p:strVal val="ppt_y"/>
                                          </p:val>
                                        </p:tav>
                                        <p:tav tm="100000">
                                          <p:val>
                                            <p:strVal val="ppt_y"/>
                                          </p:val>
                                        </p:tav>
                                      </p:tavLst>
                                    </p:anim>
                                    <p:set>
                                      <p:cBhvr>
                                        <p:cTn id="705" dur="1" fill="hold">
                                          <p:stCondLst>
                                            <p:cond delay="4499"/>
                                          </p:stCondLst>
                                        </p:cTn>
                                        <p:tgtEl>
                                          <p:spTgt spid="65"/>
                                        </p:tgtEl>
                                        <p:attrNameLst>
                                          <p:attrName>style.visibility</p:attrName>
                                        </p:attrNameLst>
                                      </p:cBhvr>
                                      <p:to>
                                        <p:strVal val="hidden"/>
                                      </p:to>
                                    </p:set>
                                  </p:childTnLst>
                                </p:cTn>
                              </p:par>
                              <p:par>
                                <p:cTn id="706" presetID="3" presetClass="exit" presetSubtype="5" fill="hold" grpId="2" nodeType="withEffect">
                                  <p:stCondLst>
                                    <p:cond delay="0"/>
                                  </p:stCondLst>
                                  <p:childTnLst>
                                    <p:animEffect transition="out" filter="blinds(vertical)">
                                      <p:cBhvr>
                                        <p:cTn id="707" dur="5500"/>
                                        <p:tgtEl>
                                          <p:spTgt spid="65"/>
                                        </p:tgtEl>
                                      </p:cBhvr>
                                    </p:animEffect>
                                    <p:set>
                                      <p:cBhvr>
                                        <p:cTn id="708" dur="1" fill="hold">
                                          <p:stCondLst>
                                            <p:cond delay="5499"/>
                                          </p:stCondLst>
                                        </p:cTn>
                                        <p:tgtEl>
                                          <p:spTgt spid="65"/>
                                        </p:tgtEl>
                                        <p:attrNameLst>
                                          <p:attrName>style.visibility</p:attrName>
                                        </p:attrNameLst>
                                      </p:cBhvr>
                                      <p:to>
                                        <p:strVal val="hidden"/>
                                      </p:to>
                                    </p:set>
                                  </p:childTnLst>
                                </p:cTn>
                              </p:par>
                              <p:par>
                                <p:cTn id="709" presetID="2" presetClass="entr" presetSubtype="8" fill="hold" grpId="0" nodeType="withEffect">
                                  <p:stCondLst>
                                    <p:cond delay="0"/>
                                  </p:stCondLst>
                                  <p:childTnLst>
                                    <p:set>
                                      <p:cBhvr>
                                        <p:cTn id="710" dur="1" fill="hold">
                                          <p:stCondLst>
                                            <p:cond delay="0"/>
                                          </p:stCondLst>
                                        </p:cTn>
                                        <p:tgtEl>
                                          <p:spTgt spid="64"/>
                                        </p:tgtEl>
                                        <p:attrNameLst>
                                          <p:attrName>style.visibility</p:attrName>
                                        </p:attrNameLst>
                                      </p:cBhvr>
                                      <p:to>
                                        <p:strVal val="visible"/>
                                      </p:to>
                                    </p:set>
                                    <p:anim calcmode="lin" valueType="num">
                                      <p:cBhvr additive="base">
                                        <p:cTn id="711" dur="4000" fill="hold"/>
                                        <p:tgtEl>
                                          <p:spTgt spid="64"/>
                                        </p:tgtEl>
                                        <p:attrNameLst>
                                          <p:attrName>ppt_x</p:attrName>
                                        </p:attrNameLst>
                                      </p:cBhvr>
                                      <p:tavLst>
                                        <p:tav tm="0">
                                          <p:val>
                                            <p:strVal val="0-#ppt_w/2"/>
                                          </p:val>
                                        </p:tav>
                                        <p:tav tm="100000">
                                          <p:val>
                                            <p:strVal val="#ppt_x"/>
                                          </p:val>
                                        </p:tav>
                                      </p:tavLst>
                                    </p:anim>
                                    <p:anim calcmode="lin" valueType="num">
                                      <p:cBhvr additive="base">
                                        <p:cTn id="712" dur="4000" fill="hold"/>
                                        <p:tgtEl>
                                          <p:spTgt spid="64"/>
                                        </p:tgtEl>
                                        <p:attrNameLst>
                                          <p:attrName>ppt_y</p:attrName>
                                        </p:attrNameLst>
                                      </p:cBhvr>
                                      <p:tavLst>
                                        <p:tav tm="0">
                                          <p:val>
                                            <p:strVal val="#ppt_y"/>
                                          </p:val>
                                        </p:tav>
                                        <p:tav tm="100000">
                                          <p:val>
                                            <p:strVal val="#ppt_y"/>
                                          </p:val>
                                        </p:tav>
                                      </p:tavLst>
                                    </p:anim>
                                  </p:childTnLst>
                                </p:cTn>
                              </p:par>
                              <p:par>
                                <p:cTn id="713" presetID="2" presetClass="exit" presetSubtype="8" fill="hold" grpId="1" nodeType="withEffect">
                                  <p:stCondLst>
                                    <p:cond delay="0"/>
                                  </p:stCondLst>
                                  <p:childTnLst>
                                    <p:anim calcmode="lin" valueType="num">
                                      <p:cBhvr additive="base">
                                        <p:cTn id="714" dur="4500"/>
                                        <p:tgtEl>
                                          <p:spTgt spid="64"/>
                                        </p:tgtEl>
                                        <p:attrNameLst>
                                          <p:attrName>ppt_x</p:attrName>
                                        </p:attrNameLst>
                                      </p:cBhvr>
                                      <p:tavLst>
                                        <p:tav tm="0">
                                          <p:val>
                                            <p:strVal val="ppt_x"/>
                                          </p:val>
                                        </p:tav>
                                        <p:tav tm="100000">
                                          <p:val>
                                            <p:strVal val="0-ppt_w/2"/>
                                          </p:val>
                                        </p:tav>
                                      </p:tavLst>
                                    </p:anim>
                                    <p:anim calcmode="lin" valueType="num">
                                      <p:cBhvr additive="base">
                                        <p:cTn id="715" dur="4500"/>
                                        <p:tgtEl>
                                          <p:spTgt spid="64"/>
                                        </p:tgtEl>
                                        <p:attrNameLst>
                                          <p:attrName>ppt_y</p:attrName>
                                        </p:attrNameLst>
                                      </p:cBhvr>
                                      <p:tavLst>
                                        <p:tav tm="0">
                                          <p:val>
                                            <p:strVal val="ppt_y"/>
                                          </p:val>
                                        </p:tav>
                                        <p:tav tm="100000">
                                          <p:val>
                                            <p:strVal val="ppt_y"/>
                                          </p:val>
                                        </p:tav>
                                      </p:tavLst>
                                    </p:anim>
                                    <p:set>
                                      <p:cBhvr>
                                        <p:cTn id="716" dur="1" fill="hold">
                                          <p:stCondLst>
                                            <p:cond delay="4499"/>
                                          </p:stCondLst>
                                        </p:cTn>
                                        <p:tgtEl>
                                          <p:spTgt spid="64"/>
                                        </p:tgtEl>
                                        <p:attrNameLst>
                                          <p:attrName>style.visibility</p:attrName>
                                        </p:attrNameLst>
                                      </p:cBhvr>
                                      <p:to>
                                        <p:strVal val="hidden"/>
                                      </p:to>
                                    </p:set>
                                  </p:childTnLst>
                                </p:cTn>
                              </p:par>
                              <p:par>
                                <p:cTn id="717" presetID="3" presetClass="exit" presetSubtype="5" fill="hold" grpId="2" nodeType="withEffect">
                                  <p:stCondLst>
                                    <p:cond delay="0"/>
                                  </p:stCondLst>
                                  <p:childTnLst>
                                    <p:animEffect transition="out" filter="blinds(vertical)">
                                      <p:cBhvr>
                                        <p:cTn id="718" dur="5500"/>
                                        <p:tgtEl>
                                          <p:spTgt spid="64"/>
                                        </p:tgtEl>
                                      </p:cBhvr>
                                    </p:animEffect>
                                    <p:set>
                                      <p:cBhvr>
                                        <p:cTn id="719" dur="1" fill="hold">
                                          <p:stCondLst>
                                            <p:cond delay="5499"/>
                                          </p:stCondLst>
                                        </p:cTn>
                                        <p:tgtEl>
                                          <p:spTgt spid="64"/>
                                        </p:tgtEl>
                                        <p:attrNameLst>
                                          <p:attrName>style.visibility</p:attrName>
                                        </p:attrNameLst>
                                      </p:cBhvr>
                                      <p:to>
                                        <p:strVal val="hidden"/>
                                      </p:to>
                                    </p:set>
                                  </p:childTnLst>
                                </p:cTn>
                              </p:par>
                              <p:par>
                                <p:cTn id="720" presetID="2" presetClass="entr" presetSubtype="8" fill="hold" grpId="0" nodeType="withEffect">
                                  <p:stCondLst>
                                    <p:cond delay="0"/>
                                  </p:stCondLst>
                                  <p:childTnLst>
                                    <p:set>
                                      <p:cBhvr>
                                        <p:cTn id="721" dur="1" fill="hold">
                                          <p:stCondLst>
                                            <p:cond delay="0"/>
                                          </p:stCondLst>
                                        </p:cTn>
                                        <p:tgtEl>
                                          <p:spTgt spid="63"/>
                                        </p:tgtEl>
                                        <p:attrNameLst>
                                          <p:attrName>style.visibility</p:attrName>
                                        </p:attrNameLst>
                                      </p:cBhvr>
                                      <p:to>
                                        <p:strVal val="visible"/>
                                      </p:to>
                                    </p:set>
                                    <p:anim calcmode="lin" valueType="num">
                                      <p:cBhvr additive="base">
                                        <p:cTn id="722" dur="4000" fill="hold"/>
                                        <p:tgtEl>
                                          <p:spTgt spid="63"/>
                                        </p:tgtEl>
                                        <p:attrNameLst>
                                          <p:attrName>ppt_x</p:attrName>
                                        </p:attrNameLst>
                                      </p:cBhvr>
                                      <p:tavLst>
                                        <p:tav tm="0">
                                          <p:val>
                                            <p:strVal val="0-#ppt_w/2"/>
                                          </p:val>
                                        </p:tav>
                                        <p:tav tm="100000">
                                          <p:val>
                                            <p:strVal val="#ppt_x"/>
                                          </p:val>
                                        </p:tav>
                                      </p:tavLst>
                                    </p:anim>
                                    <p:anim calcmode="lin" valueType="num">
                                      <p:cBhvr additive="base">
                                        <p:cTn id="723" dur="4000" fill="hold"/>
                                        <p:tgtEl>
                                          <p:spTgt spid="63"/>
                                        </p:tgtEl>
                                        <p:attrNameLst>
                                          <p:attrName>ppt_y</p:attrName>
                                        </p:attrNameLst>
                                      </p:cBhvr>
                                      <p:tavLst>
                                        <p:tav tm="0">
                                          <p:val>
                                            <p:strVal val="#ppt_y"/>
                                          </p:val>
                                        </p:tav>
                                        <p:tav tm="100000">
                                          <p:val>
                                            <p:strVal val="#ppt_y"/>
                                          </p:val>
                                        </p:tav>
                                      </p:tavLst>
                                    </p:anim>
                                  </p:childTnLst>
                                </p:cTn>
                              </p:par>
                              <p:par>
                                <p:cTn id="724" presetID="2" presetClass="exit" presetSubtype="8" fill="hold" grpId="1" nodeType="withEffect">
                                  <p:stCondLst>
                                    <p:cond delay="0"/>
                                  </p:stCondLst>
                                  <p:childTnLst>
                                    <p:anim calcmode="lin" valueType="num">
                                      <p:cBhvr additive="base">
                                        <p:cTn id="725" dur="4500"/>
                                        <p:tgtEl>
                                          <p:spTgt spid="63"/>
                                        </p:tgtEl>
                                        <p:attrNameLst>
                                          <p:attrName>ppt_x</p:attrName>
                                        </p:attrNameLst>
                                      </p:cBhvr>
                                      <p:tavLst>
                                        <p:tav tm="0">
                                          <p:val>
                                            <p:strVal val="ppt_x"/>
                                          </p:val>
                                        </p:tav>
                                        <p:tav tm="100000">
                                          <p:val>
                                            <p:strVal val="0-ppt_w/2"/>
                                          </p:val>
                                        </p:tav>
                                      </p:tavLst>
                                    </p:anim>
                                    <p:anim calcmode="lin" valueType="num">
                                      <p:cBhvr additive="base">
                                        <p:cTn id="726" dur="4500"/>
                                        <p:tgtEl>
                                          <p:spTgt spid="63"/>
                                        </p:tgtEl>
                                        <p:attrNameLst>
                                          <p:attrName>ppt_y</p:attrName>
                                        </p:attrNameLst>
                                      </p:cBhvr>
                                      <p:tavLst>
                                        <p:tav tm="0">
                                          <p:val>
                                            <p:strVal val="ppt_y"/>
                                          </p:val>
                                        </p:tav>
                                        <p:tav tm="100000">
                                          <p:val>
                                            <p:strVal val="ppt_y"/>
                                          </p:val>
                                        </p:tav>
                                      </p:tavLst>
                                    </p:anim>
                                    <p:set>
                                      <p:cBhvr>
                                        <p:cTn id="727" dur="1" fill="hold">
                                          <p:stCondLst>
                                            <p:cond delay="4499"/>
                                          </p:stCondLst>
                                        </p:cTn>
                                        <p:tgtEl>
                                          <p:spTgt spid="63"/>
                                        </p:tgtEl>
                                        <p:attrNameLst>
                                          <p:attrName>style.visibility</p:attrName>
                                        </p:attrNameLst>
                                      </p:cBhvr>
                                      <p:to>
                                        <p:strVal val="hidden"/>
                                      </p:to>
                                    </p:set>
                                  </p:childTnLst>
                                </p:cTn>
                              </p:par>
                              <p:par>
                                <p:cTn id="728" presetID="3" presetClass="exit" presetSubtype="5" fill="hold" grpId="2" nodeType="withEffect">
                                  <p:stCondLst>
                                    <p:cond delay="0"/>
                                  </p:stCondLst>
                                  <p:childTnLst>
                                    <p:animEffect transition="out" filter="blinds(vertical)">
                                      <p:cBhvr>
                                        <p:cTn id="729" dur="5500"/>
                                        <p:tgtEl>
                                          <p:spTgt spid="63"/>
                                        </p:tgtEl>
                                      </p:cBhvr>
                                    </p:animEffect>
                                    <p:set>
                                      <p:cBhvr>
                                        <p:cTn id="730" dur="1" fill="hold">
                                          <p:stCondLst>
                                            <p:cond delay="5499"/>
                                          </p:stCondLst>
                                        </p:cTn>
                                        <p:tgtEl>
                                          <p:spTgt spid="63"/>
                                        </p:tgtEl>
                                        <p:attrNameLst>
                                          <p:attrName>style.visibility</p:attrName>
                                        </p:attrNameLst>
                                      </p:cBhvr>
                                      <p:to>
                                        <p:strVal val="hidden"/>
                                      </p:to>
                                    </p:set>
                                  </p:childTnLst>
                                </p:cTn>
                              </p:par>
                              <p:par>
                                <p:cTn id="731" presetID="2" presetClass="entr" presetSubtype="8" fill="hold" grpId="0" nodeType="withEffect">
                                  <p:stCondLst>
                                    <p:cond delay="0"/>
                                  </p:stCondLst>
                                  <p:childTnLst>
                                    <p:set>
                                      <p:cBhvr>
                                        <p:cTn id="732" dur="1" fill="hold">
                                          <p:stCondLst>
                                            <p:cond delay="0"/>
                                          </p:stCondLst>
                                        </p:cTn>
                                        <p:tgtEl>
                                          <p:spTgt spid="62"/>
                                        </p:tgtEl>
                                        <p:attrNameLst>
                                          <p:attrName>style.visibility</p:attrName>
                                        </p:attrNameLst>
                                      </p:cBhvr>
                                      <p:to>
                                        <p:strVal val="visible"/>
                                      </p:to>
                                    </p:set>
                                    <p:anim calcmode="lin" valueType="num">
                                      <p:cBhvr additive="base">
                                        <p:cTn id="733" dur="4000" fill="hold"/>
                                        <p:tgtEl>
                                          <p:spTgt spid="62"/>
                                        </p:tgtEl>
                                        <p:attrNameLst>
                                          <p:attrName>ppt_x</p:attrName>
                                        </p:attrNameLst>
                                      </p:cBhvr>
                                      <p:tavLst>
                                        <p:tav tm="0">
                                          <p:val>
                                            <p:strVal val="0-#ppt_w/2"/>
                                          </p:val>
                                        </p:tav>
                                        <p:tav tm="100000">
                                          <p:val>
                                            <p:strVal val="#ppt_x"/>
                                          </p:val>
                                        </p:tav>
                                      </p:tavLst>
                                    </p:anim>
                                    <p:anim calcmode="lin" valueType="num">
                                      <p:cBhvr additive="base">
                                        <p:cTn id="734" dur="4000" fill="hold"/>
                                        <p:tgtEl>
                                          <p:spTgt spid="62"/>
                                        </p:tgtEl>
                                        <p:attrNameLst>
                                          <p:attrName>ppt_y</p:attrName>
                                        </p:attrNameLst>
                                      </p:cBhvr>
                                      <p:tavLst>
                                        <p:tav tm="0">
                                          <p:val>
                                            <p:strVal val="#ppt_y"/>
                                          </p:val>
                                        </p:tav>
                                        <p:tav tm="100000">
                                          <p:val>
                                            <p:strVal val="#ppt_y"/>
                                          </p:val>
                                        </p:tav>
                                      </p:tavLst>
                                    </p:anim>
                                  </p:childTnLst>
                                </p:cTn>
                              </p:par>
                              <p:par>
                                <p:cTn id="735" presetID="2" presetClass="exit" presetSubtype="8" fill="hold" grpId="1" nodeType="withEffect">
                                  <p:stCondLst>
                                    <p:cond delay="0"/>
                                  </p:stCondLst>
                                  <p:childTnLst>
                                    <p:anim calcmode="lin" valueType="num">
                                      <p:cBhvr additive="base">
                                        <p:cTn id="736" dur="4500"/>
                                        <p:tgtEl>
                                          <p:spTgt spid="62"/>
                                        </p:tgtEl>
                                        <p:attrNameLst>
                                          <p:attrName>ppt_x</p:attrName>
                                        </p:attrNameLst>
                                      </p:cBhvr>
                                      <p:tavLst>
                                        <p:tav tm="0">
                                          <p:val>
                                            <p:strVal val="ppt_x"/>
                                          </p:val>
                                        </p:tav>
                                        <p:tav tm="100000">
                                          <p:val>
                                            <p:strVal val="0-ppt_w/2"/>
                                          </p:val>
                                        </p:tav>
                                      </p:tavLst>
                                    </p:anim>
                                    <p:anim calcmode="lin" valueType="num">
                                      <p:cBhvr additive="base">
                                        <p:cTn id="737" dur="4500"/>
                                        <p:tgtEl>
                                          <p:spTgt spid="62"/>
                                        </p:tgtEl>
                                        <p:attrNameLst>
                                          <p:attrName>ppt_y</p:attrName>
                                        </p:attrNameLst>
                                      </p:cBhvr>
                                      <p:tavLst>
                                        <p:tav tm="0">
                                          <p:val>
                                            <p:strVal val="ppt_y"/>
                                          </p:val>
                                        </p:tav>
                                        <p:tav tm="100000">
                                          <p:val>
                                            <p:strVal val="ppt_y"/>
                                          </p:val>
                                        </p:tav>
                                      </p:tavLst>
                                    </p:anim>
                                    <p:set>
                                      <p:cBhvr>
                                        <p:cTn id="738" dur="1" fill="hold">
                                          <p:stCondLst>
                                            <p:cond delay="4499"/>
                                          </p:stCondLst>
                                        </p:cTn>
                                        <p:tgtEl>
                                          <p:spTgt spid="62"/>
                                        </p:tgtEl>
                                        <p:attrNameLst>
                                          <p:attrName>style.visibility</p:attrName>
                                        </p:attrNameLst>
                                      </p:cBhvr>
                                      <p:to>
                                        <p:strVal val="hidden"/>
                                      </p:to>
                                    </p:set>
                                  </p:childTnLst>
                                </p:cTn>
                              </p:par>
                              <p:par>
                                <p:cTn id="739" presetID="3" presetClass="exit" presetSubtype="5" fill="hold" grpId="2" nodeType="withEffect">
                                  <p:stCondLst>
                                    <p:cond delay="0"/>
                                  </p:stCondLst>
                                  <p:childTnLst>
                                    <p:animEffect transition="out" filter="blinds(vertical)">
                                      <p:cBhvr>
                                        <p:cTn id="740" dur="5500"/>
                                        <p:tgtEl>
                                          <p:spTgt spid="62"/>
                                        </p:tgtEl>
                                      </p:cBhvr>
                                    </p:animEffect>
                                    <p:set>
                                      <p:cBhvr>
                                        <p:cTn id="741" dur="1" fill="hold">
                                          <p:stCondLst>
                                            <p:cond delay="5499"/>
                                          </p:stCondLst>
                                        </p:cTn>
                                        <p:tgtEl>
                                          <p:spTgt spid="62"/>
                                        </p:tgtEl>
                                        <p:attrNameLst>
                                          <p:attrName>style.visibility</p:attrName>
                                        </p:attrNameLst>
                                      </p:cBhvr>
                                      <p:to>
                                        <p:strVal val="hidden"/>
                                      </p:to>
                                    </p:set>
                                  </p:childTnLst>
                                </p:cTn>
                              </p:par>
                              <p:par>
                                <p:cTn id="742" presetID="2" presetClass="entr" presetSubtype="8" fill="hold" grpId="0" nodeType="withEffect">
                                  <p:stCondLst>
                                    <p:cond delay="0"/>
                                  </p:stCondLst>
                                  <p:childTnLst>
                                    <p:set>
                                      <p:cBhvr>
                                        <p:cTn id="743" dur="1" fill="hold">
                                          <p:stCondLst>
                                            <p:cond delay="0"/>
                                          </p:stCondLst>
                                        </p:cTn>
                                        <p:tgtEl>
                                          <p:spTgt spid="61"/>
                                        </p:tgtEl>
                                        <p:attrNameLst>
                                          <p:attrName>style.visibility</p:attrName>
                                        </p:attrNameLst>
                                      </p:cBhvr>
                                      <p:to>
                                        <p:strVal val="visible"/>
                                      </p:to>
                                    </p:set>
                                    <p:anim calcmode="lin" valueType="num">
                                      <p:cBhvr additive="base">
                                        <p:cTn id="744" dur="4000" fill="hold"/>
                                        <p:tgtEl>
                                          <p:spTgt spid="61"/>
                                        </p:tgtEl>
                                        <p:attrNameLst>
                                          <p:attrName>ppt_x</p:attrName>
                                        </p:attrNameLst>
                                      </p:cBhvr>
                                      <p:tavLst>
                                        <p:tav tm="0">
                                          <p:val>
                                            <p:strVal val="0-#ppt_w/2"/>
                                          </p:val>
                                        </p:tav>
                                        <p:tav tm="100000">
                                          <p:val>
                                            <p:strVal val="#ppt_x"/>
                                          </p:val>
                                        </p:tav>
                                      </p:tavLst>
                                    </p:anim>
                                    <p:anim calcmode="lin" valueType="num">
                                      <p:cBhvr additive="base">
                                        <p:cTn id="745" dur="4000" fill="hold"/>
                                        <p:tgtEl>
                                          <p:spTgt spid="61"/>
                                        </p:tgtEl>
                                        <p:attrNameLst>
                                          <p:attrName>ppt_y</p:attrName>
                                        </p:attrNameLst>
                                      </p:cBhvr>
                                      <p:tavLst>
                                        <p:tav tm="0">
                                          <p:val>
                                            <p:strVal val="#ppt_y"/>
                                          </p:val>
                                        </p:tav>
                                        <p:tav tm="100000">
                                          <p:val>
                                            <p:strVal val="#ppt_y"/>
                                          </p:val>
                                        </p:tav>
                                      </p:tavLst>
                                    </p:anim>
                                  </p:childTnLst>
                                </p:cTn>
                              </p:par>
                              <p:par>
                                <p:cTn id="746" presetID="2" presetClass="exit" presetSubtype="8" fill="hold" grpId="1" nodeType="withEffect">
                                  <p:stCondLst>
                                    <p:cond delay="0"/>
                                  </p:stCondLst>
                                  <p:childTnLst>
                                    <p:anim calcmode="lin" valueType="num">
                                      <p:cBhvr additive="base">
                                        <p:cTn id="747" dur="4500"/>
                                        <p:tgtEl>
                                          <p:spTgt spid="61"/>
                                        </p:tgtEl>
                                        <p:attrNameLst>
                                          <p:attrName>ppt_x</p:attrName>
                                        </p:attrNameLst>
                                      </p:cBhvr>
                                      <p:tavLst>
                                        <p:tav tm="0">
                                          <p:val>
                                            <p:strVal val="ppt_x"/>
                                          </p:val>
                                        </p:tav>
                                        <p:tav tm="100000">
                                          <p:val>
                                            <p:strVal val="0-ppt_w/2"/>
                                          </p:val>
                                        </p:tav>
                                      </p:tavLst>
                                    </p:anim>
                                    <p:anim calcmode="lin" valueType="num">
                                      <p:cBhvr additive="base">
                                        <p:cTn id="748" dur="4500"/>
                                        <p:tgtEl>
                                          <p:spTgt spid="61"/>
                                        </p:tgtEl>
                                        <p:attrNameLst>
                                          <p:attrName>ppt_y</p:attrName>
                                        </p:attrNameLst>
                                      </p:cBhvr>
                                      <p:tavLst>
                                        <p:tav tm="0">
                                          <p:val>
                                            <p:strVal val="ppt_y"/>
                                          </p:val>
                                        </p:tav>
                                        <p:tav tm="100000">
                                          <p:val>
                                            <p:strVal val="ppt_y"/>
                                          </p:val>
                                        </p:tav>
                                      </p:tavLst>
                                    </p:anim>
                                    <p:set>
                                      <p:cBhvr>
                                        <p:cTn id="749" dur="1" fill="hold">
                                          <p:stCondLst>
                                            <p:cond delay="4499"/>
                                          </p:stCondLst>
                                        </p:cTn>
                                        <p:tgtEl>
                                          <p:spTgt spid="61"/>
                                        </p:tgtEl>
                                        <p:attrNameLst>
                                          <p:attrName>style.visibility</p:attrName>
                                        </p:attrNameLst>
                                      </p:cBhvr>
                                      <p:to>
                                        <p:strVal val="hidden"/>
                                      </p:to>
                                    </p:set>
                                  </p:childTnLst>
                                </p:cTn>
                              </p:par>
                              <p:par>
                                <p:cTn id="750" presetID="3" presetClass="exit" presetSubtype="5" fill="hold" grpId="2" nodeType="withEffect">
                                  <p:stCondLst>
                                    <p:cond delay="0"/>
                                  </p:stCondLst>
                                  <p:childTnLst>
                                    <p:animEffect transition="out" filter="blinds(vertical)">
                                      <p:cBhvr>
                                        <p:cTn id="751" dur="5500"/>
                                        <p:tgtEl>
                                          <p:spTgt spid="61"/>
                                        </p:tgtEl>
                                      </p:cBhvr>
                                    </p:animEffect>
                                    <p:set>
                                      <p:cBhvr>
                                        <p:cTn id="752" dur="1" fill="hold">
                                          <p:stCondLst>
                                            <p:cond delay="5499"/>
                                          </p:stCondLst>
                                        </p:cTn>
                                        <p:tgtEl>
                                          <p:spTgt spid="61"/>
                                        </p:tgtEl>
                                        <p:attrNameLst>
                                          <p:attrName>style.visibility</p:attrName>
                                        </p:attrNameLst>
                                      </p:cBhvr>
                                      <p:to>
                                        <p:strVal val="hidden"/>
                                      </p:to>
                                    </p:set>
                                  </p:childTnLst>
                                </p:cTn>
                              </p:par>
                              <p:par>
                                <p:cTn id="753" presetID="2" presetClass="entr" presetSubtype="8" fill="hold" grpId="0" nodeType="withEffect">
                                  <p:stCondLst>
                                    <p:cond delay="0"/>
                                  </p:stCondLst>
                                  <p:childTnLst>
                                    <p:set>
                                      <p:cBhvr>
                                        <p:cTn id="754" dur="1" fill="hold">
                                          <p:stCondLst>
                                            <p:cond delay="0"/>
                                          </p:stCondLst>
                                        </p:cTn>
                                        <p:tgtEl>
                                          <p:spTgt spid="60"/>
                                        </p:tgtEl>
                                        <p:attrNameLst>
                                          <p:attrName>style.visibility</p:attrName>
                                        </p:attrNameLst>
                                      </p:cBhvr>
                                      <p:to>
                                        <p:strVal val="visible"/>
                                      </p:to>
                                    </p:set>
                                    <p:anim calcmode="lin" valueType="num">
                                      <p:cBhvr additive="base">
                                        <p:cTn id="755" dur="4000" fill="hold"/>
                                        <p:tgtEl>
                                          <p:spTgt spid="60"/>
                                        </p:tgtEl>
                                        <p:attrNameLst>
                                          <p:attrName>ppt_x</p:attrName>
                                        </p:attrNameLst>
                                      </p:cBhvr>
                                      <p:tavLst>
                                        <p:tav tm="0">
                                          <p:val>
                                            <p:strVal val="0-#ppt_w/2"/>
                                          </p:val>
                                        </p:tav>
                                        <p:tav tm="100000">
                                          <p:val>
                                            <p:strVal val="#ppt_x"/>
                                          </p:val>
                                        </p:tav>
                                      </p:tavLst>
                                    </p:anim>
                                    <p:anim calcmode="lin" valueType="num">
                                      <p:cBhvr additive="base">
                                        <p:cTn id="756" dur="4000" fill="hold"/>
                                        <p:tgtEl>
                                          <p:spTgt spid="60"/>
                                        </p:tgtEl>
                                        <p:attrNameLst>
                                          <p:attrName>ppt_y</p:attrName>
                                        </p:attrNameLst>
                                      </p:cBhvr>
                                      <p:tavLst>
                                        <p:tav tm="0">
                                          <p:val>
                                            <p:strVal val="#ppt_y"/>
                                          </p:val>
                                        </p:tav>
                                        <p:tav tm="100000">
                                          <p:val>
                                            <p:strVal val="#ppt_y"/>
                                          </p:val>
                                        </p:tav>
                                      </p:tavLst>
                                    </p:anim>
                                  </p:childTnLst>
                                </p:cTn>
                              </p:par>
                              <p:par>
                                <p:cTn id="757" presetID="2" presetClass="exit" presetSubtype="8" fill="hold" grpId="1" nodeType="withEffect">
                                  <p:stCondLst>
                                    <p:cond delay="0"/>
                                  </p:stCondLst>
                                  <p:childTnLst>
                                    <p:anim calcmode="lin" valueType="num">
                                      <p:cBhvr additive="base">
                                        <p:cTn id="758" dur="4500"/>
                                        <p:tgtEl>
                                          <p:spTgt spid="60"/>
                                        </p:tgtEl>
                                        <p:attrNameLst>
                                          <p:attrName>ppt_x</p:attrName>
                                        </p:attrNameLst>
                                      </p:cBhvr>
                                      <p:tavLst>
                                        <p:tav tm="0">
                                          <p:val>
                                            <p:strVal val="ppt_x"/>
                                          </p:val>
                                        </p:tav>
                                        <p:tav tm="100000">
                                          <p:val>
                                            <p:strVal val="0-ppt_w/2"/>
                                          </p:val>
                                        </p:tav>
                                      </p:tavLst>
                                    </p:anim>
                                    <p:anim calcmode="lin" valueType="num">
                                      <p:cBhvr additive="base">
                                        <p:cTn id="759" dur="4500"/>
                                        <p:tgtEl>
                                          <p:spTgt spid="60"/>
                                        </p:tgtEl>
                                        <p:attrNameLst>
                                          <p:attrName>ppt_y</p:attrName>
                                        </p:attrNameLst>
                                      </p:cBhvr>
                                      <p:tavLst>
                                        <p:tav tm="0">
                                          <p:val>
                                            <p:strVal val="ppt_y"/>
                                          </p:val>
                                        </p:tav>
                                        <p:tav tm="100000">
                                          <p:val>
                                            <p:strVal val="ppt_y"/>
                                          </p:val>
                                        </p:tav>
                                      </p:tavLst>
                                    </p:anim>
                                    <p:set>
                                      <p:cBhvr>
                                        <p:cTn id="760" dur="1" fill="hold">
                                          <p:stCondLst>
                                            <p:cond delay="4499"/>
                                          </p:stCondLst>
                                        </p:cTn>
                                        <p:tgtEl>
                                          <p:spTgt spid="60"/>
                                        </p:tgtEl>
                                        <p:attrNameLst>
                                          <p:attrName>style.visibility</p:attrName>
                                        </p:attrNameLst>
                                      </p:cBhvr>
                                      <p:to>
                                        <p:strVal val="hidden"/>
                                      </p:to>
                                    </p:set>
                                  </p:childTnLst>
                                </p:cTn>
                              </p:par>
                              <p:par>
                                <p:cTn id="761" presetID="3" presetClass="exit" presetSubtype="5" fill="hold" grpId="2" nodeType="withEffect">
                                  <p:stCondLst>
                                    <p:cond delay="0"/>
                                  </p:stCondLst>
                                  <p:childTnLst>
                                    <p:animEffect transition="out" filter="blinds(vertical)">
                                      <p:cBhvr>
                                        <p:cTn id="762" dur="5500"/>
                                        <p:tgtEl>
                                          <p:spTgt spid="60"/>
                                        </p:tgtEl>
                                      </p:cBhvr>
                                    </p:animEffect>
                                    <p:set>
                                      <p:cBhvr>
                                        <p:cTn id="763" dur="1" fill="hold">
                                          <p:stCondLst>
                                            <p:cond delay="5499"/>
                                          </p:stCondLst>
                                        </p:cTn>
                                        <p:tgtEl>
                                          <p:spTgt spid="60"/>
                                        </p:tgtEl>
                                        <p:attrNameLst>
                                          <p:attrName>style.visibility</p:attrName>
                                        </p:attrNameLst>
                                      </p:cBhvr>
                                      <p:to>
                                        <p:strVal val="hidden"/>
                                      </p:to>
                                    </p:set>
                                  </p:childTnLst>
                                </p:cTn>
                              </p:par>
                              <p:par>
                                <p:cTn id="764" presetID="2" presetClass="entr" presetSubtype="8" fill="hold" grpId="0" nodeType="withEffect">
                                  <p:stCondLst>
                                    <p:cond delay="0"/>
                                  </p:stCondLst>
                                  <p:childTnLst>
                                    <p:set>
                                      <p:cBhvr>
                                        <p:cTn id="765" dur="1" fill="hold">
                                          <p:stCondLst>
                                            <p:cond delay="0"/>
                                          </p:stCondLst>
                                        </p:cTn>
                                        <p:tgtEl>
                                          <p:spTgt spid="59"/>
                                        </p:tgtEl>
                                        <p:attrNameLst>
                                          <p:attrName>style.visibility</p:attrName>
                                        </p:attrNameLst>
                                      </p:cBhvr>
                                      <p:to>
                                        <p:strVal val="visible"/>
                                      </p:to>
                                    </p:set>
                                    <p:anim calcmode="lin" valueType="num">
                                      <p:cBhvr additive="base">
                                        <p:cTn id="766" dur="4000" fill="hold"/>
                                        <p:tgtEl>
                                          <p:spTgt spid="59"/>
                                        </p:tgtEl>
                                        <p:attrNameLst>
                                          <p:attrName>ppt_x</p:attrName>
                                        </p:attrNameLst>
                                      </p:cBhvr>
                                      <p:tavLst>
                                        <p:tav tm="0">
                                          <p:val>
                                            <p:strVal val="0-#ppt_w/2"/>
                                          </p:val>
                                        </p:tav>
                                        <p:tav tm="100000">
                                          <p:val>
                                            <p:strVal val="#ppt_x"/>
                                          </p:val>
                                        </p:tav>
                                      </p:tavLst>
                                    </p:anim>
                                    <p:anim calcmode="lin" valueType="num">
                                      <p:cBhvr additive="base">
                                        <p:cTn id="767" dur="4000" fill="hold"/>
                                        <p:tgtEl>
                                          <p:spTgt spid="59"/>
                                        </p:tgtEl>
                                        <p:attrNameLst>
                                          <p:attrName>ppt_y</p:attrName>
                                        </p:attrNameLst>
                                      </p:cBhvr>
                                      <p:tavLst>
                                        <p:tav tm="0">
                                          <p:val>
                                            <p:strVal val="#ppt_y"/>
                                          </p:val>
                                        </p:tav>
                                        <p:tav tm="100000">
                                          <p:val>
                                            <p:strVal val="#ppt_y"/>
                                          </p:val>
                                        </p:tav>
                                      </p:tavLst>
                                    </p:anim>
                                  </p:childTnLst>
                                </p:cTn>
                              </p:par>
                              <p:par>
                                <p:cTn id="768" presetID="2" presetClass="exit" presetSubtype="8" fill="hold" grpId="1" nodeType="withEffect">
                                  <p:stCondLst>
                                    <p:cond delay="0"/>
                                  </p:stCondLst>
                                  <p:childTnLst>
                                    <p:anim calcmode="lin" valueType="num">
                                      <p:cBhvr additive="base">
                                        <p:cTn id="769" dur="4500"/>
                                        <p:tgtEl>
                                          <p:spTgt spid="59"/>
                                        </p:tgtEl>
                                        <p:attrNameLst>
                                          <p:attrName>ppt_x</p:attrName>
                                        </p:attrNameLst>
                                      </p:cBhvr>
                                      <p:tavLst>
                                        <p:tav tm="0">
                                          <p:val>
                                            <p:strVal val="ppt_x"/>
                                          </p:val>
                                        </p:tav>
                                        <p:tav tm="100000">
                                          <p:val>
                                            <p:strVal val="0-ppt_w/2"/>
                                          </p:val>
                                        </p:tav>
                                      </p:tavLst>
                                    </p:anim>
                                    <p:anim calcmode="lin" valueType="num">
                                      <p:cBhvr additive="base">
                                        <p:cTn id="770" dur="4500"/>
                                        <p:tgtEl>
                                          <p:spTgt spid="59"/>
                                        </p:tgtEl>
                                        <p:attrNameLst>
                                          <p:attrName>ppt_y</p:attrName>
                                        </p:attrNameLst>
                                      </p:cBhvr>
                                      <p:tavLst>
                                        <p:tav tm="0">
                                          <p:val>
                                            <p:strVal val="ppt_y"/>
                                          </p:val>
                                        </p:tav>
                                        <p:tav tm="100000">
                                          <p:val>
                                            <p:strVal val="ppt_y"/>
                                          </p:val>
                                        </p:tav>
                                      </p:tavLst>
                                    </p:anim>
                                    <p:set>
                                      <p:cBhvr>
                                        <p:cTn id="771" dur="1" fill="hold">
                                          <p:stCondLst>
                                            <p:cond delay="4499"/>
                                          </p:stCondLst>
                                        </p:cTn>
                                        <p:tgtEl>
                                          <p:spTgt spid="59"/>
                                        </p:tgtEl>
                                        <p:attrNameLst>
                                          <p:attrName>style.visibility</p:attrName>
                                        </p:attrNameLst>
                                      </p:cBhvr>
                                      <p:to>
                                        <p:strVal val="hidden"/>
                                      </p:to>
                                    </p:set>
                                  </p:childTnLst>
                                </p:cTn>
                              </p:par>
                              <p:par>
                                <p:cTn id="772" presetID="3" presetClass="exit" presetSubtype="5" fill="hold" grpId="2" nodeType="withEffect">
                                  <p:stCondLst>
                                    <p:cond delay="0"/>
                                  </p:stCondLst>
                                  <p:childTnLst>
                                    <p:animEffect transition="out" filter="blinds(vertical)">
                                      <p:cBhvr>
                                        <p:cTn id="773" dur="5500"/>
                                        <p:tgtEl>
                                          <p:spTgt spid="59"/>
                                        </p:tgtEl>
                                      </p:cBhvr>
                                    </p:animEffect>
                                    <p:set>
                                      <p:cBhvr>
                                        <p:cTn id="774" dur="1" fill="hold">
                                          <p:stCondLst>
                                            <p:cond delay="5499"/>
                                          </p:stCondLst>
                                        </p:cTn>
                                        <p:tgtEl>
                                          <p:spTgt spid="59"/>
                                        </p:tgtEl>
                                        <p:attrNameLst>
                                          <p:attrName>style.visibility</p:attrName>
                                        </p:attrNameLst>
                                      </p:cBhvr>
                                      <p:to>
                                        <p:strVal val="hidden"/>
                                      </p:to>
                                    </p:set>
                                  </p:childTnLst>
                                </p:cTn>
                              </p:par>
                              <p:par>
                                <p:cTn id="775" presetID="2" presetClass="entr" presetSubtype="8"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0-#ppt_w/2"/>
                                          </p:val>
                                        </p:tav>
                                        <p:tav tm="100000">
                                          <p:val>
                                            <p:strVal val="#ppt_x"/>
                                          </p:val>
                                        </p:tav>
                                      </p:tavLst>
                                    </p:anim>
                                    <p:anim calcmode="lin" valueType="num">
                                      <p:cBhvr additive="base">
                                        <p:cTn id="778" dur="4000" fill="hold"/>
                                        <p:tgtEl>
                                          <p:spTgt spid="58"/>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58"/>
                                        </p:tgtEl>
                                        <p:attrNameLst>
                                          <p:attrName>ppt_x</p:attrName>
                                        </p:attrNameLst>
                                      </p:cBhvr>
                                      <p:tavLst>
                                        <p:tav tm="0">
                                          <p:val>
                                            <p:strVal val="ppt_x"/>
                                          </p:val>
                                        </p:tav>
                                        <p:tav tm="100000">
                                          <p:val>
                                            <p:strVal val="0-ppt_w/2"/>
                                          </p:val>
                                        </p:tav>
                                      </p:tavLst>
                                    </p:anim>
                                    <p:anim calcmode="lin" valueType="num">
                                      <p:cBhvr additive="base">
                                        <p:cTn id="781" dur="4500"/>
                                        <p:tgtEl>
                                          <p:spTgt spid="58"/>
                                        </p:tgtEl>
                                        <p:attrNameLst>
                                          <p:attrName>ppt_y</p:attrName>
                                        </p:attrNameLst>
                                      </p:cBhvr>
                                      <p:tavLst>
                                        <p:tav tm="0">
                                          <p:val>
                                            <p:strVal val="ppt_y"/>
                                          </p:val>
                                        </p:tav>
                                        <p:tav tm="100000">
                                          <p:val>
                                            <p:strVal val="ppt_y"/>
                                          </p:val>
                                        </p:tav>
                                      </p:tavLst>
                                    </p:anim>
                                    <p:set>
                                      <p:cBhvr>
                                        <p:cTn id="782" dur="1" fill="hold">
                                          <p:stCondLst>
                                            <p:cond delay="4499"/>
                                          </p:stCondLst>
                                        </p:cTn>
                                        <p:tgtEl>
                                          <p:spTgt spid="58"/>
                                        </p:tgtEl>
                                        <p:attrNameLst>
                                          <p:attrName>style.visibility</p:attrName>
                                        </p:attrNameLst>
                                      </p:cBhvr>
                                      <p:to>
                                        <p:strVal val="hidden"/>
                                      </p:to>
                                    </p:set>
                                  </p:childTnLst>
                                </p:cTn>
                              </p:par>
                              <p:par>
                                <p:cTn id="783" presetID="3" presetClass="exit" presetSubtype="5" fill="hold" grpId="2" nodeType="withEffect">
                                  <p:stCondLst>
                                    <p:cond delay="0"/>
                                  </p:stCondLst>
                                  <p:childTnLst>
                                    <p:animEffect transition="out" filter="blinds(vertical)">
                                      <p:cBhvr>
                                        <p:cTn id="784" dur="5500"/>
                                        <p:tgtEl>
                                          <p:spTgt spid="58"/>
                                        </p:tgtEl>
                                      </p:cBhvr>
                                    </p:animEffect>
                                    <p:set>
                                      <p:cBhvr>
                                        <p:cTn id="785" dur="1" fill="hold">
                                          <p:stCondLst>
                                            <p:cond delay="5499"/>
                                          </p:stCondLst>
                                        </p:cTn>
                                        <p:tgtEl>
                                          <p:spTgt spid="58"/>
                                        </p:tgtEl>
                                        <p:attrNameLst>
                                          <p:attrName>style.visibility</p:attrName>
                                        </p:attrNameLst>
                                      </p:cBhvr>
                                      <p:to>
                                        <p:strVal val="hidden"/>
                                      </p:to>
                                    </p:set>
                                  </p:childTnLst>
                                </p:cTn>
                              </p:par>
                              <p:par>
                                <p:cTn id="786" presetID="2" presetClass="entr" presetSubtype="8" fill="hold" grpId="0" nodeType="withEffect">
                                  <p:stCondLst>
                                    <p:cond delay="0"/>
                                  </p:stCondLst>
                                  <p:childTnLst>
                                    <p:set>
                                      <p:cBhvr>
                                        <p:cTn id="787" dur="1" fill="hold">
                                          <p:stCondLst>
                                            <p:cond delay="0"/>
                                          </p:stCondLst>
                                        </p:cTn>
                                        <p:tgtEl>
                                          <p:spTgt spid="57"/>
                                        </p:tgtEl>
                                        <p:attrNameLst>
                                          <p:attrName>style.visibility</p:attrName>
                                        </p:attrNameLst>
                                      </p:cBhvr>
                                      <p:to>
                                        <p:strVal val="visible"/>
                                      </p:to>
                                    </p:set>
                                    <p:anim calcmode="lin" valueType="num">
                                      <p:cBhvr additive="base">
                                        <p:cTn id="788" dur="4000" fill="hold"/>
                                        <p:tgtEl>
                                          <p:spTgt spid="57"/>
                                        </p:tgtEl>
                                        <p:attrNameLst>
                                          <p:attrName>ppt_x</p:attrName>
                                        </p:attrNameLst>
                                      </p:cBhvr>
                                      <p:tavLst>
                                        <p:tav tm="0">
                                          <p:val>
                                            <p:strVal val="0-#ppt_w/2"/>
                                          </p:val>
                                        </p:tav>
                                        <p:tav tm="100000">
                                          <p:val>
                                            <p:strVal val="#ppt_x"/>
                                          </p:val>
                                        </p:tav>
                                      </p:tavLst>
                                    </p:anim>
                                    <p:anim calcmode="lin" valueType="num">
                                      <p:cBhvr additive="base">
                                        <p:cTn id="789" dur="4000" fill="hold"/>
                                        <p:tgtEl>
                                          <p:spTgt spid="57"/>
                                        </p:tgtEl>
                                        <p:attrNameLst>
                                          <p:attrName>ppt_y</p:attrName>
                                        </p:attrNameLst>
                                      </p:cBhvr>
                                      <p:tavLst>
                                        <p:tav tm="0">
                                          <p:val>
                                            <p:strVal val="#ppt_y"/>
                                          </p:val>
                                        </p:tav>
                                        <p:tav tm="100000">
                                          <p:val>
                                            <p:strVal val="#ppt_y"/>
                                          </p:val>
                                        </p:tav>
                                      </p:tavLst>
                                    </p:anim>
                                  </p:childTnLst>
                                </p:cTn>
                              </p:par>
                              <p:par>
                                <p:cTn id="790" presetID="2" presetClass="exit" presetSubtype="8" fill="hold" grpId="1" nodeType="withEffect">
                                  <p:stCondLst>
                                    <p:cond delay="0"/>
                                  </p:stCondLst>
                                  <p:childTnLst>
                                    <p:anim calcmode="lin" valueType="num">
                                      <p:cBhvr additive="base">
                                        <p:cTn id="791" dur="4500"/>
                                        <p:tgtEl>
                                          <p:spTgt spid="57"/>
                                        </p:tgtEl>
                                        <p:attrNameLst>
                                          <p:attrName>ppt_x</p:attrName>
                                        </p:attrNameLst>
                                      </p:cBhvr>
                                      <p:tavLst>
                                        <p:tav tm="0">
                                          <p:val>
                                            <p:strVal val="ppt_x"/>
                                          </p:val>
                                        </p:tav>
                                        <p:tav tm="100000">
                                          <p:val>
                                            <p:strVal val="0-ppt_w/2"/>
                                          </p:val>
                                        </p:tav>
                                      </p:tavLst>
                                    </p:anim>
                                    <p:anim calcmode="lin" valueType="num">
                                      <p:cBhvr additive="base">
                                        <p:cTn id="792" dur="4500"/>
                                        <p:tgtEl>
                                          <p:spTgt spid="57"/>
                                        </p:tgtEl>
                                        <p:attrNameLst>
                                          <p:attrName>ppt_y</p:attrName>
                                        </p:attrNameLst>
                                      </p:cBhvr>
                                      <p:tavLst>
                                        <p:tav tm="0">
                                          <p:val>
                                            <p:strVal val="ppt_y"/>
                                          </p:val>
                                        </p:tav>
                                        <p:tav tm="100000">
                                          <p:val>
                                            <p:strVal val="ppt_y"/>
                                          </p:val>
                                        </p:tav>
                                      </p:tavLst>
                                    </p:anim>
                                    <p:set>
                                      <p:cBhvr>
                                        <p:cTn id="793" dur="1" fill="hold">
                                          <p:stCondLst>
                                            <p:cond delay="4499"/>
                                          </p:stCondLst>
                                        </p:cTn>
                                        <p:tgtEl>
                                          <p:spTgt spid="57"/>
                                        </p:tgtEl>
                                        <p:attrNameLst>
                                          <p:attrName>style.visibility</p:attrName>
                                        </p:attrNameLst>
                                      </p:cBhvr>
                                      <p:to>
                                        <p:strVal val="hidden"/>
                                      </p:to>
                                    </p:set>
                                  </p:childTnLst>
                                </p:cTn>
                              </p:par>
                              <p:par>
                                <p:cTn id="794" presetID="3" presetClass="exit" presetSubtype="5" fill="hold" grpId="2" nodeType="withEffect">
                                  <p:stCondLst>
                                    <p:cond delay="0"/>
                                  </p:stCondLst>
                                  <p:childTnLst>
                                    <p:animEffect transition="out" filter="blinds(vertical)">
                                      <p:cBhvr>
                                        <p:cTn id="795" dur="5500"/>
                                        <p:tgtEl>
                                          <p:spTgt spid="57"/>
                                        </p:tgtEl>
                                      </p:cBhvr>
                                    </p:animEffect>
                                    <p:set>
                                      <p:cBhvr>
                                        <p:cTn id="796" dur="1" fill="hold">
                                          <p:stCondLst>
                                            <p:cond delay="5499"/>
                                          </p:stCondLst>
                                        </p:cTn>
                                        <p:tgtEl>
                                          <p:spTgt spid="57"/>
                                        </p:tgtEl>
                                        <p:attrNameLst>
                                          <p:attrName>style.visibility</p:attrName>
                                        </p:attrNameLst>
                                      </p:cBhvr>
                                      <p:to>
                                        <p:strVal val="hidden"/>
                                      </p:to>
                                    </p:set>
                                  </p:childTnLst>
                                </p:cTn>
                              </p:par>
                              <p:par>
                                <p:cTn id="797" presetID="2" presetClass="entr" presetSubtype="8" fill="hold" grpId="0" nodeType="withEffect">
                                  <p:stCondLst>
                                    <p:cond delay="0"/>
                                  </p:stCondLst>
                                  <p:childTnLst>
                                    <p:set>
                                      <p:cBhvr>
                                        <p:cTn id="798" dur="1" fill="hold">
                                          <p:stCondLst>
                                            <p:cond delay="0"/>
                                          </p:stCondLst>
                                        </p:cTn>
                                        <p:tgtEl>
                                          <p:spTgt spid="56"/>
                                        </p:tgtEl>
                                        <p:attrNameLst>
                                          <p:attrName>style.visibility</p:attrName>
                                        </p:attrNameLst>
                                      </p:cBhvr>
                                      <p:to>
                                        <p:strVal val="visible"/>
                                      </p:to>
                                    </p:set>
                                    <p:anim calcmode="lin" valueType="num">
                                      <p:cBhvr additive="base">
                                        <p:cTn id="799" dur="4000" fill="hold"/>
                                        <p:tgtEl>
                                          <p:spTgt spid="56"/>
                                        </p:tgtEl>
                                        <p:attrNameLst>
                                          <p:attrName>ppt_x</p:attrName>
                                        </p:attrNameLst>
                                      </p:cBhvr>
                                      <p:tavLst>
                                        <p:tav tm="0">
                                          <p:val>
                                            <p:strVal val="0-#ppt_w/2"/>
                                          </p:val>
                                        </p:tav>
                                        <p:tav tm="100000">
                                          <p:val>
                                            <p:strVal val="#ppt_x"/>
                                          </p:val>
                                        </p:tav>
                                      </p:tavLst>
                                    </p:anim>
                                    <p:anim calcmode="lin" valueType="num">
                                      <p:cBhvr additive="base">
                                        <p:cTn id="800" dur="4000" fill="hold"/>
                                        <p:tgtEl>
                                          <p:spTgt spid="56"/>
                                        </p:tgtEl>
                                        <p:attrNameLst>
                                          <p:attrName>ppt_y</p:attrName>
                                        </p:attrNameLst>
                                      </p:cBhvr>
                                      <p:tavLst>
                                        <p:tav tm="0">
                                          <p:val>
                                            <p:strVal val="#ppt_y"/>
                                          </p:val>
                                        </p:tav>
                                        <p:tav tm="100000">
                                          <p:val>
                                            <p:strVal val="#ppt_y"/>
                                          </p:val>
                                        </p:tav>
                                      </p:tavLst>
                                    </p:anim>
                                  </p:childTnLst>
                                </p:cTn>
                              </p:par>
                              <p:par>
                                <p:cTn id="801" presetID="2" presetClass="exit" presetSubtype="8" fill="hold" grpId="1" nodeType="withEffect">
                                  <p:stCondLst>
                                    <p:cond delay="0"/>
                                  </p:stCondLst>
                                  <p:childTnLst>
                                    <p:anim calcmode="lin" valueType="num">
                                      <p:cBhvr additive="base">
                                        <p:cTn id="802" dur="4500"/>
                                        <p:tgtEl>
                                          <p:spTgt spid="56"/>
                                        </p:tgtEl>
                                        <p:attrNameLst>
                                          <p:attrName>ppt_x</p:attrName>
                                        </p:attrNameLst>
                                      </p:cBhvr>
                                      <p:tavLst>
                                        <p:tav tm="0">
                                          <p:val>
                                            <p:strVal val="ppt_x"/>
                                          </p:val>
                                        </p:tav>
                                        <p:tav tm="100000">
                                          <p:val>
                                            <p:strVal val="0-ppt_w/2"/>
                                          </p:val>
                                        </p:tav>
                                      </p:tavLst>
                                    </p:anim>
                                    <p:anim calcmode="lin" valueType="num">
                                      <p:cBhvr additive="base">
                                        <p:cTn id="803" dur="4500"/>
                                        <p:tgtEl>
                                          <p:spTgt spid="56"/>
                                        </p:tgtEl>
                                        <p:attrNameLst>
                                          <p:attrName>ppt_y</p:attrName>
                                        </p:attrNameLst>
                                      </p:cBhvr>
                                      <p:tavLst>
                                        <p:tav tm="0">
                                          <p:val>
                                            <p:strVal val="ppt_y"/>
                                          </p:val>
                                        </p:tav>
                                        <p:tav tm="100000">
                                          <p:val>
                                            <p:strVal val="ppt_y"/>
                                          </p:val>
                                        </p:tav>
                                      </p:tavLst>
                                    </p:anim>
                                    <p:set>
                                      <p:cBhvr>
                                        <p:cTn id="804" dur="1" fill="hold">
                                          <p:stCondLst>
                                            <p:cond delay="4499"/>
                                          </p:stCondLst>
                                        </p:cTn>
                                        <p:tgtEl>
                                          <p:spTgt spid="56"/>
                                        </p:tgtEl>
                                        <p:attrNameLst>
                                          <p:attrName>style.visibility</p:attrName>
                                        </p:attrNameLst>
                                      </p:cBhvr>
                                      <p:to>
                                        <p:strVal val="hidden"/>
                                      </p:to>
                                    </p:set>
                                  </p:childTnLst>
                                </p:cTn>
                              </p:par>
                              <p:par>
                                <p:cTn id="805" presetID="3" presetClass="exit" presetSubtype="5" fill="hold" grpId="2" nodeType="withEffect">
                                  <p:stCondLst>
                                    <p:cond delay="0"/>
                                  </p:stCondLst>
                                  <p:childTnLst>
                                    <p:animEffect transition="out" filter="blinds(vertical)">
                                      <p:cBhvr>
                                        <p:cTn id="806" dur="5500"/>
                                        <p:tgtEl>
                                          <p:spTgt spid="56"/>
                                        </p:tgtEl>
                                      </p:cBhvr>
                                    </p:animEffect>
                                    <p:set>
                                      <p:cBhvr>
                                        <p:cTn id="807" dur="1" fill="hold">
                                          <p:stCondLst>
                                            <p:cond delay="5499"/>
                                          </p:stCondLst>
                                        </p:cTn>
                                        <p:tgtEl>
                                          <p:spTgt spid="56"/>
                                        </p:tgtEl>
                                        <p:attrNameLst>
                                          <p:attrName>style.visibility</p:attrName>
                                        </p:attrNameLst>
                                      </p:cBhvr>
                                      <p:to>
                                        <p:strVal val="hidden"/>
                                      </p:to>
                                    </p:set>
                                  </p:childTnLst>
                                </p:cTn>
                              </p:par>
                              <p:par>
                                <p:cTn id="808" presetID="2" presetClass="entr" presetSubtype="8" fill="hold" grpId="0" nodeType="withEffect">
                                  <p:stCondLst>
                                    <p:cond delay="0"/>
                                  </p:stCondLst>
                                  <p:childTnLst>
                                    <p:set>
                                      <p:cBhvr>
                                        <p:cTn id="809" dur="1" fill="hold">
                                          <p:stCondLst>
                                            <p:cond delay="0"/>
                                          </p:stCondLst>
                                        </p:cTn>
                                        <p:tgtEl>
                                          <p:spTgt spid="55"/>
                                        </p:tgtEl>
                                        <p:attrNameLst>
                                          <p:attrName>style.visibility</p:attrName>
                                        </p:attrNameLst>
                                      </p:cBhvr>
                                      <p:to>
                                        <p:strVal val="visible"/>
                                      </p:to>
                                    </p:set>
                                    <p:anim calcmode="lin" valueType="num">
                                      <p:cBhvr additive="base">
                                        <p:cTn id="810" dur="4000" fill="hold"/>
                                        <p:tgtEl>
                                          <p:spTgt spid="55"/>
                                        </p:tgtEl>
                                        <p:attrNameLst>
                                          <p:attrName>ppt_x</p:attrName>
                                        </p:attrNameLst>
                                      </p:cBhvr>
                                      <p:tavLst>
                                        <p:tav tm="0">
                                          <p:val>
                                            <p:strVal val="0-#ppt_w/2"/>
                                          </p:val>
                                        </p:tav>
                                        <p:tav tm="100000">
                                          <p:val>
                                            <p:strVal val="#ppt_x"/>
                                          </p:val>
                                        </p:tav>
                                      </p:tavLst>
                                    </p:anim>
                                    <p:anim calcmode="lin" valueType="num">
                                      <p:cBhvr additive="base">
                                        <p:cTn id="811" dur="4000" fill="hold"/>
                                        <p:tgtEl>
                                          <p:spTgt spid="55"/>
                                        </p:tgtEl>
                                        <p:attrNameLst>
                                          <p:attrName>ppt_y</p:attrName>
                                        </p:attrNameLst>
                                      </p:cBhvr>
                                      <p:tavLst>
                                        <p:tav tm="0">
                                          <p:val>
                                            <p:strVal val="#ppt_y"/>
                                          </p:val>
                                        </p:tav>
                                        <p:tav tm="100000">
                                          <p:val>
                                            <p:strVal val="#ppt_y"/>
                                          </p:val>
                                        </p:tav>
                                      </p:tavLst>
                                    </p:anim>
                                  </p:childTnLst>
                                </p:cTn>
                              </p:par>
                              <p:par>
                                <p:cTn id="812" presetID="2" presetClass="exit" presetSubtype="8" fill="hold" grpId="1" nodeType="withEffect">
                                  <p:stCondLst>
                                    <p:cond delay="0"/>
                                  </p:stCondLst>
                                  <p:childTnLst>
                                    <p:anim calcmode="lin" valueType="num">
                                      <p:cBhvr additive="base">
                                        <p:cTn id="813" dur="4500"/>
                                        <p:tgtEl>
                                          <p:spTgt spid="55"/>
                                        </p:tgtEl>
                                        <p:attrNameLst>
                                          <p:attrName>ppt_x</p:attrName>
                                        </p:attrNameLst>
                                      </p:cBhvr>
                                      <p:tavLst>
                                        <p:tav tm="0">
                                          <p:val>
                                            <p:strVal val="ppt_x"/>
                                          </p:val>
                                        </p:tav>
                                        <p:tav tm="100000">
                                          <p:val>
                                            <p:strVal val="0-ppt_w/2"/>
                                          </p:val>
                                        </p:tav>
                                      </p:tavLst>
                                    </p:anim>
                                    <p:anim calcmode="lin" valueType="num">
                                      <p:cBhvr additive="base">
                                        <p:cTn id="814" dur="4500"/>
                                        <p:tgtEl>
                                          <p:spTgt spid="55"/>
                                        </p:tgtEl>
                                        <p:attrNameLst>
                                          <p:attrName>ppt_y</p:attrName>
                                        </p:attrNameLst>
                                      </p:cBhvr>
                                      <p:tavLst>
                                        <p:tav tm="0">
                                          <p:val>
                                            <p:strVal val="ppt_y"/>
                                          </p:val>
                                        </p:tav>
                                        <p:tav tm="100000">
                                          <p:val>
                                            <p:strVal val="ppt_y"/>
                                          </p:val>
                                        </p:tav>
                                      </p:tavLst>
                                    </p:anim>
                                    <p:set>
                                      <p:cBhvr>
                                        <p:cTn id="815" dur="1" fill="hold">
                                          <p:stCondLst>
                                            <p:cond delay="4499"/>
                                          </p:stCondLst>
                                        </p:cTn>
                                        <p:tgtEl>
                                          <p:spTgt spid="55"/>
                                        </p:tgtEl>
                                        <p:attrNameLst>
                                          <p:attrName>style.visibility</p:attrName>
                                        </p:attrNameLst>
                                      </p:cBhvr>
                                      <p:to>
                                        <p:strVal val="hidden"/>
                                      </p:to>
                                    </p:set>
                                  </p:childTnLst>
                                </p:cTn>
                              </p:par>
                              <p:par>
                                <p:cTn id="816" presetID="3" presetClass="exit" presetSubtype="5" fill="hold" grpId="2" nodeType="withEffect">
                                  <p:stCondLst>
                                    <p:cond delay="0"/>
                                  </p:stCondLst>
                                  <p:childTnLst>
                                    <p:animEffect transition="out" filter="blinds(vertical)">
                                      <p:cBhvr>
                                        <p:cTn id="817" dur="5500"/>
                                        <p:tgtEl>
                                          <p:spTgt spid="55"/>
                                        </p:tgtEl>
                                      </p:cBhvr>
                                    </p:animEffect>
                                    <p:set>
                                      <p:cBhvr>
                                        <p:cTn id="818" dur="1" fill="hold">
                                          <p:stCondLst>
                                            <p:cond delay="5499"/>
                                          </p:stCondLst>
                                        </p:cTn>
                                        <p:tgtEl>
                                          <p:spTgt spid="55"/>
                                        </p:tgtEl>
                                        <p:attrNameLst>
                                          <p:attrName>style.visibility</p:attrName>
                                        </p:attrNameLst>
                                      </p:cBhvr>
                                      <p:to>
                                        <p:strVal val="hidden"/>
                                      </p:to>
                                    </p:set>
                                  </p:childTnLst>
                                </p:cTn>
                              </p:par>
                              <p:par>
                                <p:cTn id="819" presetID="2" presetClass="entr" presetSubtype="8" fill="hold" grpId="0" nodeType="withEffect">
                                  <p:stCondLst>
                                    <p:cond delay="0"/>
                                  </p:stCondLst>
                                  <p:childTnLst>
                                    <p:set>
                                      <p:cBhvr>
                                        <p:cTn id="820" dur="1" fill="hold">
                                          <p:stCondLst>
                                            <p:cond delay="0"/>
                                          </p:stCondLst>
                                        </p:cTn>
                                        <p:tgtEl>
                                          <p:spTgt spid="54"/>
                                        </p:tgtEl>
                                        <p:attrNameLst>
                                          <p:attrName>style.visibility</p:attrName>
                                        </p:attrNameLst>
                                      </p:cBhvr>
                                      <p:to>
                                        <p:strVal val="visible"/>
                                      </p:to>
                                    </p:set>
                                    <p:anim calcmode="lin" valueType="num">
                                      <p:cBhvr additive="base">
                                        <p:cTn id="821" dur="4000" fill="hold"/>
                                        <p:tgtEl>
                                          <p:spTgt spid="54"/>
                                        </p:tgtEl>
                                        <p:attrNameLst>
                                          <p:attrName>ppt_x</p:attrName>
                                        </p:attrNameLst>
                                      </p:cBhvr>
                                      <p:tavLst>
                                        <p:tav tm="0">
                                          <p:val>
                                            <p:strVal val="0-#ppt_w/2"/>
                                          </p:val>
                                        </p:tav>
                                        <p:tav tm="100000">
                                          <p:val>
                                            <p:strVal val="#ppt_x"/>
                                          </p:val>
                                        </p:tav>
                                      </p:tavLst>
                                    </p:anim>
                                    <p:anim calcmode="lin" valueType="num">
                                      <p:cBhvr additive="base">
                                        <p:cTn id="822" dur="4000" fill="hold"/>
                                        <p:tgtEl>
                                          <p:spTgt spid="54"/>
                                        </p:tgtEl>
                                        <p:attrNameLst>
                                          <p:attrName>ppt_y</p:attrName>
                                        </p:attrNameLst>
                                      </p:cBhvr>
                                      <p:tavLst>
                                        <p:tav tm="0">
                                          <p:val>
                                            <p:strVal val="#ppt_y"/>
                                          </p:val>
                                        </p:tav>
                                        <p:tav tm="100000">
                                          <p:val>
                                            <p:strVal val="#ppt_y"/>
                                          </p:val>
                                        </p:tav>
                                      </p:tavLst>
                                    </p:anim>
                                  </p:childTnLst>
                                </p:cTn>
                              </p:par>
                              <p:par>
                                <p:cTn id="823" presetID="2" presetClass="exit" presetSubtype="8" fill="hold" grpId="1" nodeType="withEffect">
                                  <p:stCondLst>
                                    <p:cond delay="0"/>
                                  </p:stCondLst>
                                  <p:childTnLst>
                                    <p:anim calcmode="lin" valueType="num">
                                      <p:cBhvr additive="base">
                                        <p:cTn id="824" dur="4500"/>
                                        <p:tgtEl>
                                          <p:spTgt spid="54"/>
                                        </p:tgtEl>
                                        <p:attrNameLst>
                                          <p:attrName>ppt_x</p:attrName>
                                        </p:attrNameLst>
                                      </p:cBhvr>
                                      <p:tavLst>
                                        <p:tav tm="0">
                                          <p:val>
                                            <p:strVal val="ppt_x"/>
                                          </p:val>
                                        </p:tav>
                                        <p:tav tm="100000">
                                          <p:val>
                                            <p:strVal val="0-ppt_w/2"/>
                                          </p:val>
                                        </p:tav>
                                      </p:tavLst>
                                    </p:anim>
                                    <p:anim calcmode="lin" valueType="num">
                                      <p:cBhvr additive="base">
                                        <p:cTn id="825" dur="4500"/>
                                        <p:tgtEl>
                                          <p:spTgt spid="54"/>
                                        </p:tgtEl>
                                        <p:attrNameLst>
                                          <p:attrName>ppt_y</p:attrName>
                                        </p:attrNameLst>
                                      </p:cBhvr>
                                      <p:tavLst>
                                        <p:tav tm="0">
                                          <p:val>
                                            <p:strVal val="ppt_y"/>
                                          </p:val>
                                        </p:tav>
                                        <p:tav tm="100000">
                                          <p:val>
                                            <p:strVal val="ppt_y"/>
                                          </p:val>
                                        </p:tav>
                                      </p:tavLst>
                                    </p:anim>
                                    <p:set>
                                      <p:cBhvr>
                                        <p:cTn id="826" dur="1" fill="hold">
                                          <p:stCondLst>
                                            <p:cond delay="4499"/>
                                          </p:stCondLst>
                                        </p:cTn>
                                        <p:tgtEl>
                                          <p:spTgt spid="54"/>
                                        </p:tgtEl>
                                        <p:attrNameLst>
                                          <p:attrName>style.visibility</p:attrName>
                                        </p:attrNameLst>
                                      </p:cBhvr>
                                      <p:to>
                                        <p:strVal val="hidden"/>
                                      </p:to>
                                    </p:set>
                                  </p:childTnLst>
                                </p:cTn>
                              </p:par>
                              <p:par>
                                <p:cTn id="827" presetID="3" presetClass="exit" presetSubtype="5" fill="hold" grpId="2" nodeType="withEffect">
                                  <p:stCondLst>
                                    <p:cond delay="0"/>
                                  </p:stCondLst>
                                  <p:childTnLst>
                                    <p:animEffect transition="out" filter="blinds(vertical)">
                                      <p:cBhvr>
                                        <p:cTn id="828" dur="5500"/>
                                        <p:tgtEl>
                                          <p:spTgt spid="54"/>
                                        </p:tgtEl>
                                      </p:cBhvr>
                                    </p:animEffect>
                                    <p:set>
                                      <p:cBhvr>
                                        <p:cTn id="829" dur="1" fill="hold">
                                          <p:stCondLst>
                                            <p:cond delay="5499"/>
                                          </p:stCondLst>
                                        </p:cTn>
                                        <p:tgtEl>
                                          <p:spTgt spid="54"/>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53"/>
                                        </p:tgtEl>
                                        <p:attrNameLst>
                                          <p:attrName>style.visibility</p:attrName>
                                        </p:attrNameLst>
                                      </p:cBhvr>
                                      <p:to>
                                        <p:strVal val="visible"/>
                                      </p:to>
                                    </p:set>
                                    <p:anim calcmode="lin" valueType="num">
                                      <p:cBhvr additive="base">
                                        <p:cTn id="832" dur="4000" fill="hold"/>
                                        <p:tgtEl>
                                          <p:spTgt spid="53"/>
                                        </p:tgtEl>
                                        <p:attrNameLst>
                                          <p:attrName>ppt_x</p:attrName>
                                        </p:attrNameLst>
                                      </p:cBhvr>
                                      <p:tavLst>
                                        <p:tav tm="0">
                                          <p:val>
                                            <p:strVal val="0-#ppt_w/2"/>
                                          </p:val>
                                        </p:tav>
                                        <p:tav tm="100000">
                                          <p:val>
                                            <p:strVal val="#ppt_x"/>
                                          </p:val>
                                        </p:tav>
                                      </p:tavLst>
                                    </p:anim>
                                    <p:anim calcmode="lin" valueType="num">
                                      <p:cBhvr additive="base">
                                        <p:cTn id="833" dur="4000" fill="hold"/>
                                        <p:tgtEl>
                                          <p:spTgt spid="53"/>
                                        </p:tgtEl>
                                        <p:attrNameLst>
                                          <p:attrName>ppt_y</p:attrName>
                                        </p:attrNameLst>
                                      </p:cBhvr>
                                      <p:tavLst>
                                        <p:tav tm="0">
                                          <p:val>
                                            <p:strVal val="#ppt_y"/>
                                          </p:val>
                                        </p:tav>
                                        <p:tav tm="100000">
                                          <p:val>
                                            <p:strVal val="#ppt_y"/>
                                          </p:val>
                                        </p:tav>
                                      </p:tavLst>
                                    </p:anim>
                                  </p:childTnLst>
                                </p:cTn>
                              </p:par>
                              <p:par>
                                <p:cTn id="834" presetID="2" presetClass="exit" presetSubtype="8" fill="hold" grpId="1" nodeType="withEffect">
                                  <p:stCondLst>
                                    <p:cond delay="0"/>
                                  </p:stCondLst>
                                  <p:childTnLst>
                                    <p:anim calcmode="lin" valueType="num">
                                      <p:cBhvr additive="base">
                                        <p:cTn id="835" dur="4500"/>
                                        <p:tgtEl>
                                          <p:spTgt spid="53"/>
                                        </p:tgtEl>
                                        <p:attrNameLst>
                                          <p:attrName>ppt_x</p:attrName>
                                        </p:attrNameLst>
                                      </p:cBhvr>
                                      <p:tavLst>
                                        <p:tav tm="0">
                                          <p:val>
                                            <p:strVal val="ppt_x"/>
                                          </p:val>
                                        </p:tav>
                                        <p:tav tm="100000">
                                          <p:val>
                                            <p:strVal val="0-ppt_w/2"/>
                                          </p:val>
                                        </p:tav>
                                      </p:tavLst>
                                    </p:anim>
                                    <p:anim calcmode="lin" valueType="num">
                                      <p:cBhvr additive="base">
                                        <p:cTn id="836" dur="4500"/>
                                        <p:tgtEl>
                                          <p:spTgt spid="53"/>
                                        </p:tgtEl>
                                        <p:attrNameLst>
                                          <p:attrName>ppt_y</p:attrName>
                                        </p:attrNameLst>
                                      </p:cBhvr>
                                      <p:tavLst>
                                        <p:tav tm="0">
                                          <p:val>
                                            <p:strVal val="ppt_y"/>
                                          </p:val>
                                        </p:tav>
                                        <p:tav tm="100000">
                                          <p:val>
                                            <p:strVal val="ppt_y"/>
                                          </p:val>
                                        </p:tav>
                                      </p:tavLst>
                                    </p:anim>
                                    <p:set>
                                      <p:cBhvr>
                                        <p:cTn id="837" dur="1" fill="hold">
                                          <p:stCondLst>
                                            <p:cond delay="4499"/>
                                          </p:stCondLst>
                                        </p:cTn>
                                        <p:tgtEl>
                                          <p:spTgt spid="53"/>
                                        </p:tgtEl>
                                        <p:attrNameLst>
                                          <p:attrName>style.visibility</p:attrName>
                                        </p:attrNameLst>
                                      </p:cBhvr>
                                      <p:to>
                                        <p:strVal val="hidden"/>
                                      </p:to>
                                    </p:set>
                                  </p:childTnLst>
                                </p:cTn>
                              </p:par>
                              <p:par>
                                <p:cTn id="838" presetID="3" presetClass="exit" presetSubtype="5" fill="hold" grpId="2" nodeType="withEffect">
                                  <p:stCondLst>
                                    <p:cond delay="0"/>
                                  </p:stCondLst>
                                  <p:childTnLst>
                                    <p:animEffect transition="out" filter="blinds(vertical)">
                                      <p:cBhvr>
                                        <p:cTn id="839" dur="5500"/>
                                        <p:tgtEl>
                                          <p:spTgt spid="53"/>
                                        </p:tgtEl>
                                      </p:cBhvr>
                                    </p:animEffect>
                                    <p:set>
                                      <p:cBhvr>
                                        <p:cTn id="840" dur="1" fill="hold">
                                          <p:stCondLst>
                                            <p:cond delay="5499"/>
                                          </p:stCondLst>
                                        </p:cTn>
                                        <p:tgtEl>
                                          <p:spTgt spid="53"/>
                                        </p:tgtEl>
                                        <p:attrNameLst>
                                          <p:attrName>style.visibility</p:attrName>
                                        </p:attrNameLst>
                                      </p:cBhvr>
                                      <p:to>
                                        <p:strVal val="hidden"/>
                                      </p:to>
                                    </p:set>
                                  </p:childTnLst>
                                </p:cTn>
                              </p:par>
                              <p:par>
                                <p:cTn id="841" presetID="2" presetClass="entr" presetSubtype="8" fill="hold" grpId="0" nodeType="withEffect">
                                  <p:stCondLst>
                                    <p:cond delay="0"/>
                                  </p:stCondLst>
                                  <p:childTnLst>
                                    <p:set>
                                      <p:cBhvr>
                                        <p:cTn id="842" dur="1" fill="hold">
                                          <p:stCondLst>
                                            <p:cond delay="0"/>
                                          </p:stCondLst>
                                        </p:cTn>
                                        <p:tgtEl>
                                          <p:spTgt spid="52"/>
                                        </p:tgtEl>
                                        <p:attrNameLst>
                                          <p:attrName>style.visibility</p:attrName>
                                        </p:attrNameLst>
                                      </p:cBhvr>
                                      <p:to>
                                        <p:strVal val="visible"/>
                                      </p:to>
                                    </p:set>
                                    <p:anim calcmode="lin" valueType="num">
                                      <p:cBhvr additive="base">
                                        <p:cTn id="843" dur="4000" fill="hold"/>
                                        <p:tgtEl>
                                          <p:spTgt spid="52"/>
                                        </p:tgtEl>
                                        <p:attrNameLst>
                                          <p:attrName>ppt_x</p:attrName>
                                        </p:attrNameLst>
                                      </p:cBhvr>
                                      <p:tavLst>
                                        <p:tav tm="0">
                                          <p:val>
                                            <p:strVal val="0-#ppt_w/2"/>
                                          </p:val>
                                        </p:tav>
                                        <p:tav tm="100000">
                                          <p:val>
                                            <p:strVal val="#ppt_x"/>
                                          </p:val>
                                        </p:tav>
                                      </p:tavLst>
                                    </p:anim>
                                    <p:anim calcmode="lin" valueType="num">
                                      <p:cBhvr additive="base">
                                        <p:cTn id="844" dur="4000" fill="hold"/>
                                        <p:tgtEl>
                                          <p:spTgt spid="52"/>
                                        </p:tgtEl>
                                        <p:attrNameLst>
                                          <p:attrName>ppt_y</p:attrName>
                                        </p:attrNameLst>
                                      </p:cBhvr>
                                      <p:tavLst>
                                        <p:tav tm="0">
                                          <p:val>
                                            <p:strVal val="#ppt_y"/>
                                          </p:val>
                                        </p:tav>
                                        <p:tav tm="100000">
                                          <p:val>
                                            <p:strVal val="#ppt_y"/>
                                          </p:val>
                                        </p:tav>
                                      </p:tavLst>
                                    </p:anim>
                                  </p:childTnLst>
                                </p:cTn>
                              </p:par>
                              <p:par>
                                <p:cTn id="845" presetID="2" presetClass="exit" presetSubtype="8" fill="hold" grpId="1" nodeType="withEffect">
                                  <p:stCondLst>
                                    <p:cond delay="0"/>
                                  </p:stCondLst>
                                  <p:childTnLst>
                                    <p:anim calcmode="lin" valueType="num">
                                      <p:cBhvr additive="base">
                                        <p:cTn id="846" dur="4500"/>
                                        <p:tgtEl>
                                          <p:spTgt spid="52"/>
                                        </p:tgtEl>
                                        <p:attrNameLst>
                                          <p:attrName>ppt_x</p:attrName>
                                        </p:attrNameLst>
                                      </p:cBhvr>
                                      <p:tavLst>
                                        <p:tav tm="0">
                                          <p:val>
                                            <p:strVal val="ppt_x"/>
                                          </p:val>
                                        </p:tav>
                                        <p:tav tm="100000">
                                          <p:val>
                                            <p:strVal val="0-ppt_w/2"/>
                                          </p:val>
                                        </p:tav>
                                      </p:tavLst>
                                    </p:anim>
                                    <p:anim calcmode="lin" valueType="num">
                                      <p:cBhvr additive="base">
                                        <p:cTn id="847" dur="4500"/>
                                        <p:tgtEl>
                                          <p:spTgt spid="52"/>
                                        </p:tgtEl>
                                        <p:attrNameLst>
                                          <p:attrName>ppt_y</p:attrName>
                                        </p:attrNameLst>
                                      </p:cBhvr>
                                      <p:tavLst>
                                        <p:tav tm="0">
                                          <p:val>
                                            <p:strVal val="ppt_y"/>
                                          </p:val>
                                        </p:tav>
                                        <p:tav tm="100000">
                                          <p:val>
                                            <p:strVal val="ppt_y"/>
                                          </p:val>
                                        </p:tav>
                                      </p:tavLst>
                                    </p:anim>
                                    <p:set>
                                      <p:cBhvr>
                                        <p:cTn id="848" dur="1" fill="hold">
                                          <p:stCondLst>
                                            <p:cond delay="4499"/>
                                          </p:stCondLst>
                                        </p:cTn>
                                        <p:tgtEl>
                                          <p:spTgt spid="52"/>
                                        </p:tgtEl>
                                        <p:attrNameLst>
                                          <p:attrName>style.visibility</p:attrName>
                                        </p:attrNameLst>
                                      </p:cBhvr>
                                      <p:to>
                                        <p:strVal val="hidden"/>
                                      </p:to>
                                    </p:set>
                                  </p:childTnLst>
                                </p:cTn>
                              </p:par>
                              <p:par>
                                <p:cTn id="849" presetID="3" presetClass="exit" presetSubtype="5" fill="hold" grpId="2" nodeType="withEffect">
                                  <p:stCondLst>
                                    <p:cond delay="0"/>
                                  </p:stCondLst>
                                  <p:childTnLst>
                                    <p:animEffect transition="out" filter="blinds(vertical)">
                                      <p:cBhvr>
                                        <p:cTn id="850" dur="5500"/>
                                        <p:tgtEl>
                                          <p:spTgt spid="52"/>
                                        </p:tgtEl>
                                      </p:cBhvr>
                                    </p:animEffect>
                                    <p:set>
                                      <p:cBhvr>
                                        <p:cTn id="851" dur="1" fill="hold">
                                          <p:stCondLst>
                                            <p:cond delay="5499"/>
                                          </p:stCondLst>
                                        </p:cTn>
                                        <p:tgtEl>
                                          <p:spTgt spid="52"/>
                                        </p:tgtEl>
                                        <p:attrNameLst>
                                          <p:attrName>style.visibility</p:attrName>
                                        </p:attrNameLst>
                                      </p:cBhvr>
                                      <p:to>
                                        <p:strVal val="hidden"/>
                                      </p:to>
                                    </p:set>
                                  </p:childTnLst>
                                </p:cTn>
                              </p:par>
                              <p:par>
                                <p:cTn id="852" presetID="2" presetClass="entr" presetSubtype="8" fill="hold" grpId="0" nodeType="withEffect">
                                  <p:stCondLst>
                                    <p:cond delay="0"/>
                                  </p:stCondLst>
                                  <p:childTnLst>
                                    <p:set>
                                      <p:cBhvr>
                                        <p:cTn id="853" dur="1" fill="hold">
                                          <p:stCondLst>
                                            <p:cond delay="0"/>
                                          </p:stCondLst>
                                        </p:cTn>
                                        <p:tgtEl>
                                          <p:spTgt spid="51"/>
                                        </p:tgtEl>
                                        <p:attrNameLst>
                                          <p:attrName>style.visibility</p:attrName>
                                        </p:attrNameLst>
                                      </p:cBhvr>
                                      <p:to>
                                        <p:strVal val="visible"/>
                                      </p:to>
                                    </p:set>
                                    <p:anim calcmode="lin" valueType="num">
                                      <p:cBhvr additive="base">
                                        <p:cTn id="854" dur="4000" fill="hold"/>
                                        <p:tgtEl>
                                          <p:spTgt spid="51"/>
                                        </p:tgtEl>
                                        <p:attrNameLst>
                                          <p:attrName>ppt_x</p:attrName>
                                        </p:attrNameLst>
                                      </p:cBhvr>
                                      <p:tavLst>
                                        <p:tav tm="0">
                                          <p:val>
                                            <p:strVal val="0-#ppt_w/2"/>
                                          </p:val>
                                        </p:tav>
                                        <p:tav tm="100000">
                                          <p:val>
                                            <p:strVal val="#ppt_x"/>
                                          </p:val>
                                        </p:tav>
                                      </p:tavLst>
                                    </p:anim>
                                    <p:anim calcmode="lin" valueType="num">
                                      <p:cBhvr additive="base">
                                        <p:cTn id="855" dur="4000" fill="hold"/>
                                        <p:tgtEl>
                                          <p:spTgt spid="51"/>
                                        </p:tgtEl>
                                        <p:attrNameLst>
                                          <p:attrName>ppt_y</p:attrName>
                                        </p:attrNameLst>
                                      </p:cBhvr>
                                      <p:tavLst>
                                        <p:tav tm="0">
                                          <p:val>
                                            <p:strVal val="#ppt_y"/>
                                          </p:val>
                                        </p:tav>
                                        <p:tav tm="100000">
                                          <p:val>
                                            <p:strVal val="#ppt_y"/>
                                          </p:val>
                                        </p:tav>
                                      </p:tavLst>
                                    </p:anim>
                                  </p:childTnLst>
                                </p:cTn>
                              </p:par>
                              <p:par>
                                <p:cTn id="856" presetID="2" presetClass="exit" presetSubtype="8" fill="hold" grpId="1" nodeType="withEffect">
                                  <p:stCondLst>
                                    <p:cond delay="0"/>
                                  </p:stCondLst>
                                  <p:childTnLst>
                                    <p:anim calcmode="lin" valueType="num">
                                      <p:cBhvr additive="base">
                                        <p:cTn id="857" dur="4500"/>
                                        <p:tgtEl>
                                          <p:spTgt spid="51"/>
                                        </p:tgtEl>
                                        <p:attrNameLst>
                                          <p:attrName>ppt_x</p:attrName>
                                        </p:attrNameLst>
                                      </p:cBhvr>
                                      <p:tavLst>
                                        <p:tav tm="0">
                                          <p:val>
                                            <p:strVal val="ppt_x"/>
                                          </p:val>
                                        </p:tav>
                                        <p:tav tm="100000">
                                          <p:val>
                                            <p:strVal val="0-ppt_w/2"/>
                                          </p:val>
                                        </p:tav>
                                      </p:tavLst>
                                    </p:anim>
                                    <p:anim calcmode="lin" valueType="num">
                                      <p:cBhvr additive="base">
                                        <p:cTn id="858" dur="4500"/>
                                        <p:tgtEl>
                                          <p:spTgt spid="51"/>
                                        </p:tgtEl>
                                        <p:attrNameLst>
                                          <p:attrName>ppt_y</p:attrName>
                                        </p:attrNameLst>
                                      </p:cBhvr>
                                      <p:tavLst>
                                        <p:tav tm="0">
                                          <p:val>
                                            <p:strVal val="ppt_y"/>
                                          </p:val>
                                        </p:tav>
                                        <p:tav tm="100000">
                                          <p:val>
                                            <p:strVal val="ppt_y"/>
                                          </p:val>
                                        </p:tav>
                                      </p:tavLst>
                                    </p:anim>
                                    <p:set>
                                      <p:cBhvr>
                                        <p:cTn id="859" dur="1" fill="hold">
                                          <p:stCondLst>
                                            <p:cond delay="4499"/>
                                          </p:stCondLst>
                                        </p:cTn>
                                        <p:tgtEl>
                                          <p:spTgt spid="51"/>
                                        </p:tgtEl>
                                        <p:attrNameLst>
                                          <p:attrName>style.visibility</p:attrName>
                                        </p:attrNameLst>
                                      </p:cBhvr>
                                      <p:to>
                                        <p:strVal val="hidden"/>
                                      </p:to>
                                    </p:set>
                                  </p:childTnLst>
                                </p:cTn>
                              </p:par>
                              <p:par>
                                <p:cTn id="860" presetID="3" presetClass="exit" presetSubtype="5" fill="hold" grpId="2" nodeType="withEffect">
                                  <p:stCondLst>
                                    <p:cond delay="0"/>
                                  </p:stCondLst>
                                  <p:childTnLst>
                                    <p:animEffect transition="out" filter="blinds(vertical)">
                                      <p:cBhvr>
                                        <p:cTn id="861" dur="5500"/>
                                        <p:tgtEl>
                                          <p:spTgt spid="51"/>
                                        </p:tgtEl>
                                      </p:cBhvr>
                                    </p:animEffect>
                                    <p:set>
                                      <p:cBhvr>
                                        <p:cTn id="862" dur="1" fill="hold">
                                          <p:stCondLst>
                                            <p:cond delay="5499"/>
                                          </p:stCondLst>
                                        </p:cTn>
                                        <p:tgtEl>
                                          <p:spTgt spid="51"/>
                                        </p:tgtEl>
                                        <p:attrNameLst>
                                          <p:attrName>style.visibility</p:attrName>
                                        </p:attrNameLst>
                                      </p:cBhvr>
                                      <p:to>
                                        <p:strVal val="hidden"/>
                                      </p:to>
                                    </p:set>
                                  </p:childTnLst>
                                </p:cTn>
                              </p:par>
                              <p:par>
                                <p:cTn id="863" presetID="2" presetClass="entr" presetSubtype="8" fill="hold" grpId="0" nodeType="withEffect">
                                  <p:stCondLst>
                                    <p:cond delay="0"/>
                                  </p:stCondLst>
                                  <p:childTnLst>
                                    <p:set>
                                      <p:cBhvr>
                                        <p:cTn id="864" dur="1" fill="hold">
                                          <p:stCondLst>
                                            <p:cond delay="0"/>
                                          </p:stCondLst>
                                        </p:cTn>
                                        <p:tgtEl>
                                          <p:spTgt spid="50"/>
                                        </p:tgtEl>
                                        <p:attrNameLst>
                                          <p:attrName>style.visibility</p:attrName>
                                        </p:attrNameLst>
                                      </p:cBhvr>
                                      <p:to>
                                        <p:strVal val="visible"/>
                                      </p:to>
                                    </p:set>
                                    <p:anim calcmode="lin" valueType="num">
                                      <p:cBhvr additive="base">
                                        <p:cTn id="865" dur="4000" fill="hold"/>
                                        <p:tgtEl>
                                          <p:spTgt spid="50"/>
                                        </p:tgtEl>
                                        <p:attrNameLst>
                                          <p:attrName>ppt_x</p:attrName>
                                        </p:attrNameLst>
                                      </p:cBhvr>
                                      <p:tavLst>
                                        <p:tav tm="0">
                                          <p:val>
                                            <p:strVal val="0-#ppt_w/2"/>
                                          </p:val>
                                        </p:tav>
                                        <p:tav tm="100000">
                                          <p:val>
                                            <p:strVal val="#ppt_x"/>
                                          </p:val>
                                        </p:tav>
                                      </p:tavLst>
                                    </p:anim>
                                    <p:anim calcmode="lin" valueType="num">
                                      <p:cBhvr additive="base">
                                        <p:cTn id="866" dur="4000" fill="hold"/>
                                        <p:tgtEl>
                                          <p:spTgt spid="50"/>
                                        </p:tgtEl>
                                        <p:attrNameLst>
                                          <p:attrName>ppt_y</p:attrName>
                                        </p:attrNameLst>
                                      </p:cBhvr>
                                      <p:tavLst>
                                        <p:tav tm="0">
                                          <p:val>
                                            <p:strVal val="#ppt_y"/>
                                          </p:val>
                                        </p:tav>
                                        <p:tav tm="100000">
                                          <p:val>
                                            <p:strVal val="#ppt_y"/>
                                          </p:val>
                                        </p:tav>
                                      </p:tavLst>
                                    </p:anim>
                                  </p:childTnLst>
                                </p:cTn>
                              </p:par>
                              <p:par>
                                <p:cTn id="867" presetID="2" presetClass="exit" presetSubtype="8" fill="hold" grpId="1" nodeType="withEffect">
                                  <p:stCondLst>
                                    <p:cond delay="0"/>
                                  </p:stCondLst>
                                  <p:childTnLst>
                                    <p:anim calcmode="lin" valueType="num">
                                      <p:cBhvr additive="base">
                                        <p:cTn id="868" dur="4500"/>
                                        <p:tgtEl>
                                          <p:spTgt spid="50"/>
                                        </p:tgtEl>
                                        <p:attrNameLst>
                                          <p:attrName>ppt_x</p:attrName>
                                        </p:attrNameLst>
                                      </p:cBhvr>
                                      <p:tavLst>
                                        <p:tav tm="0">
                                          <p:val>
                                            <p:strVal val="ppt_x"/>
                                          </p:val>
                                        </p:tav>
                                        <p:tav tm="100000">
                                          <p:val>
                                            <p:strVal val="0-ppt_w/2"/>
                                          </p:val>
                                        </p:tav>
                                      </p:tavLst>
                                    </p:anim>
                                    <p:anim calcmode="lin" valueType="num">
                                      <p:cBhvr additive="base">
                                        <p:cTn id="869" dur="4500"/>
                                        <p:tgtEl>
                                          <p:spTgt spid="50"/>
                                        </p:tgtEl>
                                        <p:attrNameLst>
                                          <p:attrName>ppt_y</p:attrName>
                                        </p:attrNameLst>
                                      </p:cBhvr>
                                      <p:tavLst>
                                        <p:tav tm="0">
                                          <p:val>
                                            <p:strVal val="ppt_y"/>
                                          </p:val>
                                        </p:tav>
                                        <p:tav tm="100000">
                                          <p:val>
                                            <p:strVal val="ppt_y"/>
                                          </p:val>
                                        </p:tav>
                                      </p:tavLst>
                                    </p:anim>
                                    <p:set>
                                      <p:cBhvr>
                                        <p:cTn id="870" dur="1" fill="hold">
                                          <p:stCondLst>
                                            <p:cond delay="4499"/>
                                          </p:stCondLst>
                                        </p:cTn>
                                        <p:tgtEl>
                                          <p:spTgt spid="50"/>
                                        </p:tgtEl>
                                        <p:attrNameLst>
                                          <p:attrName>style.visibility</p:attrName>
                                        </p:attrNameLst>
                                      </p:cBhvr>
                                      <p:to>
                                        <p:strVal val="hidden"/>
                                      </p:to>
                                    </p:set>
                                  </p:childTnLst>
                                </p:cTn>
                              </p:par>
                              <p:par>
                                <p:cTn id="871" presetID="3" presetClass="exit" presetSubtype="5" fill="hold" grpId="2" nodeType="withEffect">
                                  <p:stCondLst>
                                    <p:cond delay="0"/>
                                  </p:stCondLst>
                                  <p:childTnLst>
                                    <p:animEffect transition="out" filter="blinds(vertical)">
                                      <p:cBhvr>
                                        <p:cTn id="872" dur="5500"/>
                                        <p:tgtEl>
                                          <p:spTgt spid="50"/>
                                        </p:tgtEl>
                                      </p:cBhvr>
                                    </p:animEffect>
                                    <p:set>
                                      <p:cBhvr>
                                        <p:cTn id="873" dur="1" fill="hold">
                                          <p:stCondLst>
                                            <p:cond delay="5499"/>
                                          </p:stCondLst>
                                        </p:cTn>
                                        <p:tgtEl>
                                          <p:spTgt spid="50"/>
                                        </p:tgtEl>
                                        <p:attrNameLst>
                                          <p:attrName>style.visibility</p:attrName>
                                        </p:attrNameLst>
                                      </p:cBhvr>
                                      <p:to>
                                        <p:strVal val="hidden"/>
                                      </p:to>
                                    </p:set>
                                  </p:childTnLst>
                                </p:cTn>
                              </p:par>
                              <p:par>
                                <p:cTn id="874" presetID="2" presetClass="entr" presetSubtype="8" fill="hold" grpId="0" nodeType="withEffect">
                                  <p:stCondLst>
                                    <p:cond delay="0"/>
                                  </p:stCondLst>
                                  <p:childTnLst>
                                    <p:set>
                                      <p:cBhvr>
                                        <p:cTn id="875" dur="1" fill="hold">
                                          <p:stCondLst>
                                            <p:cond delay="0"/>
                                          </p:stCondLst>
                                        </p:cTn>
                                        <p:tgtEl>
                                          <p:spTgt spid="49"/>
                                        </p:tgtEl>
                                        <p:attrNameLst>
                                          <p:attrName>style.visibility</p:attrName>
                                        </p:attrNameLst>
                                      </p:cBhvr>
                                      <p:to>
                                        <p:strVal val="visible"/>
                                      </p:to>
                                    </p:set>
                                    <p:anim calcmode="lin" valueType="num">
                                      <p:cBhvr additive="base">
                                        <p:cTn id="876" dur="4000" fill="hold"/>
                                        <p:tgtEl>
                                          <p:spTgt spid="49"/>
                                        </p:tgtEl>
                                        <p:attrNameLst>
                                          <p:attrName>ppt_x</p:attrName>
                                        </p:attrNameLst>
                                      </p:cBhvr>
                                      <p:tavLst>
                                        <p:tav tm="0">
                                          <p:val>
                                            <p:strVal val="0-#ppt_w/2"/>
                                          </p:val>
                                        </p:tav>
                                        <p:tav tm="100000">
                                          <p:val>
                                            <p:strVal val="#ppt_x"/>
                                          </p:val>
                                        </p:tav>
                                      </p:tavLst>
                                    </p:anim>
                                    <p:anim calcmode="lin" valueType="num">
                                      <p:cBhvr additive="base">
                                        <p:cTn id="877" dur="4000" fill="hold"/>
                                        <p:tgtEl>
                                          <p:spTgt spid="49"/>
                                        </p:tgtEl>
                                        <p:attrNameLst>
                                          <p:attrName>ppt_y</p:attrName>
                                        </p:attrNameLst>
                                      </p:cBhvr>
                                      <p:tavLst>
                                        <p:tav tm="0">
                                          <p:val>
                                            <p:strVal val="#ppt_y"/>
                                          </p:val>
                                        </p:tav>
                                        <p:tav tm="100000">
                                          <p:val>
                                            <p:strVal val="#ppt_y"/>
                                          </p:val>
                                        </p:tav>
                                      </p:tavLst>
                                    </p:anim>
                                  </p:childTnLst>
                                </p:cTn>
                              </p:par>
                              <p:par>
                                <p:cTn id="878" presetID="2" presetClass="exit" presetSubtype="8" fill="hold" grpId="1" nodeType="withEffect">
                                  <p:stCondLst>
                                    <p:cond delay="0"/>
                                  </p:stCondLst>
                                  <p:childTnLst>
                                    <p:anim calcmode="lin" valueType="num">
                                      <p:cBhvr additive="base">
                                        <p:cTn id="879" dur="4500"/>
                                        <p:tgtEl>
                                          <p:spTgt spid="49"/>
                                        </p:tgtEl>
                                        <p:attrNameLst>
                                          <p:attrName>ppt_x</p:attrName>
                                        </p:attrNameLst>
                                      </p:cBhvr>
                                      <p:tavLst>
                                        <p:tav tm="0">
                                          <p:val>
                                            <p:strVal val="ppt_x"/>
                                          </p:val>
                                        </p:tav>
                                        <p:tav tm="100000">
                                          <p:val>
                                            <p:strVal val="0-ppt_w/2"/>
                                          </p:val>
                                        </p:tav>
                                      </p:tavLst>
                                    </p:anim>
                                    <p:anim calcmode="lin" valueType="num">
                                      <p:cBhvr additive="base">
                                        <p:cTn id="880" dur="4500"/>
                                        <p:tgtEl>
                                          <p:spTgt spid="49"/>
                                        </p:tgtEl>
                                        <p:attrNameLst>
                                          <p:attrName>ppt_y</p:attrName>
                                        </p:attrNameLst>
                                      </p:cBhvr>
                                      <p:tavLst>
                                        <p:tav tm="0">
                                          <p:val>
                                            <p:strVal val="ppt_y"/>
                                          </p:val>
                                        </p:tav>
                                        <p:tav tm="100000">
                                          <p:val>
                                            <p:strVal val="ppt_y"/>
                                          </p:val>
                                        </p:tav>
                                      </p:tavLst>
                                    </p:anim>
                                    <p:set>
                                      <p:cBhvr>
                                        <p:cTn id="881" dur="1" fill="hold">
                                          <p:stCondLst>
                                            <p:cond delay="4499"/>
                                          </p:stCondLst>
                                        </p:cTn>
                                        <p:tgtEl>
                                          <p:spTgt spid="49"/>
                                        </p:tgtEl>
                                        <p:attrNameLst>
                                          <p:attrName>style.visibility</p:attrName>
                                        </p:attrNameLst>
                                      </p:cBhvr>
                                      <p:to>
                                        <p:strVal val="hidden"/>
                                      </p:to>
                                    </p:set>
                                  </p:childTnLst>
                                </p:cTn>
                              </p:par>
                              <p:par>
                                <p:cTn id="882" presetID="3" presetClass="exit" presetSubtype="5" fill="hold" grpId="2" nodeType="withEffect">
                                  <p:stCondLst>
                                    <p:cond delay="0"/>
                                  </p:stCondLst>
                                  <p:childTnLst>
                                    <p:animEffect transition="out" filter="blinds(vertical)">
                                      <p:cBhvr>
                                        <p:cTn id="883" dur="5500"/>
                                        <p:tgtEl>
                                          <p:spTgt spid="49"/>
                                        </p:tgtEl>
                                      </p:cBhvr>
                                    </p:animEffect>
                                    <p:set>
                                      <p:cBhvr>
                                        <p:cTn id="884" dur="1" fill="hold">
                                          <p:stCondLst>
                                            <p:cond delay="5499"/>
                                          </p:stCondLst>
                                        </p:cTn>
                                        <p:tgtEl>
                                          <p:spTgt spid="49"/>
                                        </p:tgtEl>
                                        <p:attrNameLst>
                                          <p:attrName>style.visibility</p:attrName>
                                        </p:attrNameLst>
                                      </p:cBhvr>
                                      <p:to>
                                        <p:strVal val="hidden"/>
                                      </p:to>
                                    </p:set>
                                  </p:childTnLst>
                                </p:cTn>
                              </p:par>
                              <p:par>
                                <p:cTn id="885" presetID="2" presetClass="entr" presetSubtype="8" fill="hold" grpId="0" nodeType="withEffect">
                                  <p:stCondLst>
                                    <p:cond delay="0"/>
                                  </p:stCondLst>
                                  <p:childTnLst>
                                    <p:set>
                                      <p:cBhvr>
                                        <p:cTn id="886" dur="1" fill="hold">
                                          <p:stCondLst>
                                            <p:cond delay="0"/>
                                          </p:stCondLst>
                                        </p:cTn>
                                        <p:tgtEl>
                                          <p:spTgt spid="48"/>
                                        </p:tgtEl>
                                        <p:attrNameLst>
                                          <p:attrName>style.visibility</p:attrName>
                                        </p:attrNameLst>
                                      </p:cBhvr>
                                      <p:to>
                                        <p:strVal val="visible"/>
                                      </p:to>
                                    </p:set>
                                    <p:anim calcmode="lin" valueType="num">
                                      <p:cBhvr additive="base">
                                        <p:cTn id="887" dur="4000" fill="hold"/>
                                        <p:tgtEl>
                                          <p:spTgt spid="48"/>
                                        </p:tgtEl>
                                        <p:attrNameLst>
                                          <p:attrName>ppt_x</p:attrName>
                                        </p:attrNameLst>
                                      </p:cBhvr>
                                      <p:tavLst>
                                        <p:tav tm="0">
                                          <p:val>
                                            <p:strVal val="0-#ppt_w/2"/>
                                          </p:val>
                                        </p:tav>
                                        <p:tav tm="100000">
                                          <p:val>
                                            <p:strVal val="#ppt_x"/>
                                          </p:val>
                                        </p:tav>
                                      </p:tavLst>
                                    </p:anim>
                                    <p:anim calcmode="lin" valueType="num">
                                      <p:cBhvr additive="base">
                                        <p:cTn id="888" dur="4000" fill="hold"/>
                                        <p:tgtEl>
                                          <p:spTgt spid="48"/>
                                        </p:tgtEl>
                                        <p:attrNameLst>
                                          <p:attrName>ppt_y</p:attrName>
                                        </p:attrNameLst>
                                      </p:cBhvr>
                                      <p:tavLst>
                                        <p:tav tm="0">
                                          <p:val>
                                            <p:strVal val="#ppt_y"/>
                                          </p:val>
                                        </p:tav>
                                        <p:tav tm="100000">
                                          <p:val>
                                            <p:strVal val="#ppt_y"/>
                                          </p:val>
                                        </p:tav>
                                      </p:tavLst>
                                    </p:anim>
                                  </p:childTnLst>
                                </p:cTn>
                              </p:par>
                              <p:par>
                                <p:cTn id="889" presetID="2" presetClass="exit" presetSubtype="8" fill="hold" grpId="1" nodeType="withEffect">
                                  <p:stCondLst>
                                    <p:cond delay="0"/>
                                  </p:stCondLst>
                                  <p:childTnLst>
                                    <p:anim calcmode="lin" valueType="num">
                                      <p:cBhvr additive="base">
                                        <p:cTn id="890" dur="4500"/>
                                        <p:tgtEl>
                                          <p:spTgt spid="48"/>
                                        </p:tgtEl>
                                        <p:attrNameLst>
                                          <p:attrName>ppt_x</p:attrName>
                                        </p:attrNameLst>
                                      </p:cBhvr>
                                      <p:tavLst>
                                        <p:tav tm="0">
                                          <p:val>
                                            <p:strVal val="ppt_x"/>
                                          </p:val>
                                        </p:tav>
                                        <p:tav tm="100000">
                                          <p:val>
                                            <p:strVal val="0-ppt_w/2"/>
                                          </p:val>
                                        </p:tav>
                                      </p:tavLst>
                                    </p:anim>
                                    <p:anim calcmode="lin" valueType="num">
                                      <p:cBhvr additive="base">
                                        <p:cTn id="891" dur="4500"/>
                                        <p:tgtEl>
                                          <p:spTgt spid="48"/>
                                        </p:tgtEl>
                                        <p:attrNameLst>
                                          <p:attrName>ppt_y</p:attrName>
                                        </p:attrNameLst>
                                      </p:cBhvr>
                                      <p:tavLst>
                                        <p:tav tm="0">
                                          <p:val>
                                            <p:strVal val="ppt_y"/>
                                          </p:val>
                                        </p:tav>
                                        <p:tav tm="100000">
                                          <p:val>
                                            <p:strVal val="ppt_y"/>
                                          </p:val>
                                        </p:tav>
                                      </p:tavLst>
                                    </p:anim>
                                    <p:set>
                                      <p:cBhvr>
                                        <p:cTn id="892" dur="1" fill="hold">
                                          <p:stCondLst>
                                            <p:cond delay="4499"/>
                                          </p:stCondLst>
                                        </p:cTn>
                                        <p:tgtEl>
                                          <p:spTgt spid="48"/>
                                        </p:tgtEl>
                                        <p:attrNameLst>
                                          <p:attrName>style.visibility</p:attrName>
                                        </p:attrNameLst>
                                      </p:cBhvr>
                                      <p:to>
                                        <p:strVal val="hidden"/>
                                      </p:to>
                                    </p:set>
                                  </p:childTnLst>
                                </p:cTn>
                              </p:par>
                              <p:par>
                                <p:cTn id="893" presetID="3" presetClass="exit" presetSubtype="5" fill="hold" grpId="2" nodeType="withEffect">
                                  <p:stCondLst>
                                    <p:cond delay="0"/>
                                  </p:stCondLst>
                                  <p:childTnLst>
                                    <p:animEffect transition="out" filter="blinds(vertical)">
                                      <p:cBhvr>
                                        <p:cTn id="894" dur="5500"/>
                                        <p:tgtEl>
                                          <p:spTgt spid="48"/>
                                        </p:tgtEl>
                                      </p:cBhvr>
                                    </p:animEffect>
                                    <p:set>
                                      <p:cBhvr>
                                        <p:cTn id="895" dur="1" fill="hold">
                                          <p:stCondLst>
                                            <p:cond delay="5499"/>
                                          </p:stCondLst>
                                        </p:cTn>
                                        <p:tgtEl>
                                          <p:spTgt spid="48"/>
                                        </p:tgtEl>
                                        <p:attrNameLst>
                                          <p:attrName>style.visibility</p:attrName>
                                        </p:attrNameLst>
                                      </p:cBhvr>
                                      <p:to>
                                        <p:strVal val="hidden"/>
                                      </p:to>
                                    </p:set>
                                  </p:childTnLst>
                                </p:cTn>
                              </p:par>
                              <p:par>
                                <p:cTn id="896" presetID="2" presetClass="entr" presetSubtype="8" fill="hold" grpId="0" nodeType="withEffect">
                                  <p:stCondLst>
                                    <p:cond delay="0"/>
                                  </p:stCondLst>
                                  <p:childTnLst>
                                    <p:set>
                                      <p:cBhvr>
                                        <p:cTn id="897" dur="1" fill="hold">
                                          <p:stCondLst>
                                            <p:cond delay="0"/>
                                          </p:stCondLst>
                                        </p:cTn>
                                        <p:tgtEl>
                                          <p:spTgt spid="47"/>
                                        </p:tgtEl>
                                        <p:attrNameLst>
                                          <p:attrName>style.visibility</p:attrName>
                                        </p:attrNameLst>
                                      </p:cBhvr>
                                      <p:to>
                                        <p:strVal val="visible"/>
                                      </p:to>
                                    </p:set>
                                    <p:anim calcmode="lin" valueType="num">
                                      <p:cBhvr additive="base">
                                        <p:cTn id="898" dur="4000" fill="hold"/>
                                        <p:tgtEl>
                                          <p:spTgt spid="47"/>
                                        </p:tgtEl>
                                        <p:attrNameLst>
                                          <p:attrName>ppt_x</p:attrName>
                                        </p:attrNameLst>
                                      </p:cBhvr>
                                      <p:tavLst>
                                        <p:tav tm="0">
                                          <p:val>
                                            <p:strVal val="0-#ppt_w/2"/>
                                          </p:val>
                                        </p:tav>
                                        <p:tav tm="100000">
                                          <p:val>
                                            <p:strVal val="#ppt_x"/>
                                          </p:val>
                                        </p:tav>
                                      </p:tavLst>
                                    </p:anim>
                                    <p:anim calcmode="lin" valueType="num">
                                      <p:cBhvr additive="base">
                                        <p:cTn id="899" dur="4000" fill="hold"/>
                                        <p:tgtEl>
                                          <p:spTgt spid="47"/>
                                        </p:tgtEl>
                                        <p:attrNameLst>
                                          <p:attrName>ppt_y</p:attrName>
                                        </p:attrNameLst>
                                      </p:cBhvr>
                                      <p:tavLst>
                                        <p:tav tm="0">
                                          <p:val>
                                            <p:strVal val="#ppt_y"/>
                                          </p:val>
                                        </p:tav>
                                        <p:tav tm="100000">
                                          <p:val>
                                            <p:strVal val="#ppt_y"/>
                                          </p:val>
                                        </p:tav>
                                      </p:tavLst>
                                    </p:anim>
                                  </p:childTnLst>
                                </p:cTn>
                              </p:par>
                              <p:par>
                                <p:cTn id="900" presetID="2" presetClass="exit" presetSubtype="8" fill="hold" grpId="1" nodeType="withEffect">
                                  <p:stCondLst>
                                    <p:cond delay="0"/>
                                  </p:stCondLst>
                                  <p:childTnLst>
                                    <p:anim calcmode="lin" valueType="num">
                                      <p:cBhvr additive="base">
                                        <p:cTn id="901" dur="4500"/>
                                        <p:tgtEl>
                                          <p:spTgt spid="47"/>
                                        </p:tgtEl>
                                        <p:attrNameLst>
                                          <p:attrName>ppt_x</p:attrName>
                                        </p:attrNameLst>
                                      </p:cBhvr>
                                      <p:tavLst>
                                        <p:tav tm="0">
                                          <p:val>
                                            <p:strVal val="ppt_x"/>
                                          </p:val>
                                        </p:tav>
                                        <p:tav tm="100000">
                                          <p:val>
                                            <p:strVal val="0-ppt_w/2"/>
                                          </p:val>
                                        </p:tav>
                                      </p:tavLst>
                                    </p:anim>
                                    <p:anim calcmode="lin" valueType="num">
                                      <p:cBhvr additive="base">
                                        <p:cTn id="902" dur="4500"/>
                                        <p:tgtEl>
                                          <p:spTgt spid="47"/>
                                        </p:tgtEl>
                                        <p:attrNameLst>
                                          <p:attrName>ppt_y</p:attrName>
                                        </p:attrNameLst>
                                      </p:cBhvr>
                                      <p:tavLst>
                                        <p:tav tm="0">
                                          <p:val>
                                            <p:strVal val="ppt_y"/>
                                          </p:val>
                                        </p:tav>
                                        <p:tav tm="100000">
                                          <p:val>
                                            <p:strVal val="ppt_y"/>
                                          </p:val>
                                        </p:tav>
                                      </p:tavLst>
                                    </p:anim>
                                    <p:set>
                                      <p:cBhvr>
                                        <p:cTn id="903" dur="1" fill="hold">
                                          <p:stCondLst>
                                            <p:cond delay="4499"/>
                                          </p:stCondLst>
                                        </p:cTn>
                                        <p:tgtEl>
                                          <p:spTgt spid="47"/>
                                        </p:tgtEl>
                                        <p:attrNameLst>
                                          <p:attrName>style.visibility</p:attrName>
                                        </p:attrNameLst>
                                      </p:cBhvr>
                                      <p:to>
                                        <p:strVal val="hidden"/>
                                      </p:to>
                                    </p:set>
                                  </p:childTnLst>
                                </p:cTn>
                              </p:par>
                              <p:par>
                                <p:cTn id="904" presetID="3" presetClass="exit" presetSubtype="5" fill="hold" grpId="2" nodeType="withEffect">
                                  <p:stCondLst>
                                    <p:cond delay="0"/>
                                  </p:stCondLst>
                                  <p:childTnLst>
                                    <p:animEffect transition="out" filter="blinds(vertical)">
                                      <p:cBhvr>
                                        <p:cTn id="905" dur="5500"/>
                                        <p:tgtEl>
                                          <p:spTgt spid="47"/>
                                        </p:tgtEl>
                                      </p:cBhvr>
                                    </p:animEffect>
                                    <p:set>
                                      <p:cBhvr>
                                        <p:cTn id="906" dur="1" fill="hold">
                                          <p:stCondLst>
                                            <p:cond delay="5499"/>
                                          </p:stCondLst>
                                        </p:cTn>
                                        <p:tgtEl>
                                          <p:spTgt spid="47"/>
                                        </p:tgtEl>
                                        <p:attrNameLst>
                                          <p:attrName>style.visibility</p:attrName>
                                        </p:attrNameLst>
                                      </p:cBhvr>
                                      <p:to>
                                        <p:strVal val="hidden"/>
                                      </p:to>
                                    </p:set>
                                  </p:childTnLst>
                                </p:cTn>
                              </p:par>
                              <p:par>
                                <p:cTn id="907" presetID="2" presetClass="entr" presetSubtype="8" fill="hold" grpId="0" nodeType="withEffect">
                                  <p:stCondLst>
                                    <p:cond delay="0"/>
                                  </p:stCondLst>
                                  <p:childTnLst>
                                    <p:set>
                                      <p:cBhvr>
                                        <p:cTn id="908" dur="1" fill="hold">
                                          <p:stCondLst>
                                            <p:cond delay="0"/>
                                          </p:stCondLst>
                                        </p:cTn>
                                        <p:tgtEl>
                                          <p:spTgt spid="46"/>
                                        </p:tgtEl>
                                        <p:attrNameLst>
                                          <p:attrName>style.visibility</p:attrName>
                                        </p:attrNameLst>
                                      </p:cBhvr>
                                      <p:to>
                                        <p:strVal val="visible"/>
                                      </p:to>
                                    </p:set>
                                    <p:anim calcmode="lin" valueType="num">
                                      <p:cBhvr additive="base">
                                        <p:cTn id="909" dur="4000" fill="hold"/>
                                        <p:tgtEl>
                                          <p:spTgt spid="46"/>
                                        </p:tgtEl>
                                        <p:attrNameLst>
                                          <p:attrName>ppt_x</p:attrName>
                                        </p:attrNameLst>
                                      </p:cBhvr>
                                      <p:tavLst>
                                        <p:tav tm="0">
                                          <p:val>
                                            <p:strVal val="0-#ppt_w/2"/>
                                          </p:val>
                                        </p:tav>
                                        <p:tav tm="100000">
                                          <p:val>
                                            <p:strVal val="#ppt_x"/>
                                          </p:val>
                                        </p:tav>
                                      </p:tavLst>
                                    </p:anim>
                                    <p:anim calcmode="lin" valueType="num">
                                      <p:cBhvr additive="base">
                                        <p:cTn id="910" dur="4000" fill="hold"/>
                                        <p:tgtEl>
                                          <p:spTgt spid="46"/>
                                        </p:tgtEl>
                                        <p:attrNameLst>
                                          <p:attrName>ppt_y</p:attrName>
                                        </p:attrNameLst>
                                      </p:cBhvr>
                                      <p:tavLst>
                                        <p:tav tm="0">
                                          <p:val>
                                            <p:strVal val="#ppt_y"/>
                                          </p:val>
                                        </p:tav>
                                        <p:tav tm="100000">
                                          <p:val>
                                            <p:strVal val="#ppt_y"/>
                                          </p:val>
                                        </p:tav>
                                      </p:tavLst>
                                    </p:anim>
                                  </p:childTnLst>
                                </p:cTn>
                              </p:par>
                              <p:par>
                                <p:cTn id="911" presetID="2" presetClass="exit" presetSubtype="8" fill="hold" grpId="1" nodeType="withEffect">
                                  <p:stCondLst>
                                    <p:cond delay="0"/>
                                  </p:stCondLst>
                                  <p:childTnLst>
                                    <p:anim calcmode="lin" valueType="num">
                                      <p:cBhvr additive="base">
                                        <p:cTn id="912" dur="4500"/>
                                        <p:tgtEl>
                                          <p:spTgt spid="46"/>
                                        </p:tgtEl>
                                        <p:attrNameLst>
                                          <p:attrName>ppt_x</p:attrName>
                                        </p:attrNameLst>
                                      </p:cBhvr>
                                      <p:tavLst>
                                        <p:tav tm="0">
                                          <p:val>
                                            <p:strVal val="ppt_x"/>
                                          </p:val>
                                        </p:tav>
                                        <p:tav tm="100000">
                                          <p:val>
                                            <p:strVal val="0-ppt_w/2"/>
                                          </p:val>
                                        </p:tav>
                                      </p:tavLst>
                                    </p:anim>
                                    <p:anim calcmode="lin" valueType="num">
                                      <p:cBhvr additive="base">
                                        <p:cTn id="913" dur="4500"/>
                                        <p:tgtEl>
                                          <p:spTgt spid="46"/>
                                        </p:tgtEl>
                                        <p:attrNameLst>
                                          <p:attrName>ppt_y</p:attrName>
                                        </p:attrNameLst>
                                      </p:cBhvr>
                                      <p:tavLst>
                                        <p:tav tm="0">
                                          <p:val>
                                            <p:strVal val="ppt_y"/>
                                          </p:val>
                                        </p:tav>
                                        <p:tav tm="100000">
                                          <p:val>
                                            <p:strVal val="ppt_y"/>
                                          </p:val>
                                        </p:tav>
                                      </p:tavLst>
                                    </p:anim>
                                    <p:set>
                                      <p:cBhvr>
                                        <p:cTn id="914" dur="1" fill="hold">
                                          <p:stCondLst>
                                            <p:cond delay="4499"/>
                                          </p:stCondLst>
                                        </p:cTn>
                                        <p:tgtEl>
                                          <p:spTgt spid="46"/>
                                        </p:tgtEl>
                                        <p:attrNameLst>
                                          <p:attrName>style.visibility</p:attrName>
                                        </p:attrNameLst>
                                      </p:cBhvr>
                                      <p:to>
                                        <p:strVal val="hidden"/>
                                      </p:to>
                                    </p:set>
                                  </p:childTnLst>
                                </p:cTn>
                              </p:par>
                              <p:par>
                                <p:cTn id="915" presetID="3" presetClass="exit" presetSubtype="5" fill="hold" grpId="2" nodeType="withEffect">
                                  <p:stCondLst>
                                    <p:cond delay="0"/>
                                  </p:stCondLst>
                                  <p:childTnLst>
                                    <p:animEffect transition="out" filter="blinds(vertical)">
                                      <p:cBhvr>
                                        <p:cTn id="916" dur="5500"/>
                                        <p:tgtEl>
                                          <p:spTgt spid="46"/>
                                        </p:tgtEl>
                                      </p:cBhvr>
                                    </p:animEffect>
                                    <p:set>
                                      <p:cBhvr>
                                        <p:cTn id="917" dur="1" fill="hold">
                                          <p:stCondLst>
                                            <p:cond delay="5499"/>
                                          </p:stCondLst>
                                        </p:cTn>
                                        <p:tgtEl>
                                          <p:spTgt spid="46"/>
                                        </p:tgtEl>
                                        <p:attrNameLst>
                                          <p:attrName>style.visibility</p:attrName>
                                        </p:attrNameLst>
                                      </p:cBhvr>
                                      <p:to>
                                        <p:strVal val="hidden"/>
                                      </p:to>
                                    </p:set>
                                  </p:childTnLst>
                                </p:cTn>
                              </p:par>
                              <p:par>
                                <p:cTn id="918" presetID="8" presetClass="emph" presetSubtype="0" fill="hold" grpId="3" nodeType="withEffect">
                                  <p:stCondLst>
                                    <p:cond delay="0"/>
                                  </p:stCondLst>
                                  <p:childTnLst>
                                    <p:animRot by="21600000">
                                      <p:cBhvr>
                                        <p:cTn id="919" dur="5000" fill="hold"/>
                                        <p:tgtEl>
                                          <p:spTgt spid="39"/>
                                        </p:tgtEl>
                                        <p:attrNameLst>
                                          <p:attrName>r</p:attrName>
                                        </p:attrNameLst>
                                      </p:cBhvr>
                                    </p:animRot>
                                  </p:childTnLst>
                                </p:cTn>
                              </p:par>
                              <p:par>
                                <p:cTn id="920" presetID="8" presetClass="emph" presetSubtype="0" fill="hold" grpId="3" nodeType="withEffect">
                                  <p:stCondLst>
                                    <p:cond delay="0"/>
                                  </p:stCondLst>
                                  <p:childTnLst>
                                    <p:animRot by="21600000">
                                      <p:cBhvr>
                                        <p:cTn id="921" dur="5000" fill="hold"/>
                                        <p:tgtEl>
                                          <p:spTgt spid="40"/>
                                        </p:tgtEl>
                                        <p:attrNameLst>
                                          <p:attrName>r</p:attrName>
                                        </p:attrNameLst>
                                      </p:cBhvr>
                                    </p:animRot>
                                  </p:childTnLst>
                                </p:cTn>
                              </p:par>
                              <p:par>
                                <p:cTn id="922" presetID="8" presetClass="emph" presetSubtype="0" fill="hold" grpId="3" nodeType="withEffect">
                                  <p:stCondLst>
                                    <p:cond delay="0"/>
                                  </p:stCondLst>
                                  <p:childTnLst>
                                    <p:animRot by="21600000">
                                      <p:cBhvr>
                                        <p:cTn id="923" dur="5000" fill="hold"/>
                                        <p:tgtEl>
                                          <p:spTgt spid="41"/>
                                        </p:tgtEl>
                                        <p:attrNameLst>
                                          <p:attrName>r</p:attrName>
                                        </p:attrNameLst>
                                      </p:cBhvr>
                                    </p:animRot>
                                  </p:childTnLst>
                                </p:cTn>
                              </p:par>
                              <p:par>
                                <p:cTn id="924" presetID="8" presetClass="emph" presetSubtype="0" fill="hold" grpId="3" nodeType="withEffect">
                                  <p:stCondLst>
                                    <p:cond delay="0"/>
                                  </p:stCondLst>
                                  <p:childTnLst>
                                    <p:animRot by="21600000">
                                      <p:cBhvr>
                                        <p:cTn id="925" dur="5000" fill="hold"/>
                                        <p:tgtEl>
                                          <p:spTgt spid="44"/>
                                        </p:tgtEl>
                                        <p:attrNameLst>
                                          <p:attrName>r</p:attrName>
                                        </p:attrNameLst>
                                      </p:cBhvr>
                                    </p:animRot>
                                  </p:childTnLst>
                                </p:cTn>
                              </p:par>
                              <p:par>
                                <p:cTn id="926" presetID="8" presetClass="emph" presetSubtype="0" fill="hold" grpId="3" nodeType="withEffect">
                                  <p:stCondLst>
                                    <p:cond delay="0"/>
                                  </p:stCondLst>
                                  <p:childTnLst>
                                    <p:animRot by="21600000">
                                      <p:cBhvr>
                                        <p:cTn id="927" dur="5000" fill="hold"/>
                                        <p:tgtEl>
                                          <p:spTgt spid="42"/>
                                        </p:tgtEl>
                                        <p:attrNameLst>
                                          <p:attrName>r</p:attrName>
                                        </p:attrNameLst>
                                      </p:cBhvr>
                                    </p:animRot>
                                  </p:childTnLst>
                                </p:cTn>
                              </p:par>
                              <p:par>
                                <p:cTn id="928" presetID="8" presetClass="emph" presetSubtype="0" fill="hold" grpId="3" nodeType="withEffect">
                                  <p:stCondLst>
                                    <p:cond delay="0"/>
                                  </p:stCondLst>
                                  <p:childTnLst>
                                    <p:animRot by="21600000">
                                      <p:cBhvr>
                                        <p:cTn id="929" dur="5000" fill="hold"/>
                                        <p:tgtEl>
                                          <p:spTgt spid="43"/>
                                        </p:tgtEl>
                                        <p:attrNameLst>
                                          <p:attrName>r</p:attrName>
                                        </p:attrNameLst>
                                      </p:cBhvr>
                                    </p:animRot>
                                  </p:childTnLst>
                                </p:cTn>
                              </p:par>
                              <p:par>
                                <p:cTn id="930" presetID="2" presetClass="entr" presetSubtype="8" fill="hold" grpId="0" nodeType="withEffect">
                                  <p:stCondLst>
                                    <p:cond delay="0"/>
                                  </p:stCondLst>
                                  <p:childTnLst>
                                    <p:set>
                                      <p:cBhvr>
                                        <p:cTn id="931" dur="1" fill="hold">
                                          <p:stCondLst>
                                            <p:cond delay="0"/>
                                          </p:stCondLst>
                                        </p:cTn>
                                        <p:tgtEl>
                                          <p:spTgt spid="45"/>
                                        </p:tgtEl>
                                        <p:attrNameLst>
                                          <p:attrName>style.visibility</p:attrName>
                                        </p:attrNameLst>
                                      </p:cBhvr>
                                      <p:to>
                                        <p:strVal val="visible"/>
                                      </p:to>
                                    </p:set>
                                    <p:anim calcmode="lin" valueType="num">
                                      <p:cBhvr additive="base">
                                        <p:cTn id="932" dur="4000" fill="hold"/>
                                        <p:tgtEl>
                                          <p:spTgt spid="45"/>
                                        </p:tgtEl>
                                        <p:attrNameLst>
                                          <p:attrName>ppt_x</p:attrName>
                                        </p:attrNameLst>
                                      </p:cBhvr>
                                      <p:tavLst>
                                        <p:tav tm="0">
                                          <p:val>
                                            <p:strVal val="0-#ppt_w/2"/>
                                          </p:val>
                                        </p:tav>
                                        <p:tav tm="100000">
                                          <p:val>
                                            <p:strVal val="#ppt_x"/>
                                          </p:val>
                                        </p:tav>
                                      </p:tavLst>
                                    </p:anim>
                                    <p:anim calcmode="lin" valueType="num">
                                      <p:cBhvr additive="base">
                                        <p:cTn id="933" dur="4000" fill="hold"/>
                                        <p:tgtEl>
                                          <p:spTgt spid="45"/>
                                        </p:tgtEl>
                                        <p:attrNameLst>
                                          <p:attrName>ppt_y</p:attrName>
                                        </p:attrNameLst>
                                      </p:cBhvr>
                                      <p:tavLst>
                                        <p:tav tm="0">
                                          <p:val>
                                            <p:strVal val="#ppt_y"/>
                                          </p:val>
                                        </p:tav>
                                        <p:tav tm="100000">
                                          <p:val>
                                            <p:strVal val="#ppt_y"/>
                                          </p:val>
                                        </p:tav>
                                      </p:tavLst>
                                    </p:anim>
                                  </p:childTnLst>
                                </p:cTn>
                              </p:par>
                              <p:par>
                                <p:cTn id="934" presetID="2" presetClass="exit" presetSubtype="2" fill="hold" grpId="1" nodeType="withEffect">
                                  <p:stCondLst>
                                    <p:cond delay="0"/>
                                  </p:stCondLst>
                                  <p:childTnLst>
                                    <p:anim calcmode="lin" valueType="num">
                                      <p:cBhvr additive="base">
                                        <p:cTn id="935" dur="4500"/>
                                        <p:tgtEl>
                                          <p:spTgt spid="45"/>
                                        </p:tgtEl>
                                        <p:attrNameLst>
                                          <p:attrName>ppt_x</p:attrName>
                                        </p:attrNameLst>
                                      </p:cBhvr>
                                      <p:tavLst>
                                        <p:tav tm="0">
                                          <p:val>
                                            <p:strVal val="ppt_x"/>
                                          </p:val>
                                        </p:tav>
                                        <p:tav tm="100000">
                                          <p:val>
                                            <p:strVal val="1+ppt_w/2"/>
                                          </p:val>
                                        </p:tav>
                                      </p:tavLst>
                                    </p:anim>
                                    <p:anim calcmode="lin" valueType="num">
                                      <p:cBhvr additive="base">
                                        <p:cTn id="936" dur="4500"/>
                                        <p:tgtEl>
                                          <p:spTgt spid="45"/>
                                        </p:tgtEl>
                                        <p:attrNameLst>
                                          <p:attrName>ppt_y</p:attrName>
                                        </p:attrNameLst>
                                      </p:cBhvr>
                                      <p:tavLst>
                                        <p:tav tm="0">
                                          <p:val>
                                            <p:strVal val="ppt_y"/>
                                          </p:val>
                                        </p:tav>
                                        <p:tav tm="100000">
                                          <p:val>
                                            <p:strVal val="ppt_y"/>
                                          </p:val>
                                        </p:tav>
                                      </p:tavLst>
                                    </p:anim>
                                    <p:set>
                                      <p:cBhvr>
                                        <p:cTn id="937" dur="1" fill="hold">
                                          <p:stCondLst>
                                            <p:cond delay="4499"/>
                                          </p:stCondLst>
                                        </p:cTn>
                                        <p:tgtEl>
                                          <p:spTgt spid="45"/>
                                        </p:tgtEl>
                                        <p:attrNameLst>
                                          <p:attrName>style.visibility</p:attrName>
                                        </p:attrNameLst>
                                      </p:cBhvr>
                                      <p:to>
                                        <p:strVal val="hidden"/>
                                      </p:to>
                                    </p:set>
                                  </p:childTnLst>
                                </p:cTn>
                              </p:par>
                              <p:par>
                                <p:cTn id="938" presetID="3" presetClass="exit" presetSubtype="5" fill="hold" grpId="2" nodeType="withEffect">
                                  <p:stCondLst>
                                    <p:cond delay="0"/>
                                  </p:stCondLst>
                                  <p:childTnLst>
                                    <p:animEffect transition="out" filter="blinds(vertical)">
                                      <p:cBhvr>
                                        <p:cTn id="939" dur="5500"/>
                                        <p:tgtEl>
                                          <p:spTgt spid="45"/>
                                        </p:tgtEl>
                                      </p:cBhvr>
                                    </p:animEffect>
                                    <p:set>
                                      <p:cBhvr>
                                        <p:cTn id="940" dur="1" fill="hold">
                                          <p:stCondLst>
                                            <p:cond delay="5499"/>
                                          </p:stCondLst>
                                        </p:cTn>
                                        <p:tgtEl>
                                          <p:spTgt spid="45"/>
                                        </p:tgtEl>
                                        <p:attrNameLst>
                                          <p:attrName>style.visibility</p:attrName>
                                        </p:attrNameLst>
                                      </p:cBhvr>
                                      <p:to>
                                        <p:strVal val="hidden"/>
                                      </p:to>
                                    </p:set>
                                  </p:childTnLst>
                                </p:cTn>
                              </p:par>
                              <p:par>
                                <p:cTn id="941" presetID="8" presetClass="emph" presetSubtype="0" fill="hold" grpId="3" nodeType="withEffect">
                                  <p:stCondLst>
                                    <p:cond delay="0"/>
                                  </p:stCondLst>
                                  <p:childTnLst>
                                    <p:animRot by="21600000">
                                      <p:cBhvr>
                                        <p:cTn id="942" dur="5000" fill="hold"/>
                                        <p:tgtEl>
                                          <p:spTgt spid="45"/>
                                        </p:tgtEl>
                                        <p:attrNameLst>
                                          <p:attrName>r</p:attrName>
                                        </p:attrNameLst>
                                      </p:cBhvr>
                                    </p:animRot>
                                  </p:childTnLst>
                                </p:cTn>
                              </p:par>
                              <p:par>
                                <p:cTn id="943" presetID="8" presetClass="emph" presetSubtype="0" fill="hold" grpId="3" nodeType="withEffect">
                                  <p:stCondLst>
                                    <p:cond delay="0"/>
                                  </p:stCondLst>
                                  <p:childTnLst>
                                    <p:animRot by="21600000">
                                      <p:cBhvr>
                                        <p:cTn id="944" dur="5000" fill="hold"/>
                                        <p:tgtEl>
                                          <p:spTgt spid="32"/>
                                        </p:tgtEl>
                                        <p:attrNameLst>
                                          <p:attrName>r</p:attrName>
                                        </p:attrNameLst>
                                      </p:cBhvr>
                                    </p:animRot>
                                  </p:childTnLst>
                                </p:cTn>
                              </p:par>
                              <p:par>
                                <p:cTn id="945" presetID="8" presetClass="emph" presetSubtype="0" fill="hold" grpId="3" nodeType="withEffect">
                                  <p:stCondLst>
                                    <p:cond delay="0"/>
                                  </p:stCondLst>
                                  <p:childTnLst>
                                    <p:animRot by="21600000">
                                      <p:cBhvr>
                                        <p:cTn id="946" dur="5000" fill="hold"/>
                                        <p:tgtEl>
                                          <p:spTgt spid="38"/>
                                        </p:tgtEl>
                                        <p:attrNameLst>
                                          <p:attrName>r</p:attrName>
                                        </p:attrNameLst>
                                      </p:cBhvr>
                                    </p:animRot>
                                  </p:childTnLst>
                                </p:cTn>
                              </p:par>
                              <p:par>
                                <p:cTn id="947" presetID="8" presetClass="emph" presetSubtype="0" fill="hold" grpId="3" nodeType="withEffect">
                                  <p:stCondLst>
                                    <p:cond delay="0"/>
                                  </p:stCondLst>
                                  <p:childTnLst>
                                    <p:animRot by="21600000">
                                      <p:cBhvr>
                                        <p:cTn id="948" dur="5000" fill="hold"/>
                                        <p:tgtEl>
                                          <p:spTgt spid="37"/>
                                        </p:tgtEl>
                                        <p:attrNameLst>
                                          <p:attrName>r</p:attrName>
                                        </p:attrNameLst>
                                      </p:cBhvr>
                                    </p:animRot>
                                  </p:childTnLst>
                                </p:cTn>
                              </p:par>
                              <p:par>
                                <p:cTn id="949" presetID="8" presetClass="emph" presetSubtype="0" fill="hold" grpId="3" nodeType="withEffect">
                                  <p:stCondLst>
                                    <p:cond delay="0"/>
                                  </p:stCondLst>
                                  <p:childTnLst>
                                    <p:animRot by="21600000">
                                      <p:cBhvr>
                                        <p:cTn id="950" dur="5000" fill="hold"/>
                                        <p:tgtEl>
                                          <p:spTgt spid="36"/>
                                        </p:tgtEl>
                                        <p:attrNameLst>
                                          <p:attrName>r</p:attrName>
                                        </p:attrNameLst>
                                      </p:cBhvr>
                                    </p:animRot>
                                  </p:childTnLst>
                                </p:cTn>
                              </p:par>
                              <p:par>
                                <p:cTn id="951" presetID="8" presetClass="emph" presetSubtype="0" fill="hold" grpId="3" nodeType="withEffect">
                                  <p:stCondLst>
                                    <p:cond delay="0"/>
                                  </p:stCondLst>
                                  <p:childTnLst>
                                    <p:animRot by="21600000">
                                      <p:cBhvr>
                                        <p:cTn id="952" dur="5000" fill="hold"/>
                                        <p:tgtEl>
                                          <p:spTgt spid="35"/>
                                        </p:tgtEl>
                                        <p:attrNameLst>
                                          <p:attrName>r</p:attrName>
                                        </p:attrNameLst>
                                      </p:cBhvr>
                                    </p:animRot>
                                  </p:childTnLst>
                                </p:cTn>
                              </p:par>
                              <p:par>
                                <p:cTn id="953" presetID="8" presetClass="emph" presetSubtype="0" fill="hold" grpId="3" nodeType="withEffect">
                                  <p:stCondLst>
                                    <p:cond delay="0"/>
                                  </p:stCondLst>
                                  <p:childTnLst>
                                    <p:animRot by="21600000">
                                      <p:cBhvr>
                                        <p:cTn id="954" dur="5000" fill="hold"/>
                                        <p:tgtEl>
                                          <p:spTgt spid="34"/>
                                        </p:tgtEl>
                                        <p:attrNameLst>
                                          <p:attrName>r</p:attrName>
                                        </p:attrNameLst>
                                      </p:cBhvr>
                                    </p:animRot>
                                  </p:childTnLst>
                                </p:cTn>
                              </p:par>
                              <p:par>
                                <p:cTn id="955" presetID="8" presetClass="emph" presetSubtype="0" fill="hold" grpId="3" nodeType="withEffect">
                                  <p:stCondLst>
                                    <p:cond delay="0"/>
                                  </p:stCondLst>
                                  <p:childTnLst>
                                    <p:animRot by="21600000">
                                      <p:cBhvr>
                                        <p:cTn id="956" dur="5000" fill="hold"/>
                                        <p:tgtEl>
                                          <p:spTgt spid="33"/>
                                        </p:tgtEl>
                                        <p:attrNameLst>
                                          <p:attrName>r</p:attrName>
                                        </p:attrNameLst>
                                      </p:cBhvr>
                                    </p:animRot>
                                  </p:childTnLst>
                                </p:cTn>
                              </p:par>
                              <p:par>
                                <p:cTn id="957" presetID="8" presetClass="emph" presetSubtype="0" fill="hold" grpId="3" nodeType="withEffect">
                                  <p:stCondLst>
                                    <p:cond delay="0"/>
                                  </p:stCondLst>
                                  <p:childTnLst>
                                    <p:animRot by="21600000">
                                      <p:cBhvr>
                                        <p:cTn id="958" dur="5000" fill="hold"/>
                                        <p:tgtEl>
                                          <p:spTgt spid="31"/>
                                        </p:tgtEl>
                                        <p:attrNameLst>
                                          <p:attrName>r</p:attrName>
                                        </p:attrNameLst>
                                      </p:cBhvr>
                                    </p:animRot>
                                  </p:childTnLst>
                                </p:cTn>
                              </p:par>
                              <p:par>
                                <p:cTn id="959" presetID="8" presetClass="emph" presetSubtype="0" fill="hold" grpId="3" nodeType="withEffect">
                                  <p:stCondLst>
                                    <p:cond delay="0"/>
                                  </p:stCondLst>
                                  <p:childTnLst>
                                    <p:animRot by="21600000">
                                      <p:cBhvr>
                                        <p:cTn id="960" dur="5000" fill="hold"/>
                                        <p:tgtEl>
                                          <p:spTgt spid="30"/>
                                        </p:tgtEl>
                                        <p:attrNameLst>
                                          <p:attrName>r</p:attrName>
                                        </p:attrNameLst>
                                      </p:cBhvr>
                                    </p:animRot>
                                  </p:childTnLst>
                                </p:cTn>
                              </p:par>
                              <p:par>
                                <p:cTn id="961" presetID="8" presetClass="emph" presetSubtype="0" fill="hold" grpId="3" nodeType="withEffect">
                                  <p:stCondLst>
                                    <p:cond delay="0"/>
                                  </p:stCondLst>
                                  <p:childTnLst>
                                    <p:animRot by="21600000">
                                      <p:cBhvr>
                                        <p:cTn id="962" dur="5000" fill="hold"/>
                                        <p:tgtEl>
                                          <p:spTgt spid="29"/>
                                        </p:tgtEl>
                                        <p:attrNameLst>
                                          <p:attrName>r</p:attrName>
                                        </p:attrNameLst>
                                      </p:cBhvr>
                                    </p:animRot>
                                  </p:childTnLst>
                                </p:cTn>
                              </p:par>
                              <p:par>
                                <p:cTn id="963" presetID="8" presetClass="emph" presetSubtype="0" fill="hold" grpId="3" nodeType="withEffect">
                                  <p:stCondLst>
                                    <p:cond delay="0"/>
                                  </p:stCondLst>
                                  <p:childTnLst>
                                    <p:animRot by="21600000">
                                      <p:cBhvr>
                                        <p:cTn id="964" dur="5000" fill="hold"/>
                                        <p:tgtEl>
                                          <p:spTgt spid="28"/>
                                        </p:tgtEl>
                                        <p:attrNameLst>
                                          <p:attrName>r</p:attrName>
                                        </p:attrNameLst>
                                      </p:cBhvr>
                                    </p:animRot>
                                  </p:childTnLst>
                                </p:cTn>
                              </p:par>
                              <p:par>
                                <p:cTn id="965" presetID="8" presetClass="emph" presetSubtype="0" fill="hold" grpId="3" nodeType="withEffect">
                                  <p:stCondLst>
                                    <p:cond delay="0"/>
                                  </p:stCondLst>
                                  <p:childTnLst>
                                    <p:animRot by="21600000">
                                      <p:cBhvr>
                                        <p:cTn id="966" dur="5000" fill="hold"/>
                                        <p:tgtEl>
                                          <p:spTgt spid="27"/>
                                        </p:tgtEl>
                                        <p:attrNameLst>
                                          <p:attrName>r</p:attrName>
                                        </p:attrNameLst>
                                      </p:cBhvr>
                                    </p:animRot>
                                  </p:childTnLst>
                                </p:cTn>
                              </p:par>
                              <p:par>
                                <p:cTn id="967" presetID="8" presetClass="emph" presetSubtype="0" fill="hold" grpId="3" nodeType="withEffect">
                                  <p:stCondLst>
                                    <p:cond delay="0"/>
                                  </p:stCondLst>
                                  <p:childTnLst>
                                    <p:animRot by="21600000">
                                      <p:cBhvr>
                                        <p:cTn id="968" dur="5000" fill="hold"/>
                                        <p:tgtEl>
                                          <p:spTgt spid="26"/>
                                        </p:tgtEl>
                                        <p:attrNameLst>
                                          <p:attrName>r</p:attrName>
                                        </p:attrNameLst>
                                      </p:cBhvr>
                                    </p:animRot>
                                  </p:childTnLst>
                                </p:cTn>
                              </p:par>
                              <p:par>
                                <p:cTn id="969" presetID="8" presetClass="emph" presetSubtype="0" fill="hold" grpId="3" nodeType="withEffect">
                                  <p:stCondLst>
                                    <p:cond delay="0"/>
                                  </p:stCondLst>
                                  <p:childTnLst>
                                    <p:animRot by="21600000">
                                      <p:cBhvr>
                                        <p:cTn id="970" dur="5000" fill="hold"/>
                                        <p:tgtEl>
                                          <p:spTgt spid="25"/>
                                        </p:tgtEl>
                                        <p:attrNameLst>
                                          <p:attrName>r</p:attrName>
                                        </p:attrNameLst>
                                      </p:cBhvr>
                                    </p:animRot>
                                  </p:childTnLst>
                                </p:cTn>
                              </p:par>
                              <p:par>
                                <p:cTn id="971" presetID="8" presetClass="emph" presetSubtype="0" fill="hold" grpId="3" nodeType="withEffect">
                                  <p:stCondLst>
                                    <p:cond delay="0"/>
                                  </p:stCondLst>
                                  <p:childTnLst>
                                    <p:animRot by="21600000">
                                      <p:cBhvr>
                                        <p:cTn id="972" dur="5000" fill="hold"/>
                                        <p:tgtEl>
                                          <p:spTgt spid="24"/>
                                        </p:tgtEl>
                                        <p:attrNameLst>
                                          <p:attrName>r</p:attrName>
                                        </p:attrNameLst>
                                      </p:cBhvr>
                                    </p:animRot>
                                  </p:childTnLst>
                                </p:cTn>
                              </p:par>
                              <p:par>
                                <p:cTn id="973" presetID="8" presetClass="emph" presetSubtype="0" fill="hold" grpId="3" nodeType="withEffect">
                                  <p:stCondLst>
                                    <p:cond delay="0"/>
                                  </p:stCondLst>
                                  <p:childTnLst>
                                    <p:animRot by="21600000">
                                      <p:cBhvr>
                                        <p:cTn id="974" dur="5000" fill="hold"/>
                                        <p:tgtEl>
                                          <p:spTgt spid="23"/>
                                        </p:tgtEl>
                                        <p:attrNameLst>
                                          <p:attrName>r</p:attrName>
                                        </p:attrNameLst>
                                      </p:cBhvr>
                                    </p:animRot>
                                  </p:childTnLst>
                                </p:cTn>
                              </p:par>
                              <p:par>
                                <p:cTn id="975" presetID="8" presetClass="emph" presetSubtype="0" fill="hold" grpId="3" nodeType="withEffect">
                                  <p:stCondLst>
                                    <p:cond delay="0"/>
                                  </p:stCondLst>
                                  <p:childTnLst>
                                    <p:animRot by="21600000">
                                      <p:cBhvr>
                                        <p:cTn id="976" dur="5000" fill="hold"/>
                                        <p:tgtEl>
                                          <p:spTgt spid="22"/>
                                        </p:tgtEl>
                                        <p:attrNameLst>
                                          <p:attrName>r</p:attrName>
                                        </p:attrNameLst>
                                      </p:cBhvr>
                                    </p:animRot>
                                  </p:childTnLst>
                                </p:cTn>
                              </p:par>
                              <p:par>
                                <p:cTn id="977" presetID="8" presetClass="emph" presetSubtype="0" fill="hold" grpId="3" nodeType="withEffect">
                                  <p:stCondLst>
                                    <p:cond delay="0"/>
                                  </p:stCondLst>
                                  <p:childTnLst>
                                    <p:animRot by="21600000">
                                      <p:cBhvr>
                                        <p:cTn id="978" dur="5000" fill="hold"/>
                                        <p:tgtEl>
                                          <p:spTgt spid="21"/>
                                        </p:tgtEl>
                                        <p:attrNameLst>
                                          <p:attrName>r</p:attrName>
                                        </p:attrNameLst>
                                      </p:cBhvr>
                                    </p:animRot>
                                  </p:childTnLst>
                                </p:cTn>
                              </p:par>
                              <p:par>
                                <p:cTn id="979" presetID="8" presetClass="emph" presetSubtype="0" fill="hold" grpId="3" nodeType="withEffect">
                                  <p:stCondLst>
                                    <p:cond delay="0"/>
                                  </p:stCondLst>
                                  <p:childTnLst>
                                    <p:animRot by="21600000">
                                      <p:cBhvr>
                                        <p:cTn id="980" dur="5000" fill="hold"/>
                                        <p:tgtEl>
                                          <p:spTgt spid="18"/>
                                        </p:tgtEl>
                                        <p:attrNameLst>
                                          <p:attrName>r</p:attrName>
                                        </p:attrNameLst>
                                      </p:cBhvr>
                                    </p:animRot>
                                  </p:childTnLst>
                                </p:cTn>
                              </p:par>
                              <p:par>
                                <p:cTn id="981" presetID="8" presetClass="emph" presetSubtype="0" fill="hold" grpId="3" nodeType="withEffect">
                                  <p:stCondLst>
                                    <p:cond delay="0"/>
                                  </p:stCondLst>
                                  <p:childTnLst>
                                    <p:animRot by="21600000">
                                      <p:cBhvr>
                                        <p:cTn id="982" dur="5000" fill="hold"/>
                                        <p:tgtEl>
                                          <p:spTgt spid="19"/>
                                        </p:tgtEl>
                                        <p:attrNameLst>
                                          <p:attrName>r</p:attrName>
                                        </p:attrNameLst>
                                      </p:cBhvr>
                                    </p:animRot>
                                  </p:childTnLst>
                                </p:cTn>
                              </p:par>
                              <p:par>
                                <p:cTn id="983" presetID="8" presetClass="emph" presetSubtype="0" fill="hold" grpId="3" nodeType="withEffect">
                                  <p:stCondLst>
                                    <p:cond delay="0"/>
                                  </p:stCondLst>
                                  <p:childTnLst>
                                    <p:animRot by="21600000">
                                      <p:cBhvr>
                                        <p:cTn id="984" dur="5000" fill="hold"/>
                                        <p:tgtEl>
                                          <p:spTgt spid="20"/>
                                        </p:tgtEl>
                                        <p:attrNameLst>
                                          <p:attrName>r</p:attrName>
                                        </p:attrNameLst>
                                      </p:cBhvr>
                                    </p:animRot>
                                  </p:childTnLst>
                                </p:cTn>
                              </p:par>
                              <p:par>
                                <p:cTn id="985" presetID="8" presetClass="emph" presetSubtype="0" fill="hold" grpId="3" nodeType="withEffect">
                                  <p:stCondLst>
                                    <p:cond delay="0"/>
                                  </p:stCondLst>
                                  <p:childTnLst>
                                    <p:animRot by="21600000">
                                      <p:cBhvr>
                                        <p:cTn id="986" dur="5000" fill="hold"/>
                                        <p:tgtEl>
                                          <p:spTgt spid="17"/>
                                        </p:tgtEl>
                                        <p:attrNameLst>
                                          <p:attrName>r</p:attrName>
                                        </p:attrNameLst>
                                      </p:cBhvr>
                                    </p:animRot>
                                  </p:childTnLst>
                                </p:cTn>
                              </p:par>
                              <p:par>
                                <p:cTn id="987" presetID="8" presetClass="emph" presetSubtype="0" fill="hold" grpId="3" nodeType="withEffect">
                                  <p:stCondLst>
                                    <p:cond delay="0"/>
                                  </p:stCondLst>
                                  <p:childTnLst>
                                    <p:animRot by="21600000">
                                      <p:cBhvr>
                                        <p:cTn id="988" dur="5000" fill="hold"/>
                                        <p:tgtEl>
                                          <p:spTgt spid="16"/>
                                        </p:tgtEl>
                                        <p:attrNameLst>
                                          <p:attrName>r</p:attrName>
                                        </p:attrNameLst>
                                      </p:cBhvr>
                                    </p:animRot>
                                  </p:childTnLst>
                                </p:cTn>
                              </p:par>
                              <p:par>
                                <p:cTn id="989" presetID="8" presetClass="emph" presetSubtype="0" fill="hold" grpId="3" nodeType="withEffect">
                                  <p:stCondLst>
                                    <p:cond delay="0"/>
                                  </p:stCondLst>
                                  <p:childTnLst>
                                    <p:animRot by="21600000">
                                      <p:cBhvr>
                                        <p:cTn id="990" dur="5000" fill="hold"/>
                                        <p:tgtEl>
                                          <p:spTgt spid="15"/>
                                        </p:tgtEl>
                                        <p:attrNameLst>
                                          <p:attrName>r</p:attrName>
                                        </p:attrNameLst>
                                      </p:cBhvr>
                                    </p:animRot>
                                  </p:childTnLst>
                                </p:cTn>
                              </p:par>
                              <p:par>
                                <p:cTn id="991" presetID="8" presetClass="emph" presetSubtype="0" fill="hold" grpId="3" nodeType="withEffect">
                                  <p:stCondLst>
                                    <p:cond delay="0"/>
                                  </p:stCondLst>
                                  <p:childTnLst>
                                    <p:animRot by="21600000">
                                      <p:cBhvr>
                                        <p:cTn id="992" dur="5000" fill="hold"/>
                                        <p:tgtEl>
                                          <p:spTgt spid="14"/>
                                        </p:tgtEl>
                                        <p:attrNameLst>
                                          <p:attrName>r</p:attrName>
                                        </p:attrNameLst>
                                      </p:cBhvr>
                                    </p:animRot>
                                  </p:childTnLst>
                                </p:cTn>
                              </p:par>
                              <p:par>
                                <p:cTn id="993" presetID="8" presetClass="emph" presetSubtype="0" fill="hold" grpId="3" nodeType="withEffect">
                                  <p:stCondLst>
                                    <p:cond delay="0"/>
                                  </p:stCondLst>
                                  <p:childTnLst>
                                    <p:animRot by="21600000">
                                      <p:cBhvr>
                                        <p:cTn id="994" dur="5000" fill="hold"/>
                                        <p:tgtEl>
                                          <p:spTgt spid="13"/>
                                        </p:tgtEl>
                                        <p:attrNameLst>
                                          <p:attrName>r</p:attrName>
                                        </p:attrNameLst>
                                      </p:cBhvr>
                                    </p:animRot>
                                  </p:childTnLst>
                                </p:cTn>
                              </p:par>
                              <p:par>
                                <p:cTn id="995" presetID="8" presetClass="emph" presetSubtype="0" fill="hold" grpId="3" nodeType="withEffect">
                                  <p:stCondLst>
                                    <p:cond delay="0"/>
                                  </p:stCondLst>
                                  <p:childTnLst>
                                    <p:animRot by="21600000">
                                      <p:cBhvr>
                                        <p:cTn id="996" dur="5000" fill="hold"/>
                                        <p:tgtEl>
                                          <p:spTgt spid="12"/>
                                        </p:tgtEl>
                                        <p:attrNameLst>
                                          <p:attrName>r</p:attrName>
                                        </p:attrNameLst>
                                      </p:cBhvr>
                                    </p:animRot>
                                  </p:childTnLst>
                                </p:cTn>
                              </p:par>
                              <p:par>
                                <p:cTn id="997" presetID="8" presetClass="emph" presetSubtype="0" fill="hold" grpId="3" nodeType="withEffect">
                                  <p:stCondLst>
                                    <p:cond delay="0"/>
                                  </p:stCondLst>
                                  <p:childTnLst>
                                    <p:animRot by="21600000">
                                      <p:cBhvr>
                                        <p:cTn id="998" dur="5000" fill="hold"/>
                                        <p:tgtEl>
                                          <p:spTgt spid="11"/>
                                        </p:tgtEl>
                                        <p:attrNameLst>
                                          <p:attrName>r</p:attrName>
                                        </p:attrNameLst>
                                      </p:cBhvr>
                                    </p:animRot>
                                  </p:childTnLst>
                                </p:cTn>
                              </p:par>
                              <p:par>
                                <p:cTn id="999" presetID="8" presetClass="emph" presetSubtype="0" fill="hold" grpId="3" nodeType="withEffect">
                                  <p:stCondLst>
                                    <p:cond delay="0"/>
                                  </p:stCondLst>
                                  <p:childTnLst>
                                    <p:animRot by="21600000">
                                      <p:cBhvr>
                                        <p:cTn id="1000" dur="5000" fill="hold"/>
                                        <p:tgtEl>
                                          <p:spTgt spid="10"/>
                                        </p:tgtEl>
                                        <p:attrNameLst>
                                          <p:attrName>r</p:attrName>
                                        </p:attrNameLst>
                                      </p:cBhvr>
                                    </p:animRot>
                                  </p:childTnLst>
                                </p:cTn>
                              </p:par>
                              <p:par>
                                <p:cTn id="1001" presetID="8" presetClass="emph" presetSubtype="0" fill="hold" grpId="3" nodeType="withEffect">
                                  <p:stCondLst>
                                    <p:cond delay="0"/>
                                  </p:stCondLst>
                                  <p:childTnLst>
                                    <p:animRot by="21600000">
                                      <p:cBhvr>
                                        <p:cTn id="1002" dur="5000" fill="hold"/>
                                        <p:tgtEl>
                                          <p:spTgt spid="9"/>
                                        </p:tgtEl>
                                        <p:attrNameLst>
                                          <p:attrName>r</p:attrName>
                                        </p:attrNameLst>
                                      </p:cBhvr>
                                    </p:animRot>
                                  </p:childTnLst>
                                </p:cTn>
                              </p:par>
                              <p:par>
                                <p:cTn id="1003" presetID="8" presetClass="emph" presetSubtype="0" fill="hold" grpId="3" nodeType="withEffect">
                                  <p:stCondLst>
                                    <p:cond delay="0"/>
                                  </p:stCondLst>
                                  <p:childTnLst>
                                    <p:animRot by="21600000">
                                      <p:cBhvr>
                                        <p:cTn id="1004" dur="5000" fill="hold"/>
                                        <p:tgtEl>
                                          <p:spTgt spid="8"/>
                                        </p:tgtEl>
                                        <p:attrNameLst>
                                          <p:attrName>r</p:attrName>
                                        </p:attrNameLst>
                                      </p:cBhvr>
                                    </p:animRot>
                                  </p:childTnLst>
                                </p:cTn>
                              </p:par>
                              <p:par>
                                <p:cTn id="1005" presetID="8" presetClass="emph" presetSubtype="0" fill="hold" grpId="3" nodeType="withEffect">
                                  <p:stCondLst>
                                    <p:cond delay="0"/>
                                  </p:stCondLst>
                                  <p:childTnLst>
                                    <p:animRot by="21600000">
                                      <p:cBhvr>
                                        <p:cTn id="1006" dur="5000" fill="hold"/>
                                        <p:tgtEl>
                                          <p:spTgt spid="7"/>
                                        </p:tgtEl>
                                        <p:attrNameLst>
                                          <p:attrName>r</p:attrName>
                                        </p:attrNameLst>
                                      </p:cBhvr>
                                    </p:animRot>
                                  </p:childTnLst>
                                </p:cTn>
                              </p:par>
                              <p:par>
                                <p:cTn id="1007" presetID="8" presetClass="emph" presetSubtype="0" fill="hold" grpId="3" nodeType="withEffect">
                                  <p:stCondLst>
                                    <p:cond delay="0"/>
                                  </p:stCondLst>
                                  <p:childTnLst>
                                    <p:animRot by="21600000">
                                      <p:cBhvr>
                                        <p:cTn id="1008" dur="5000" fill="hold"/>
                                        <p:tgtEl>
                                          <p:spTgt spid="6"/>
                                        </p:tgtEl>
                                        <p:attrNameLst>
                                          <p:attrName>r</p:attrName>
                                        </p:attrNameLst>
                                      </p:cBhvr>
                                    </p:animRot>
                                  </p:childTnLst>
                                </p:cTn>
                              </p:par>
                              <p:par>
                                <p:cTn id="1009" presetID="8" presetClass="emph" presetSubtype="0" fill="hold" grpId="3" nodeType="withEffect">
                                  <p:stCondLst>
                                    <p:cond delay="0"/>
                                  </p:stCondLst>
                                  <p:childTnLst>
                                    <p:animRot by="21600000">
                                      <p:cBhvr>
                                        <p:cTn id="1010" dur="5000" fill="hold"/>
                                        <p:tgtEl>
                                          <p:spTgt spid="5"/>
                                        </p:tgtEl>
                                        <p:attrNameLst>
                                          <p:attrName>r</p:attrName>
                                        </p:attrNameLst>
                                      </p:cBhvr>
                                    </p:animRot>
                                  </p:childTnLst>
                                </p:cTn>
                              </p:par>
                              <p:par>
                                <p:cTn id="1011" presetID="8" presetClass="emph" presetSubtype="0" fill="hold" grpId="3" nodeType="withEffect">
                                  <p:stCondLst>
                                    <p:cond delay="0"/>
                                  </p:stCondLst>
                                  <p:childTnLst>
                                    <p:animRot by="21600000">
                                      <p:cBhvr>
                                        <p:cTn id="1012" dur="5000" fill="hold"/>
                                        <p:tgtEl>
                                          <p:spTgt spid="4"/>
                                        </p:tgtEl>
                                        <p:attrNameLst>
                                          <p:attrName>r</p:attrName>
                                        </p:attrNameLst>
                                      </p:cBhvr>
                                    </p:animRot>
                                  </p:childTnLst>
                                </p:cTn>
                              </p:par>
                              <p:par>
                                <p:cTn id="1013" presetID="8" presetClass="emph" presetSubtype="0" fill="hold" grpId="3" nodeType="withEffect">
                                  <p:stCondLst>
                                    <p:cond delay="0"/>
                                  </p:stCondLst>
                                  <p:childTnLst>
                                    <p:animRot by="-21600000">
                                      <p:cBhvr>
                                        <p:cTn id="1014" dur="5000" fill="hold"/>
                                        <p:tgtEl>
                                          <p:spTgt spid="87"/>
                                        </p:tgtEl>
                                        <p:attrNameLst>
                                          <p:attrName>r</p:attrName>
                                        </p:attrNameLst>
                                      </p:cBhvr>
                                    </p:animRot>
                                  </p:childTnLst>
                                </p:cTn>
                              </p:par>
                              <p:par>
                                <p:cTn id="1015" presetID="8" presetClass="emph" presetSubtype="0" fill="hold" grpId="3" nodeType="withEffect">
                                  <p:stCondLst>
                                    <p:cond delay="0"/>
                                  </p:stCondLst>
                                  <p:childTnLst>
                                    <p:animRot by="-21600000">
                                      <p:cBhvr>
                                        <p:cTn id="1016" dur="5000" fill="hold"/>
                                        <p:tgtEl>
                                          <p:spTgt spid="86"/>
                                        </p:tgtEl>
                                        <p:attrNameLst>
                                          <p:attrName>r</p:attrName>
                                        </p:attrNameLst>
                                      </p:cBhvr>
                                    </p:animRot>
                                  </p:childTnLst>
                                </p:cTn>
                              </p:par>
                              <p:par>
                                <p:cTn id="1017" presetID="8" presetClass="emph" presetSubtype="0" fill="hold" grpId="3" nodeType="withEffect">
                                  <p:stCondLst>
                                    <p:cond delay="0"/>
                                  </p:stCondLst>
                                  <p:childTnLst>
                                    <p:animRot by="-21600000">
                                      <p:cBhvr>
                                        <p:cTn id="1018" dur="5000" fill="hold"/>
                                        <p:tgtEl>
                                          <p:spTgt spid="85"/>
                                        </p:tgtEl>
                                        <p:attrNameLst>
                                          <p:attrName>r</p:attrName>
                                        </p:attrNameLst>
                                      </p:cBhvr>
                                    </p:animRot>
                                  </p:childTnLst>
                                </p:cTn>
                              </p:par>
                              <p:par>
                                <p:cTn id="1019" presetID="8" presetClass="emph" presetSubtype="0" fill="hold" grpId="3" nodeType="withEffect">
                                  <p:stCondLst>
                                    <p:cond delay="0"/>
                                  </p:stCondLst>
                                  <p:childTnLst>
                                    <p:animRot by="-21600000">
                                      <p:cBhvr>
                                        <p:cTn id="1020" dur="5000" fill="hold"/>
                                        <p:tgtEl>
                                          <p:spTgt spid="84"/>
                                        </p:tgtEl>
                                        <p:attrNameLst>
                                          <p:attrName>r</p:attrName>
                                        </p:attrNameLst>
                                      </p:cBhvr>
                                    </p:animRot>
                                  </p:childTnLst>
                                </p:cTn>
                              </p:par>
                              <p:par>
                                <p:cTn id="1021" presetID="8" presetClass="emph" presetSubtype="0" fill="hold" grpId="3" nodeType="withEffect">
                                  <p:stCondLst>
                                    <p:cond delay="0"/>
                                  </p:stCondLst>
                                  <p:childTnLst>
                                    <p:animRot by="-21600000">
                                      <p:cBhvr>
                                        <p:cTn id="1022" dur="5000" fill="hold"/>
                                        <p:tgtEl>
                                          <p:spTgt spid="83"/>
                                        </p:tgtEl>
                                        <p:attrNameLst>
                                          <p:attrName>r</p:attrName>
                                        </p:attrNameLst>
                                      </p:cBhvr>
                                    </p:animRot>
                                  </p:childTnLst>
                                </p:cTn>
                              </p:par>
                              <p:par>
                                <p:cTn id="1023" presetID="8" presetClass="emph" presetSubtype="0" fill="hold" grpId="3" nodeType="withEffect">
                                  <p:stCondLst>
                                    <p:cond delay="0"/>
                                  </p:stCondLst>
                                  <p:childTnLst>
                                    <p:animRot by="-21600000">
                                      <p:cBhvr>
                                        <p:cTn id="1024" dur="5000" fill="hold"/>
                                        <p:tgtEl>
                                          <p:spTgt spid="82"/>
                                        </p:tgtEl>
                                        <p:attrNameLst>
                                          <p:attrName>r</p:attrName>
                                        </p:attrNameLst>
                                      </p:cBhvr>
                                    </p:animRot>
                                  </p:childTnLst>
                                </p:cTn>
                              </p:par>
                              <p:par>
                                <p:cTn id="1025" presetID="8" presetClass="emph" presetSubtype="0" fill="hold" grpId="3" nodeType="withEffect">
                                  <p:stCondLst>
                                    <p:cond delay="0"/>
                                  </p:stCondLst>
                                  <p:childTnLst>
                                    <p:animRot by="-21600000">
                                      <p:cBhvr>
                                        <p:cTn id="1026" dur="5000" fill="hold"/>
                                        <p:tgtEl>
                                          <p:spTgt spid="81"/>
                                        </p:tgtEl>
                                        <p:attrNameLst>
                                          <p:attrName>r</p:attrName>
                                        </p:attrNameLst>
                                      </p:cBhvr>
                                    </p:animRot>
                                  </p:childTnLst>
                                </p:cTn>
                              </p:par>
                              <p:par>
                                <p:cTn id="1027" presetID="8" presetClass="emph" presetSubtype="0" fill="hold" grpId="3" nodeType="withEffect">
                                  <p:stCondLst>
                                    <p:cond delay="0"/>
                                  </p:stCondLst>
                                  <p:childTnLst>
                                    <p:animRot by="-21600000">
                                      <p:cBhvr>
                                        <p:cTn id="1028" dur="5000" fill="hold"/>
                                        <p:tgtEl>
                                          <p:spTgt spid="80"/>
                                        </p:tgtEl>
                                        <p:attrNameLst>
                                          <p:attrName>r</p:attrName>
                                        </p:attrNameLst>
                                      </p:cBhvr>
                                    </p:animRot>
                                  </p:childTnLst>
                                </p:cTn>
                              </p:par>
                              <p:par>
                                <p:cTn id="1029" presetID="8" presetClass="emph" presetSubtype="0" fill="hold" grpId="3" nodeType="withEffect">
                                  <p:stCondLst>
                                    <p:cond delay="0"/>
                                  </p:stCondLst>
                                  <p:childTnLst>
                                    <p:animRot by="-21600000">
                                      <p:cBhvr>
                                        <p:cTn id="1030" dur="5000" fill="hold"/>
                                        <p:tgtEl>
                                          <p:spTgt spid="79"/>
                                        </p:tgtEl>
                                        <p:attrNameLst>
                                          <p:attrName>r</p:attrName>
                                        </p:attrNameLst>
                                      </p:cBhvr>
                                    </p:animRot>
                                  </p:childTnLst>
                                </p:cTn>
                              </p:par>
                              <p:par>
                                <p:cTn id="1031" presetID="8" presetClass="emph" presetSubtype="0" fill="hold" grpId="3" nodeType="withEffect">
                                  <p:stCondLst>
                                    <p:cond delay="0"/>
                                  </p:stCondLst>
                                  <p:childTnLst>
                                    <p:animRot by="-21600000">
                                      <p:cBhvr>
                                        <p:cTn id="1032" dur="5000" fill="hold"/>
                                        <p:tgtEl>
                                          <p:spTgt spid="78"/>
                                        </p:tgtEl>
                                        <p:attrNameLst>
                                          <p:attrName>r</p:attrName>
                                        </p:attrNameLst>
                                      </p:cBhvr>
                                    </p:animRot>
                                  </p:childTnLst>
                                </p:cTn>
                              </p:par>
                              <p:par>
                                <p:cTn id="1033" presetID="8" presetClass="emph" presetSubtype="0" fill="hold" grpId="3" nodeType="withEffect">
                                  <p:stCondLst>
                                    <p:cond delay="0"/>
                                  </p:stCondLst>
                                  <p:childTnLst>
                                    <p:animRot by="-21600000">
                                      <p:cBhvr>
                                        <p:cTn id="1034" dur="5000" fill="hold"/>
                                        <p:tgtEl>
                                          <p:spTgt spid="77"/>
                                        </p:tgtEl>
                                        <p:attrNameLst>
                                          <p:attrName>r</p:attrName>
                                        </p:attrNameLst>
                                      </p:cBhvr>
                                    </p:animRot>
                                  </p:childTnLst>
                                </p:cTn>
                              </p:par>
                              <p:par>
                                <p:cTn id="1035" presetID="8" presetClass="emph" presetSubtype="0" fill="hold" grpId="3" nodeType="withEffect">
                                  <p:stCondLst>
                                    <p:cond delay="0"/>
                                  </p:stCondLst>
                                  <p:childTnLst>
                                    <p:animRot by="-21600000">
                                      <p:cBhvr>
                                        <p:cTn id="1036" dur="5000" fill="hold"/>
                                        <p:tgtEl>
                                          <p:spTgt spid="76"/>
                                        </p:tgtEl>
                                        <p:attrNameLst>
                                          <p:attrName>r</p:attrName>
                                        </p:attrNameLst>
                                      </p:cBhvr>
                                    </p:animRot>
                                  </p:childTnLst>
                                </p:cTn>
                              </p:par>
                              <p:par>
                                <p:cTn id="1037" presetID="8" presetClass="emph" presetSubtype="0" fill="hold" grpId="3" nodeType="withEffect">
                                  <p:stCondLst>
                                    <p:cond delay="0"/>
                                  </p:stCondLst>
                                  <p:childTnLst>
                                    <p:animRot by="-21600000">
                                      <p:cBhvr>
                                        <p:cTn id="1038" dur="5000" fill="hold"/>
                                        <p:tgtEl>
                                          <p:spTgt spid="75"/>
                                        </p:tgtEl>
                                        <p:attrNameLst>
                                          <p:attrName>r</p:attrName>
                                        </p:attrNameLst>
                                      </p:cBhvr>
                                    </p:animRot>
                                  </p:childTnLst>
                                </p:cTn>
                              </p:par>
                              <p:par>
                                <p:cTn id="1039" presetID="8" presetClass="emph" presetSubtype="0" fill="hold" grpId="3" nodeType="withEffect">
                                  <p:stCondLst>
                                    <p:cond delay="0"/>
                                  </p:stCondLst>
                                  <p:childTnLst>
                                    <p:animRot by="-21600000">
                                      <p:cBhvr>
                                        <p:cTn id="1040" dur="5000" fill="hold"/>
                                        <p:tgtEl>
                                          <p:spTgt spid="74"/>
                                        </p:tgtEl>
                                        <p:attrNameLst>
                                          <p:attrName>r</p:attrName>
                                        </p:attrNameLst>
                                      </p:cBhvr>
                                    </p:animRot>
                                  </p:childTnLst>
                                </p:cTn>
                              </p:par>
                              <p:par>
                                <p:cTn id="1041" presetID="8" presetClass="emph" presetSubtype="0" fill="hold" grpId="3" nodeType="withEffect">
                                  <p:stCondLst>
                                    <p:cond delay="0"/>
                                  </p:stCondLst>
                                  <p:childTnLst>
                                    <p:animRot by="-21600000">
                                      <p:cBhvr>
                                        <p:cTn id="1042" dur="5000" fill="hold"/>
                                        <p:tgtEl>
                                          <p:spTgt spid="73"/>
                                        </p:tgtEl>
                                        <p:attrNameLst>
                                          <p:attrName>r</p:attrName>
                                        </p:attrNameLst>
                                      </p:cBhvr>
                                    </p:animRot>
                                  </p:childTnLst>
                                </p:cTn>
                              </p:par>
                              <p:par>
                                <p:cTn id="1043" presetID="8" presetClass="emph" presetSubtype="0" fill="hold" grpId="3" nodeType="withEffect">
                                  <p:stCondLst>
                                    <p:cond delay="0"/>
                                  </p:stCondLst>
                                  <p:childTnLst>
                                    <p:animRot by="-21600000">
                                      <p:cBhvr>
                                        <p:cTn id="1044" dur="5000" fill="hold"/>
                                        <p:tgtEl>
                                          <p:spTgt spid="72"/>
                                        </p:tgtEl>
                                        <p:attrNameLst>
                                          <p:attrName>r</p:attrName>
                                        </p:attrNameLst>
                                      </p:cBhvr>
                                    </p:animRot>
                                  </p:childTnLst>
                                </p:cTn>
                              </p:par>
                              <p:par>
                                <p:cTn id="1045" presetID="8" presetClass="emph" presetSubtype="0" fill="hold" grpId="3" nodeType="withEffect">
                                  <p:stCondLst>
                                    <p:cond delay="0"/>
                                  </p:stCondLst>
                                  <p:childTnLst>
                                    <p:animRot by="-21600000">
                                      <p:cBhvr>
                                        <p:cTn id="1046" dur="5000" fill="hold"/>
                                        <p:tgtEl>
                                          <p:spTgt spid="71"/>
                                        </p:tgtEl>
                                        <p:attrNameLst>
                                          <p:attrName>r</p:attrName>
                                        </p:attrNameLst>
                                      </p:cBhvr>
                                    </p:animRot>
                                  </p:childTnLst>
                                </p:cTn>
                              </p:par>
                              <p:par>
                                <p:cTn id="1047" presetID="8" presetClass="emph" presetSubtype="0" fill="hold" grpId="3" nodeType="withEffect">
                                  <p:stCondLst>
                                    <p:cond delay="0"/>
                                  </p:stCondLst>
                                  <p:childTnLst>
                                    <p:animRot by="-21600000">
                                      <p:cBhvr>
                                        <p:cTn id="1048" dur="5000" fill="hold"/>
                                        <p:tgtEl>
                                          <p:spTgt spid="70"/>
                                        </p:tgtEl>
                                        <p:attrNameLst>
                                          <p:attrName>r</p:attrName>
                                        </p:attrNameLst>
                                      </p:cBhvr>
                                    </p:animRot>
                                  </p:childTnLst>
                                </p:cTn>
                              </p:par>
                              <p:par>
                                <p:cTn id="1049" presetID="8" presetClass="emph" presetSubtype="0" fill="hold" grpId="3" nodeType="withEffect">
                                  <p:stCondLst>
                                    <p:cond delay="0"/>
                                  </p:stCondLst>
                                  <p:childTnLst>
                                    <p:animRot by="-21600000">
                                      <p:cBhvr>
                                        <p:cTn id="1050" dur="5000" fill="hold"/>
                                        <p:tgtEl>
                                          <p:spTgt spid="69"/>
                                        </p:tgtEl>
                                        <p:attrNameLst>
                                          <p:attrName>r</p:attrName>
                                        </p:attrNameLst>
                                      </p:cBhvr>
                                    </p:animRot>
                                  </p:childTnLst>
                                </p:cTn>
                              </p:par>
                              <p:par>
                                <p:cTn id="1051" presetID="8" presetClass="emph" presetSubtype="0" fill="hold" grpId="3" nodeType="withEffect">
                                  <p:stCondLst>
                                    <p:cond delay="0"/>
                                  </p:stCondLst>
                                  <p:childTnLst>
                                    <p:animRot by="-21600000">
                                      <p:cBhvr>
                                        <p:cTn id="1052" dur="5000" fill="hold"/>
                                        <p:tgtEl>
                                          <p:spTgt spid="68"/>
                                        </p:tgtEl>
                                        <p:attrNameLst>
                                          <p:attrName>r</p:attrName>
                                        </p:attrNameLst>
                                      </p:cBhvr>
                                    </p:animRot>
                                  </p:childTnLst>
                                </p:cTn>
                              </p:par>
                              <p:par>
                                <p:cTn id="1053" presetID="8" presetClass="emph" presetSubtype="0" fill="hold" grpId="3" nodeType="withEffect">
                                  <p:stCondLst>
                                    <p:cond delay="0"/>
                                  </p:stCondLst>
                                  <p:childTnLst>
                                    <p:animRot by="-21600000">
                                      <p:cBhvr>
                                        <p:cTn id="1054" dur="5000" fill="hold"/>
                                        <p:tgtEl>
                                          <p:spTgt spid="67"/>
                                        </p:tgtEl>
                                        <p:attrNameLst>
                                          <p:attrName>r</p:attrName>
                                        </p:attrNameLst>
                                      </p:cBhvr>
                                    </p:animRot>
                                  </p:childTnLst>
                                </p:cTn>
                              </p:par>
                              <p:par>
                                <p:cTn id="1055" presetID="8" presetClass="emph" presetSubtype="0" fill="hold" grpId="3" nodeType="withEffect">
                                  <p:stCondLst>
                                    <p:cond delay="0"/>
                                  </p:stCondLst>
                                  <p:childTnLst>
                                    <p:animRot by="-21600000">
                                      <p:cBhvr>
                                        <p:cTn id="1056" dur="5000" fill="hold"/>
                                        <p:tgtEl>
                                          <p:spTgt spid="66"/>
                                        </p:tgtEl>
                                        <p:attrNameLst>
                                          <p:attrName>r</p:attrName>
                                        </p:attrNameLst>
                                      </p:cBhvr>
                                    </p:animRot>
                                  </p:childTnLst>
                                </p:cTn>
                              </p:par>
                              <p:par>
                                <p:cTn id="1057" presetID="8" presetClass="emph" presetSubtype="0" fill="hold" grpId="3" nodeType="withEffect">
                                  <p:stCondLst>
                                    <p:cond delay="0"/>
                                  </p:stCondLst>
                                  <p:childTnLst>
                                    <p:animRot by="-21600000">
                                      <p:cBhvr>
                                        <p:cTn id="1058" dur="5000" fill="hold"/>
                                        <p:tgtEl>
                                          <p:spTgt spid="65"/>
                                        </p:tgtEl>
                                        <p:attrNameLst>
                                          <p:attrName>r</p:attrName>
                                        </p:attrNameLst>
                                      </p:cBhvr>
                                    </p:animRot>
                                  </p:childTnLst>
                                </p:cTn>
                              </p:par>
                              <p:par>
                                <p:cTn id="1059" presetID="8" presetClass="emph" presetSubtype="0" fill="hold" grpId="3" nodeType="withEffect">
                                  <p:stCondLst>
                                    <p:cond delay="0"/>
                                  </p:stCondLst>
                                  <p:childTnLst>
                                    <p:animRot by="-21600000">
                                      <p:cBhvr>
                                        <p:cTn id="1060" dur="5000" fill="hold"/>
                                        <p:tgtEl>
                                          <p:spTgt spid="64"/>
                                        </p:tgtEl>
                                        <p:attrNameLst>
                                          <p:attrName>r</p:attrName>
                                        </p:attrNameLst>
                                      </p:cBhvr>
                                    </p:animRot>
                                  </p:childTnLst>
                                </p:cTn>
                              </p:par>
                              <p:par>
                                <p:cTn id="1061" presetID="8" presetClass="emph" presetSubtype="0" fill="hold" grpId="3" nodeType="withEffect">
                                  <p:stCondLst>
                                    <p:cond delay="0"/>
                                  </p:stCondLst>
                                  <p:childTnLst>
                                    <p:animRot by="-21600000">
                                      <p:cBhvr>
                                        <p:cTn id="1062" dur="5000" fill="hold"/>
                                        <p:tgtEl>
                                          <p:spTgt spid="63"/>
                                        </p:tgtEl>
                                        <p:attrNameLst>
                                          <p:attrName>r</p:attrName>
                                        </p:attrNameLst>
                                      </p:cBhvr>
                                    </p:animRot>
                                  </p:childTnLst>
                                </p:cTn>
                              </p:par>
                              <p:par>
                                <p:cTn id="1063" presetID="8" presetClass="emph" presetSubtype="0" fill="hold" grpId="3" nodeType="withEffect">
                                  <p:stCondLst>
                                    <p:cond delay="0"/>
                                  </p:stCondLst>
                                  <p:childTnLst>
                                    <p:animRot by="-21600000">
                                      <p:cBhvr>
                                        <p:cTn id="1064" dur="5000" fill="hold"/>
                                        <p:tgtEl>
                                          <p:spTgt spid="62"/>
                                        </p:tgtEl>
                                        <p:attrNameLst>
                                          <p:attrName>r</p:attrName>
                                        </p:attrNameLst>
                                      </p:cBhvr>
                                    </p:animRot>
                                  </p:childTnLst>
                                </p:cTn>
                              </p:par>
                              <p:par>
                                <p:cTn id="1065" presetID="8" presetClass="emph" presetSubtype="0" fill="hold" grpId="3" nodeType="withEffect">
                                  <p:stCondLst>
                                    <p:cond delay="0"/>
                                  </p:stCondLst>
                                  <p:childTnLst>
                                    <p:animRot by="-21600000">
                                      <p:cBhvr>
                                        <p:cTn id="1066" dur="5000" fill="hold"/>
                                        <p:tgtEl>
                                          <p:spTgt spid="61"/>
                                        </p:tgtEl>
                                        <p:attrNameLst>
                                          <p:attrName>r</p:attrName>
                                        </p:attrNameLst>
                                      </p:cBhvr>
                                    </p:animRot>
                                  </p:childTnLst>
                                </p:cTn>
                              </p:par>
                              <p:par>
                                <p:cTn id="1067" presetID="8" presetClass="emph" presetSubtype="0" fill="hold" grpId="3" nodeType="withEffect">
                                  <p:stCondLst>
                                    <p:cond delay="0"/>
                                  </p:stCondLst>
                                  <p:childTnLst>
                                    <p:animRot by="-21600000">
                                      <p:cBhvr>
                                        <p:cTn id="1068" dur="5000" fill="hold"/>
                                        <p:tgtEl>
                                          <p:spTgt spid="60"/>
                                        </p:tgtEl>
                                        <p:attrNameLst>
                                          <p:attrName>r</p:attrName>
                                        </p:attrNameLst>
                                      </p:cBhvr>
                                    </p:animRot>
                                  </p:childTnLst>
                                </p:cTn>
                              </p:par>
                              <p:par>
                                <p:cTn id="1069" presetID="8" presetClass="emph" presetSubtype="0" fill="hold" grpId="3" nodeType="withEffect">
                                  <p:stCondLst>
                                    <p:cond delay="0"/>
                                  </p:stCondLst>
                                  <p:childTnLst>
                                    <p:animRot by="-21600000">
                                      <p:cBhvr>
                                        <p:cTn id="1070" dur="5000" fill="hold"/>
                                        <p:tgtEl>
                                          <p:spTgt spid="59"/>
                                        </p:tgtEl>
                                        <p:attrNameLst>
                                          <p:attrName>r</p:attrName>
                                        </p:attrNameLst>
                                      </p:cBhvr>
                                    </p:animRot>
                                  </p:childTnLst>
                                </p:cTn>
                              </p:par>
                              <p:par>
                                <p:cTn id="1071" presetID="8" presetClass="emph" presetSubtype="0" fill="hold" grpId="3" nodeType="withEffect">
                                  <p:stCondLst>
                                    <p:cond delay="0"/>
                                  </p:stCondLst>
                                  <p:childTnLst>
                                    <p:animRot by="-21600000">
                                      <p:cBhvr>
                                        <p:cTn id="1072" dur="5000" fill="hold"/>
                                        <p:tgtEl>
                                          <p:spTgt spid="58"/>
                                        </p:tgtEl>
                                        <p:attrNameLst>
                                          <p:attrName>r</p:attrName>
                                        </p:attrNameLst>
                                      </p:cBhvr>
                                    </p:animRot>
                                  </p:childTnLst>
                                </p:cTn>
                              </p:par>
                              <p:par>
                                <p:cTn id="1073" presetID="8" presetClass="emph" presetSubtype="0" fill="hold" grpId="3" nodeType="withEffect">
                                  <p:stCondLst>
                                    <p:cond delay="0"/>
                                  </p:stCondLst>
                                  <p:childTnLst>
                                    <p:animRot by="-21600000">
                                      <p:cBhvr>
                                        <p:cTn id="1074" dur="5000" fill="hold"/>
                                        <p:tgtEl>
                                          <p:spTgt spid="57"/>
                                        </p:tgtEl>
                                        <p:attrNameLst>
                                          <p:attrName>r</p:attrName>
                                        </p:attrNameLst>
                                      </p:cBhvr>
                                    </p:animRot>
                                  </p:childTnLst>
                                </p:cTn>
                              </p:par>
                              <p:par>
                                <p:cTn id="1075" presetID="8" presetClass="emph" presetSubtype="0" fill="hold" grpId="3" nodeType="withEffect">
                                  <p:stCondLst>
                                    <p:cond delay="0"/>
                                  </p:stCondLst>
                                  <p:childTnLst>
                                    <p:animRot by="-21600000">
                                      <p:cBhvr>
                                        <p:cTn id="1076" dur="5000" fill="hold"/>
                                        <p:tgtEl>
                                          <p:spTgt spid="56"/>
                                        </p:tgtEl>
                                        <p:attrNameLst>
                                          <p:attrName>r</p:attrName>
                                        </p:attrNameLst>
                                      </p:cBhvr>
                                    </p:animRot>
                                  </p:childTnLst>
                                </p:cTn>
                              </p:par>
                              <p:par>
                                <p:cTn id="1077" presetID="8" presetClass="emph" presetSubtype="0" fill="hold" grpId="3" nodeType="withEffect">
                                  <p:stCondLst>
                                    <p:cond delay="0"/>
                                  </p:stCondLst>
                                  <p:childTnLst>
                                    <p:animRot by="-21600000">
                                      <p:cBhvr>
                                        <p:cTn id="1078" dur="5000" fill="hold"/>
                                        <p:tgtEl>
                                          <p:spTgt spid="55"/>
                                        </p:tgtEl>
                                        <p:attrNameLst>
                                          <p:attrName>r</p:attrName>
                                        </p:attrNameLst>
                                      </p:cBhvr>
                                    </p:animRot>
                                  </p:childTnLst>
                                </p:cTn>
                              </p:par>
                              <p:par>
                                <p:cTn id="1079" presetID="8" presetClass="emph" presetSubtype="0" fill="hold" grpId="3" nodeType="withEffect">
                                  <p:stCondLst>
                                    <p:cond delay="0"/>
                                  </p:stCondLst>
                                  <p:childTnLst>
                                    <p:animRot by="-21600000">
                                      <p:cBhvr>
                                        <p:cTn id="1080" dur="5000" fill="hold"/>
                                        <p:tgtEl>
                                          <p:spTgt spid="54"/>
                                        </p:tgtEl>
                                        <p:attrNameLst>
                                          <p:attrName>r</p:attrName>
                                        </p:attrNameLst>
                                      </p:cBhvr>
                                    </p:animRot>
                                  </p:childTnLst>
                                </p:cTn>
                              </p:par>
                              <p:par>
                                <p:cTn id="1081" presetID="8" presetClass="emph" presetSubtype="0" fill="hold" grpId="3" nodeType="withEffect">
                                  <p:stCondLst>
                                    <p:cond delay="0"/>
                                  </p:stCondLst>
                                  <p:childTnLst>
                                    <p:animRot by="-21600000">
                                      <p:cBhvr>
                                        <p:cTn id="1082" dur="5000" fill="hold"/>
                                        <p:tgtEl>
                                          <p:spTgt spid="53"/>
                                        </p:tgtEl>
                                        <p:attrNameLst>
                                          <p:attrName>r</p:attrName>
                                        </p:attrNameLst>
                                      </p:cBhvr>
                                    </p:animRot>
                                  </p:childTnLst>
                                </p:cTn>
                              </p:par>
                              <p:par>
                                <p:cTn id="1083" presetID="8" presetClass="emph" presetSubtype="0" fill="hold" grpId="3" nodeType="withEffect">
                                  <p:stCondLst>
                                    <p:cond delay="0"/>
                                  </p:stCondLst>
                                  <p:childTnLst>
                                    <p:animRot by="-21600000">
                                      <p:cBhvr>
                                        <p:cTn id="1084" dur="5000" fill="hold"/>
                                        <p:tgtEl>
                                          <p:spTgt spid="52"/>
                                        </p:tgtEl>
                                        <p:attrNameLst>
                                          <p:attrName>r</p:attrName>
                                        </p:attrNameLst>
                                      </p:cBhvr>
                                    </p:animRot>
                                  </p:childTnLst>
                                </p:cTn>
                              </p:par>
                              <p:par>
                                <p:cTn id="1085" presetID="8" presetClass="emph" presetSubtype="0" fill="hold" grpId="3" nodeType="withEffect">
                                  <p:stCondLst>
                                    <p:cond delay="0"/>
                                  </p:stCondLst>
                                  <p:childTnLst>
                                    <p:animRot by="-21600000">
                                      <p:cBhvr>
                                        <p:cTn id="1086" dur="5000" fill="hold"/>
                                        <p:tgtEl>
                                          <p:spTgt spid="51"/>
                                        </p:tgtEl>
                                        <p:attrNameLst>
                                          <p:attrName>r</p:attrName>
                                        </p:attrNameLst>
                                      </p:cBhvr>
                                    </p:animRot>
                                  </p:childTnLst>
                                </p:cTn>
                              </p:par>
                              <p:par>
                                <p:cTn id="1087" presetID="8" presetClass="emph" presetSubtype="0" fill="hold" grpId="3" nodeType="withEffect">
                                  <p:stCondLst>
                                    <p:cond delay="0"/>
                                  </p:stCondLst>
                                  <p:childTnLst>
                                    <p:animRot by="-21600000">
                                      <p:cBhvr>
                                        <p:cTn id="1088" dur="5000" fill="hold"/>
                                        <p:tgtEl>
                                          <p:spTgt spid="50"/>
                                        </p:tgtEl>
                                        <p:attrNameLst>
                                          <p:attrName>r</p:attrName>
                                        </p:attrNameLst>
                                      </p:cBhvr>
                                    </p:animRot>
                                  </p:childTnLst>
                                </p:cTn>
                              </p:par>
                              <p:par>
                                <p:cTn id="1089" presetID="8" presetClass="emph" presetSubtype="0" fill="hold" grpId="3" nodeType="withEffect">
                                  <p:stCondLst>
                                    <p:cond delay="0"/>
                                  </p:stCondLst>
                                  <p:childTnLst>
                                    <p:animRot by="-21600000">
                                      <p:cBhvr>
                                        <p:cTn id="1090" dur="5000" fill="hold"/>
                                        <p:tgtEl>
                                          <p:spTgt spid="49"/>
                                        </p:tgtEl>
                                        <p:attrNameLst>
                                          <p:attrName>r</p:attrName>
                                        </p:attrNameLst>
                                      </p:cBhvr>
                                    </p:animRot>
                                  </p:childTnLst>
                                </p:cTn>
                              </p:par>
                              <p:par>
                                <p:cTn id="1091" presetID="8" presetClass="emph" presetSubtype="0" fill="hold" grpId="3" nodeType="withEffect">
                                  <p:stCondLst>
                                    <p:cond delay="0"/>
                                  </p:stCondLst>
                                  <p:childTnLst>
                                    <p:animRot by="-21600000">
                                      <p:cBhvr>
                                        <p:cTn id="1092" dur="5000" fill="hold"/>
                                        <p:tgtEl>
                                          <p:spTgt spid="48"/>
                                        </p:tgtEl>
                                        <p:attrNameLst>
                                          <p:attrName>r</p:attrName>
                                        </p:attrNameLst>
                                      </p:cBhvr>
                                    </p:animRot>
                                  </p:childTnLst>
                                </p:cTn>
                              </p:par>
                              <p:par>
                                <p:cTn id="1093" presetID="8" presetClass="emph" presetSubtype="0" fill="hold" grpId="3" nodeType="withEffect">
                                  <p:stCondLst>
                                    <p:cond delay="0"/>
                                  </p:stCondLst>
                                  <p:childTnLst>
                                    <p:animRot by="-21600000">
                                      <p:cBhvr>
                                        <p:cTn id="1094" dur="5000" fill="hold"/>
                                        <p:tgtEl>
                                          <p:spTgt spid="47"/>
                                        </p:tgtEl>
                                        <p:attrNameLst>
                                          <p:attrName>r</p:attrName>
                                        </p:attrNameLst>
                                      </p:cBhvr>
                                    </p:animRot>
                                  </p:childTnLst>
                                </p:cTn>
                              </p:par>
                              <p:par>
                                <p:cTn id="1095" presetID="8" presetClass="emph" presetSubtype="0" fill="hold" grpId="3" nodeType="withEffect">
                                  <p:stCondLst>
                                    <p:cond delay="0"/>
                                  </p:stCondLst>
                                  <p:childTnLst>
                                    <p:animRot by="-21600000">
                                      <p:cBhvr>
                                        <p:cTn id="1096" dur="5000" fill="hold"/>
                                        <p:tgtEl>
                                          <p:spTgt spid="46"/>
                                        </p:tgtEl>
                                        <p:attrNameLst>
                                          <p:attrName>r</p:attrName>
                                        </p:attrNameLst>
                                      </p:cBhvr>
                                    </p:animRot>
                                  </p:childTnLst>
                                </p:cTn>
                              </p:par>
                              <p:par>
                                <p:cTn id="1097" presetID="23" presetClass="entr" presetSubtype="288" fill="hold" nodeType="withEffect">
                                  <p:stCondLst>
                                    <p:cond delay="1000"/>
                                  </p:stCondLst>
                                  <p:childTnLst>
                                    <p:set>
                                      <p:cBhvr>
                                        <p:cTn id="1098" dur="1" fill="hold">
                                          <p:stCondLst>
                                            <p:cond delay="0"/>
                                          </p:stCondLst>
                                        </p:cTn>
                                        <p:tgtEl>
                                          <p:spTgt spid="88"/>
                                        </p:tgtEl>
                                        <p:attrNameLst>
                                          <p:attrName>style.visibility</p:attrName>
                                        </p:attrNameLst>
                                      </p:cBhvr>
                                      <p:to>
                                        <p:strVal val="visible"/>
                                      </p:to>
                                    </p:set>
                                    <p:anim calcmode="lin" valueType="num">
                                      <p:cBhvr>
                                        <p:cTn id="1099" dur="4000" fill="hold"/>
                                        <p:tgtEl>
                                          <p:spTgt spid="88"/>
                                        </p:tgtEl>
                                        <p:attrNameLst>
                                          <p:attrName>ppt_w</p:attrName>
                                        </p:attrNameLst>
                                      </p:cBhvr>
                                      <p:tavLst>
                                        <p:tav tm="0">
                                          <p:val>
                                            <p:strVal val="4/3*#ppt_w"/>
                                          </p:val>
                                        </p:tav>
                                        <p:tav tm="100000">
                                          <p:val>
                                            <p:strVal val="#ppt_w"/>
                                          </p:val>
                                        </p:tav>
                                      </p:tavLst>
                                    </p:anim>
                                    <p:anim calcmode="lin" valueType="num">
                                      <p:cBhvr>
                                        <p:cTn id="1100" dur="4000" fill="hold"/>
                                        <p:tgtEl>
                                          <p:spTgt spid="88"/>
                                        </p:tgtEl>
                                        <p:attrNameLst>
                                          <p:attrName>ppt_h</p:attrName>
                                        </p:attrNameLst>
                                      </p:cBhvr>
                                      <p:tavLst>
                                        <p:tav tm="0">
                                          <p:val>
                                            <p:strVal val="4/3*#ppt_h"/>
                                          </p:val>
                                        </p:tav>
                                        <p:tav tm="100000">
                                          <p:val>
                                            <p:strVal val="#ppt_h"/>
                                          </p:val>
                                        </p:tav>
                                      </p:tavLst>
                                    </p:anim>
                                  </p:childTnLst>
                                </p:cTn>
                              </p:par>
                              <p:par>
                                <p:cTn id="1101" presetID="16" presetClass="entr" presetSubtype="37" fill="hold" nodeType="withEffect">
                                  <p:stCondLst>
                                    <p:cond delay="1000"/>
                                  </p:stCondLst>
                                  <p:childTnLst>
                                    <p:set>
                                      <p:cBhvr>
                                        <p:cTn id="1102" dur="1" fill="hold">
                                          <p:stCondLst>
                                            <p:cond delay="0"/>
                                          </p:stCondLst>
                                        </p:cTn>
                                        <p:tgtEl>
                                          <p:spTgt spid="88"/>
                                        </p:tgtEl>
                                        <p:attrNameLst>
                                          <p:attrName>style.visibility</p:attrName>
                                        </p:attrNameLst>
                                      </p:cBhvr>
                                      <p:to>
                                        <p:strVal val="visible"/>
                                      </p:to>
                                    </p:set>
                                    <p:animEffect transition="in" filter="barn(outVertical)">
                                      <p:cBhvr>
                                        <p:cTn id="1103" dur="4000"/>
                                        <p:tgtEl>
                                          <p:spTgt spid="88"/>
                                        </p:tgtEl>
                                      </p:cBhvr>
                                    </p:animEffect>
                                  </p:childTnLst>
                                </p:cTn>
                              </p:par>
                              <p:par>
                                <p:cTn id="1104" presetID="2" presetClass="entr" presetSubtype="8" fill="hold" grpId="0" nodeType="withEffect">
                                  <p:stCondLst>
                                    <p:cond delay="0"/>
                                  </p:stCondLst>
                                  <p:childTnLst>
                                    <p:set>
                                      <p:cBhvr>
                                        <p:cTn id="1105" dur="1" fill="hold">
                                          <p:stCondLst>
                                            <p:cond delay="0"/>
                                          </p:stCondLst>
                                        </p:cTn>
                                        <p:tgtEl>
                                          <p:spTgt spid="124"/>
                                        </p:tgtEl>
                                        <p:attrNameLst>
                                          <p:attrName>style.visibility</p:attrName>
                                        </p:attrNameLst>
                                      </p:cBhvr>
                                      <p:to>
                                        <p:strVal val="visible"/>
                                      </p:to>
                                    </p:set>
                                    <p:anim calcmode="lin" valueType="num">
                                      <p:cBhvr additive="base">
                                        <p:cTn id="1106" dur="4000" fill="hold"/>
                                        <p:tgtEl>
                                          <p:spTgt spid="124"/>
                                        </p:tgtEl>
                                        <p:attrNameLst>
                                          <p:attrName>ppt_x</p:attrName>
                                        </p:attrNameLst>
                                      </p:cBhvr>
                                      <p:tavLst>
                                        <p:tav tm="0">
                                          <p:val>
                                            <p:strVal val="0-#ppt_w/2"/>
                                          </p:val>
                                        </p:tav>
                                        <p:tav tm="100000">
                                          <p:val>
                                            <p:strVal val="#ppt_x"/>
                                          </p:val>
                                        </p:tav>
                                      </p:tavLst>
                                    </p:anim>
                                    <p:anim calcmode="lin" valueType="num">
                                      <p:cBhvr additive="base">
                                        <p:cTn id="1107" dur="4000" fill="hold"/>
                                        <p:tgtEl>
                                          <p:spTgt spid="124"/>
                                        </p:tgtEl>
                                        <p:attrNameLst>
                                          <p:attrName>ppt_y</p:attrName>
                                        </p:attrNameLst>
                                      </p:cBhvr>
                                      <p:tavLst>
                                        <p:tav tm="0">
                                          <p:val>
                                            <p:strVal val="#ppt_y"/>
                                          </p:val>
                                        </p:tav>
                                        <p:tav tm="100000">
                                          <p:val>
                                            <p:strVal val="#ppt_y"/>
                                          </p:val>
                                        </p:tav>
                                      </p:tavLst>
                                    </p:anim>
                                  </p:childTnLst>
                                </p:cTn>
                              </p:par>
                              <p:par>
                                <p:cTn id="1108" presetID="2" presetClass="exit" presetSubtype="2" fill="hold" grpId="1" nodeType="withEffect">
                                  <p:stCondLst>
                                    <p:cond delay="0"/>
                                  </p:stCondLst>
                                  <p:childTnLst>
                                    <p:anim calcmode="lin" valueType="num">
                                      <p:cBhvr additive="base">
                                        <p:cTn id="1109" dur="4500"/>
                                        <p:tgtEl>
                                          <p:spTgt spid="124"/>
                                        </p:tgtEl>
                                        <p:attrNameLst>
                                          <p:attrName>ppt_x</p:attrName>
                                        </p:attrNameLst>
                                      </p:cBhvr>
                                      <p:tavLst>
                                        <p:tav tm="0">
                                          <p:val>
                                            <p:strVal val="ppt_x"/>
                                          </p:val>
                                        </p:tav>
                                        <p:tav tm="100000">
                                          <p:val>
                                            <p:strVal val="1+ppt_w/2"/>
                                          </p:val>
                                        </p:tav>
                                      </p:tavLst>
                                    </p:anim>
                                    <p:anim calcmode="lin" valueType="num">
                                      <p:cBhvr additive="base">
                                        <p:cTn id="1110" dur="4500"/>
                                        <p:tgtEl>
                                          <p:spTgt spid="124"/>
                                        </p:tgtEl>
                                        <p:attrNameLst>
                                          <p:attrName>ppt_y</p:attrName>
                                        </p:attrNameLst>
                                      </p:cBhvr>
                                      <p:tavLst>
                                        <p:tav tm="0">
                                          <p:val>
                                            <p:strVal val="ppt_y"/>
                                          </p:val>
                                        </p:tav>
                                        <p:tav tm="100000">
                                          <p:val>
                                            <p:strVal val="ppt_y"/>
                                          </p:val>
                                        </p:tav>
                                      </p:tavLst>
                                    </p:anim>
                                    <p:set>
                                      <p:cBhvr>
                                        <p:cTn id="1111" dur="1" fill="hold">
                                          <p:stCondLst>
                                            <p:cond delay="4499"/>
                                          </p:stCondLst>
                                        </p:cTn>
                                        <p:tgtEl>
                                          <p:spTgt spid="124"/>
                                        </p:tgtEl>
                                        <p:attrNameLst>
                                          <p:attrName>style.visibility</p:attrName>
                                        </p:attrNameLst>
                                      </p:cBhvr>
                                      <p:to>
                                        <p:strVal val="hidden"/>
                                      </p:to>
                                    </p:set>
                                  </p:childTnLst>
                                </p:cTn>
                              </p:par>
                              <p:par>
                                <p:cTn id="1112" presetID="3" presetClass="exit" presetSubtype="5" fill="hold" grpId="2" nodeType="withEffect">
                                  <p:stCondLst>
                                    <p:cond delay="0"/>
                                  </p:stCondLst>
                                  <p:childTnLst>
                                    <p:animEffect transition="out" filter="blinds(vertical)">
                                      <p:cBhvr>
                                        <p:cTn id="1113" dur="5500"/>
                                        <p:tgtEl>
                                          <p:spTgt spid="124"/>
                                        </p:tgtEl>
                                      </p:cBhvr>
                                    </p:animEffect>
                                    <p:set>
                                      <p:cBhvr>
                                        <p:cTn id="1114" dur="1" fill="hold">
                                          <p:stCondLst>
                                            <p:cond delay="5499"/>
                                          </p:stCondLst>
                                        </p:cTn>
                                        <p:tgtEl>
                                          <p:spTgt spid="124"/>
                                        </p:tgtEl>
                                        <p:attrNameLst>
                                          <p:attrName>style.visibility</p:attrName>
                                        </p:attrNameLst>
                                      </p:cBhvr>
                                      <p:to>
                                        <p:strVal val="hidden"/>
                                      </p:to>
                                    </p:set>
                                  </p:childTnLst>
                                </p:cTn>
                              </p:par>
                              <p:par>
                                <p:cTn id="1115" presetID="2" presetClass="entr" presetSubtype="8" fill="hold" grpId="0" nodeType="withEffect">
                                  <p:stCondLst>
                                    <p:cond delay="0"/>
                                  </p:stCondLst>
                                  <p:childTnLst>
                                    <p:set>
                                      <p:cBhvr>
                                        <p:cTn id="1116" dur="1" fill="hold">
                                          <p:stCondLst>
                                            <p:cond delay="0"/>
                                          </p:stCondLst>
                                        </p:cTn>
                                        <p:tgtEl>
                                          <p:spTgt spid="125"/>
                                        </p:tgtEl>
                                        <p:attrNameLst>
                                          <p:attrName>style.visibility</p:attrName>
                                        </p:attrNameLst>
                                      </p:cBhvr>
                                      <p:to>
                                        <p:strVal val="visible"/>
                                      </p:to>
                                    </p:set>
                                    <p:anim calcmode="lin" valueType="num">
                                      <p:cBhvr additive="base">
                                        <p:cTn id="1117" dur="4000" fill="hold"/>
                                        <p:tgtEl>
                                          <p:spTgt spid="125"/>
                                        </p:tgtEl>
                                        <p:attrNameLst>
                                          <p:attrName>ppt_x</p:attrName>
                                        </p:attrNameLst>
                                      </p:cBhvr>
                                      <p:tavLst>
                                        <p:tav tm="0">
                                          <p:val>
                                            <p:strVal val="0-#ppt_w/2"/>
                                          </p:val>
                                        </p:tav>
                                        <p:tav tm="100000">
                                          <p:val>
                                            <p:strVal val="#ppt_x"/>
                                          </p:val>
                                        </p:tav>
                                      </p:tavLst>
                                    </p:anim>
                                    <p:anim calcmode="lin" valueType="num">
                                      <p:cBhvr additive="base">
                                        <p:cTn id="1118" dur="4000" fill="hold"/>
                                        <p:tgtEl>
                                          <p:spTgt spid="125"/>
                                        </p:tgtEl>
                                        <p:attrNameLst>
                                          <p:attrName>ppt_y</p:attrName>
                                        </p:attrNameLst>
                                      </p:cBhvr>
                                      <p:tavLst>
                                        <p:tav tm="0">
                                          <p:val>
                                            <p:strVal val="#ppt_y"/>
                                          </p:val>
                                        </p:tav>
                                        <p:tav tm="100000">
                                          <p:val>
                                            <p:strVal val="#ppt_y"/>
                                          </p:val>
                                        </p:tav>
                                      </p:tavLst>
                                    </p:anim>
                                  </p:childTnLst>
                                </p:cTn>
                              </p:par>
                              <p:par>
                                <p:cTn id="1119" presetID="2" presetClass="exit" presetSubtype="2" fill="hold" grpId="1" nodeType="withEffect">
                                  <p:stCondLst>
                                    <p:cond delay="0"/>
                                  </p:stCondLst>
                                  <p:childTnLst>
                                    <p:anim calcmode="lin" valueType="num">
                                      <p:cBhvr additive="base">
                                        <p:cTn id="1120" dur="4500"/>
                                        <p:tgtEl>
                                          <p:spTgt spid="125"/>
                                        </p:tgtEl>
                                        <p:attrNameLst>
                                          <p:attrName>ppt_x</p:attrName>
                                        </p:attrNameLst>
                                      </p:cBhvr>
                                      <p:tavLst>
                                        <p:tav tm="0">
                                          <p:val>
                                            <p:strVal val="ppt_x"/>
                                          </p:val>
                                        </p:tav>
                                        <p:tav tm="100000">
                                          <p:val>
                                            <p:strVal val="1+ppt_w/2"/>
                                          </p:val>
                                        </p:tav>
                                      </p:tavLst>
                                    </p:anim>
                                    <p:anim calcmode="lin" valueType="num">
                                      <p:cBhvr additive="base">
                                        <p:cTn id="1121" dur="4500"/>
                                        <p:tgtEl>
                                          <p:spTgt spid="125"/>
                                        </p:tgtEl>
                                        <p:attrNameLst>
                                          <p:attrName>ppt_y</p:attrName>
                                        </p:attrNameLst>
                                      </p:cBhvr>
                                      <p:tavLst>
                                        <p:tav tm="0">
                                          <p:val>
                                            <p:strVal val="ppt_y"/>
                                          </p:val>
                                        </p:tav>
                                        <p:tav tm="100000">
                                          <p:val>
                                            <p:strVal val="ppt_y"/>
                                          </p:val>
                                        </p:tav>
                                      </p:tavLst>
                                    </p:anim>
                                    <p:set>
                                      <p:cBhvr>
                                        <p:cTn id="1122" dur="1" fill="hold">
                                          <p:stCondLst>
                                            <p:cond delay="4499"/>
                                          </p:stCondLst>
                                        </p:cTn>
                                        <p:tgtEl>
                                          <p:spTgt spid="125"/>
                                        </p:tgtEl>
                                        <p:attrNameLst>
                                          <p:attrName>style.visibility</p:attrName>
                                        </p:attrNameLst>
                                      </p:cBhvr>
                                      <p:to>
                                        <p:strVal val="hidden"/>
                                      </p:to>
                                    </p:set>
                                  </p:childTnLst>
                                </p:cTn>
                              </p:par>
                              <p:par>
                                <p:cTn id="1123" presetID="3" presetClass="exit" presetSubtype="5" fill="hold" grpId="2" nodeType="withEffect">
                                  <p:stCondLst>
                                    <p:cond delay="0"/>
                                  </p:stCondLst>
                                  <p:childTnLst>
                                    <p:animEffect transition="out" filter="blinds(vertical)">
                                      <p:cBhvr>
                                        <p:cTn id="1124" dur="5500"/>
                                        <p:tgtEl>
                                          <p:spTgt spid="125"/>
                                        </p:tgtEl>
                                      </p:cBhvr>
                                    </p:animEffect>
                                    <p:set>
                                      <p:cBhvr>
                                        <p:cTn id="1125" dur="1" fill="hold">
                                          <p:stCondLst>
                                            <p:cond delay="5499"/>
                                          </p:stCondLst>
                                        </p:cTn>
                                        <p:tgtEl>
                                          <p:spTgt spid="125"/>
                                        </p:tgtEl>
                                        <p:attrNameLst>
                                          <p:attrName>style.visibility</p:attrName>
                                        </p:attrNameLst>
                                      </p:cBhvr>
                                      <p:to>
                                        <p:strVal val="hidden"/>
                                      </p:to>
                                    </p:set>
                                  </p:childTnLst>
                                </p:cTn>
                              </p:par>
                              <p:par>
                                <p:cTn id="1126" presetID="2" presetClass="entr" presetSubtype="8" fill="hold" grpId="0" nodeType="withEffect">
                                  <p:stCondLst>
                                    <p:cond delay="0"/>
                                  </p:stCondLst>
                                  <p:childTnLst>
                                    <p:set>
                                      <p:cBhvr>
                                        <p:cTn id="1127" dur="1" fill="hold">
                                          <p:stCondLst>
                                            <p:cond delay="0"/>
                                          </p:stCondLst>
                                        </p:cTn>
                                        <p:tgtEl>
                                          <p:spTgt spid="126"/>
                                        </p:tgtEl>
                                        <p:attrNameLst>
                                          <p:attrName>style.visibility</p:attrName>
                                        </p:attrNameLst>
                                      </p:cBhvr>
                                      <p:to>
                                        <p:strVal val="visible"/>
                                      </p:to>
                                    </p:set>
                                    <p:anim calcmode="lin" valueType="num">
                                      <p:cBhvr additive="base">
                                        <p:cTn id="1128" dur="4000" fill="hold"/>
                                        <p:tgtEl>
                                          <p:spTgt spid="126"/>
                                        </p:tgtEl>
                                        <p:attrNameLst>
                                          <p:attrName>ppt_x</p:attrName>
                                        </p:attrNameLst>
                                      </p:cBhvr>
                                      <p:tavLst>
                                        <p:tav tm="0">
                                          <p:val>
                                            <p:strVal val="0-#ppt_w/2"/>
                                          </p:val>
                                        </p:tav>
                                        <p:tav tm="100000">
                                          <p:val>
                                            <p:strVal val="#ppt_x"/>
                                          </p:val>
                                        </p:tav>
                                      </p:tavLst>
                                    </p:anim>
                                    <p:anim calcmode="lin" valueType="num">
                                      <p:cBhvr additive="base">
                                        <p:cTn id="1129" dur="4000" fill="hold"/>
                                        <p:tgtEl>
                                          <p:spTgt spid="126"/>
                                        </p:tgtEl>
                                        <p:attrNameLst>
                                          <p:attrName>ppt_y</p:attrName>
                                        </p:attrNameLst>
                                      </p:cBhvr>
                                      <p:tavLst>
                                        <p:tav tm="0">
                                          <p:val>
                                            <p:strVal val="#ppt_y"/>
                                          </p:val>
                                        </p:tav>
                                        <p:tav tm="100000">
                                          <p:val>
                                            <p:strVal val="#ppt_y"/>
                                          </p:val>
                                        </p:tav>
                                      </p:tavLst>
                                    </p:anim>
                                  </p:childTnLst>
                                </p:cTn>
                              </p:par>
                              <p:par>
                                <p:cTn id="1130" presetID="2" presetClass="exit" presetSubtype="2" fill="hold" grpId="1" nodeType="withEffect">
                                  <p:stCondLst>
                                    <p:cond delay="0"/>
                                  </p:stCondLst>
                                  <p:childTnLst>
                                    <p:anim calcmode="lin" valueType="num">
                                      <p:cBhvr additive="base">
                                        <p:cTn id="1131" dur="4500"/>
                                        <p:tgtEl>
                                          <p:spTgt spid="126"/>
                                        </p:tgtEl>
                                        <p:attrNameLst>
                                          <p:attrName>ppt_x</p:attrName>
                                        </p:attrNameLst>
                                      </p:cBhvr>
                                      <p:tavLst>
                                        <p:tav tm="0">
                                          <p:val>
                                            <p:strVal val="ppt_x"/>
                                          </p:val>
                                        </p:tav>
                                        <p:tav tm="100000">
                                          <p:val>
                                            <p:strVal val="1+ppt_w/2"/>
                                          </p:val>
                                        </p:tav>
                                      </p:tavLst>
                                    </p:anim>
                                    <p:anim calcmode="lin" valueType="num">
                                      <p:cBhvr additive="base">
                                        <p:cTn id="1132" dur="4500"/>
                                        <p:tgtEl>
                                          <p:spTgt spid="126"/>
                                        </p:tgtEl>
                                        <p:attrNameLst>
                                          <p:attrName>ppt_y</p:attrName>
                                        </p:attrNameLst>
                                      </p:cBhvr>
                                      <p:tavLst>
                                        <p:tav tm="0">
                                          <p:val>
                                            <p:strVal val="ppt_y"/>
                                          </p:val>
                                        </p:tav>
                                        <p:tav tm="100000">
                                          <p:val>
                                            <p:strVal val="ppt_y"/>
                                          </p:val>
                                        </p:tav>
                                      </p:tavLst>
                                    </p:anim>
                                    <p:set>
                                      <p:cBhvr>
                                        <p:cTn id="1133" dur="1" fill="hold">
                                          <p:stCondLst>
                                            <p:cond delay="4499"/>
                                          </p:stCondLst>
                                        </p:cTn>
                                        <p:tgtEl>
                                          <p:spTgt spid="126"/>
                                        </p:tgtEl>
                                        <p:attrNameLst>
                                          <p:attrName>style.visibility</p:attrName>
                                        </p:attrNameLst>
                                      </p:cBhvr>
                                      <p:to>
                                        <p:strVal val="hidden"/>
                                      </p:to>
                                    </p:set>
                                  </p:childTnLst>
                                </p:cTn>
                              </p:par>
                              <p:par>
                                <p:cTn id="1134" presetID="3" presetClass="exit" presetSubtype="5" fill="hold" grpId="2" nodeType="withEffect">
                                  <p:stCondLst>
                                    <p:cond delay="0"/>
                                  </p:stCondLst>
                                  <p:childTnLst>
                                    <p:animEffect transition="out" filter="blinds(vertical)">
                                      <p:cBhvr>
                                        <p:cTn id="1135" dur="5500"/>
                                        <p:tgtEl>
                                          <p:spTgt spid="126"/>
                                        </p:tgtEl>
                                      </p:cBhvr>
                                    </p:animEffect>
                                    <p:set>
                                      <p:cBhvr>
                                        <p:cTn id="1136" dur="1" fill="hold">
                                          <p:stCondLst>
                                            <p:cond delay="5499"/>
                                          </p:stCondLst>
                                        </p:cTn>
                                        <p:tgtEl>
                                          <p:spTgt spid="126"/>
                                        </p:tgtEl>
                                        <p:attrNameLst>
                                          <p:attrName>style.visibility</p:attrName>
                                        </p:attrNameLst>
                                      </p:cBhvr>
                                      <p:to>
                                        <p:strVal val="hidden"/>
                                      </p:to>
                                    </p:set>
                                  </p:childTnLst>
                                </p:cTn>
                              </p:par>
                              <p:par>
                                <p:cTn id="1137" presetID="2" presetClass="entr" presetSubtype="8" fill="hold" grpId="0" nodeType="withEffect">
                                  <p:stCondLst>
                                    <p:cond delay="0"/>
                                  </p:stCondLst>
                                  <p:childTnLst>
                                    <p:set>
                                      <p:cBhvr>
                                        <p:cTn id="1138" dur="1" fill="hold">
                                          <p:stCondLst>
                                            <p:cond delay="0"/>
                                          </p:stCondLst>
                                        </p:cTn>
                                        <p:tgtEl>
                                          <p:spTgt spid="129"/>
                                        </p:tgtEl>
                                        <p:attrNameLst>
                                          <p:attrName>style.visibility</p:attrName>
                                        </p:attrNameLst>
                                      </p:cBhvr>
                                      <p:to>
                                        <p:strVal val="visible"/>
                                      </p:to>
                                    </p:set>
                                    <p:anim calcmode="lin" valueType="num">
                                      <p:cBhvr additive="base">
                                        <p:cTn id="1139" dur="4000" fill="hold"/>
                                        <p:tgtEl>
                                          <p:spTgt spid="129"/>
                                        </p:tgtEl>
                                        <p:attrNameLst>
                                          <p:attrName>ppt_x</p:attrName>
                                        </p:attrNameLst>
                                      </p:cBhvr>
                                      <p:tavLst>
                                        <p:tav tm="0">
                                          <p:val>
                                            <p:strVal val="0-#ppt_w/2"/>
                                          </p:val>
                                        </p:tav>
                                        <p:tav tm="100000">
                                          <p:val>
                                            <p:strVal val="#ppt_x"/>
                                          </p:val>
                                        </p:tav>
                                      </p:tavLst>
                                    </p:anim>
                                    <p:anim calcmode="lin" valueType="num">
                                      <p:cBhvr additive="base">
                                        <p:cTn id="1140" dur="4000" fill="hold"/>
                                        <p:tgtEl>
                                          <p:spTgt spid="129"/>
                                        </p:tgtEl>
                                        <p:attrNameLst>
                                          <p:attrName>ppt_y</p:attrName>
                                        </p:attrNameLst>
                                      </p:cBhvr>
                                      <p:tavLst>
                                        <p:tav tm="0">
                                          <p:val>
                                            <p:strVal val="#ppt_y"/>
                                          </p:val>
                                        </p:tav>
                                        <p:tav tm="100000">
                                          <p:val>
                                            <p:strVal val="#ppt_y"/>
                                          </p:val>
                                        </p:tav>
                                      </p:tavLst>
                                    </p:anim>
                                  </p:childTnLst>
                                </p:cTn>
                              </p:par>
                              <p:par>
                                <p:cTn id="1141" presetID="2" presetClass="exit" presetSubtype="2" fill="hold" grpId="1" nodeType="withEffect">
                                  <p:stCondLst>
                                    <p:cond delay="0"/>
                                  </p:stCondLst>
                                  <p:childTnLst>
                                    <p:anim calcmode="lin" valueType="num">
                                      <p:cBhvr additive="base">
                                        <p:cTn id="1142" dur="4500"/>
                                        <p:tgtEl>
                                          <p:spTgt spid="129"/>
                                        </p:tgtEl>
                                        <p:attrNameLst>
                                          <p:attrName>ppt_x</p:attrName>
                                        </p:attrNameLst>
                                      </p:cBhvr>
                                      <p:tavLst>
                                        <p:tav tm="0">
                                          <p:val>
                                            <p:strVal val="ppt_x"/>
                                          </p:val>
                                        </p:tav>
                                        <p:tav tm="100000">
                                          <p:val>
                                            <p:strVal val="1+ppt_w/2"/>
                                          </p:val>
                                        </p:tav>
                                      </p:tavLst>
                                    </p:anim>
                                    <p:anim calcmode="lin" valueType="num">
                                      <p:cBhvr additive="base">
                                        <p:cTn id="1143" dur="4500"/>
                                        <p:tgtEl>
                                          <p:spTgt spid="129"/>
                                        </p:tgtEl>
                                        <p:attrNameLst>
                                          <p:attrName>ppt_y</p:attrName>
                                        </p:attrNameLst>
                                      </p:cBhvr>
                                      <p:tavLst>
                                        <p:tav tm="0">
                                          <p:val>
                                            <p:strVal val="ppt_y"/>
                                          </p:val>
                                        </p:tav>
                                        <p:tav tm="100000">
                                          <p:val>
                                            <p:strVal val="ppt_y"/>
                                          </p:val>
                                        </p:tav>
                                      </p:tavLst>
                                    </p:anim>
                                    <p:set>
                                      <p:cBhvr>
                                        <p:cTn id="1144" dur="1" fill="hold">
                                          <p:stCondLst>
                                            <p:cond delay="4499"/>
                                          </p:stCondLst>
                                        </p:cTn>
                                        <p:tgtEl>
                                          <p:spTgt spid="129"/>
                                        </p:tgtEl>
                                        <p:attrNameLst>
                                          <p:attrName>style.visibility</p:attrName>
                                        </p:attrNameLst>
                                      </p:cBhvr>
                                      <p:to>
                                        <p:strVal val="hidden"/>
                                      </p:to>
                                    </p:set>
                                  </p:childTnLst>
                                </p:cTn>
                              </p:par>
                              <p:par>
                                <p:cTn id="1145" presetID="3" presetClass="exit" presetSubtype="5" fill="hold" grpId="2" nodeType="withEffect">
                                  <p:stCondLst>
                                    <p:cond delay="0"/>
                                  </p:stCondLst>
                                  <p:childTnLst>
                                    <p:animEffect transition="out" filter="blinds(vertical)">
                                      <p:cBhvr>
                                        <p:cTn id="1146" dur="5500"/>
                                        <p:tgtEl>
                                          <p:spTgt spid="129"/>
                                        </p:tgtEl>
                                      </p:cBhvr>
                                    </p:animEffect>
                                    <p:set>
                                      <p:cBhvr>
                                        <p:cTn id="1147" dur="1" fill="hold">
                                          <p:stCondLst>
                                            <p:cond delay="5499"/>
                                          </p:stCondLst>
                                        </p:cTn>
                                        <p:tgtEl>
                                          <p:spTgt spid="129"/>
                                        </p:tgtEl>
                                        <p:attrNameLst>
                                          <p:attrName>style.visibility</p:attrName>
                                        </p:attrNameLst>
                                      </p:cBhvr>
                                      <p:to>
                                        <p:strVal val="hidden"/>
                                      </p:to>
                                    </p:set>
                                  </p:childTnLst>
                                </p:cTn>
                              </p:par>
                              <p:par>
                                <p:cTn id="1148" presetID="2" presetClass="entr" presetSubtype="8" fill="hold" grpId="0" nodeType="withEffect">
                                  <p:stCondLst>
                                    <p:cond delay="0"/>
                                  </p:stCondLst>
                                  <p:childTnLst>
                                    <p:set>
                                      <p:cBhvr>
                                        <p:cTn id="1149" dur="1" fill="hold">
                                          <p:stCondLst>
                                            <p:cond delay="0"/>
                                          </p:stCondLst>
                                        </p:cTn>
                                        <p:tgtEl>
                                          <p:spTgt spid="127"/>
                                        </p:tgtEl>
                                        <p:attrNameLst>
                                          <p:attrName>style.visibility</p:attrName>
                                        </p:attrNameLst>
                                      </p:cBhvr>
                                      <p:to>
                                        <p:strVal val="visible"/>
                                      </p:to>
                                    </p:set>
                                    <p:anim calcmode="lin" valueType="num">
                                      <p:cBhvr additive="base">
                                        <p:cTn id="1150" dur="4000" fill="hold"/>
                                        <p:tgtEl>
                                          <p:spTgt spid="127"/>
                                        </p:tgtEl>
                                        <p:attrNameLst>
                                          <p:attrName>ppt_x</p:attrName>
                                        </p:attrNameLst>
                                      </p:cBhvr>
                                      <p:tavLst>
                                        <p:tav tm="0">
                                          <p:val>
                                            <p:strVal val="0-#ppt_w/2"/>
                                          </p:val>
                                        </p:tav>
                                        <p:tav tm="100000">
                                          <p:val>
                                            <p:strVal val="#ppt_x"/>
                                          </p:val>
                                        </p:tav>
                                      </p:tavLst>
                                    </p:anim>
                                    <p:anim calcmode="lin" valueType="num">
                                      <p:cBhvr additive="base">
                                        <p:cTn id="1151" dur="4000" fill="hold"/>
                                        <p:tgtEl>
                                          <p:spTgt spid="127"/>
                                        </p:tgtEl>
                                        <p:attrNameLst>
                                          <p:attrName>ppt_y</p:attrName>
                                        </p:attrNameLst>
                                      </p:cBhvr>
                                      <p:tavLst>
                                        <p:tav tm="0">
                                          <p:val>
                                            <p:strVal val="#ppt_y"/>
                                          </p:val>
                                        </p:tav>
                                        <p:tav tm="100000">
                                          <p:val>
                                            <p:strVal val="#ppt_y"/>
                                          </p:val>
                                        </p:tav>
                                      </p:tavLst>
                                    </p:anim>
                                  </p:childTnLst>
                                </p:cTn>
                              </p:par>
                              <p:par>
                                <p:cTn id="1152" presetID="2" presetClass="exit" presetSubtype="2" fill="hold" grpId="1" nodeType="withEffect">
                                  <p:stCondLst>
                                    <p:cond delay="0"/>
                                  </p:stCondLst>
                                  <p:childTnLst>
                                    <p:anim calcmode="lin" valueType="num">
                                      <p:cBhvr additive="base">
                                        <p:cTn id="1153" dur="4500"/>
                                        <p:tgtEl>
                                          <p:spTgt spid="127"/>
                                        </p:tgtEl>
                                        <p:attrNameLst>
                                          <p:attrName>ppt_x</p:attrName>
                                        </p:attrNameLst>
                                      </p:cBhvr>
                                      <p:tavLst>
                                        <p:tav tm="0">
                                          <p:val>
                                            <p:strVal val="ppt_x"/>
                                          </p:val>
                                        </p:tav>
                                        <p:tav tm="100000">
                                          <p:val>
                                            <p:strVal val="1+ppt_w/2"/>
                                          </p:val>
                                        </p:tav>
                                      </p:tavLst>
                                    </p:anim>
                                    <p:anim calcmode="lin" valueType="num">
                                      <p:cBhvr additive="base">
                                        <p:cTn id="1154" dur="4500"/>
                                        <p:tgtEl>
                                          <p:spTgt spid="127"/>
                                        </p:tgtEl>
                                        <p:attrNameLst>
                                          <p:attrName>ppt_y</p:attrName>
                                        </p:attrNameLst>
                                      </p:cBhvr>
                                      <p:tavLst>
                                        <p:tav tm="0">
                                          <p:val>
                                            <p:strVal val="ppt_y"/>
                                          </p:val>
                                        </p:tav>
                                        <p:tav tm="100000">
                                          <p:val>
                                            <p:strVal val="ppt_y"/>
                                          </p:val>
                                        </p:tav>
                                      </p:tavLst>
                                    </p:anim>
                                    <p:set>
                                      <p:cBhvr>
                                        <p:cTn id="1155" dur="1" fill="hold">
                                          <p:stCondLst>
                                            <p:cond delay="4499"/>
                                          </p:stCondLst>
                                        </p:cTn>
                                        <p:tgtEl>
                                          <p:spTgt spid="127"/>
                                        </p:tgtEl>
                                        <p:attrNameLst>
                                          <p:attrName>style.visibility</p:attrName>
                                        </p:attrNameLst>
                                      </p:cBhvr>
                                      <p:to>
                                        <p:strVal val="hidden"/>
                                      </p:to>
                                    </p:set>
                                  </p:childTnLst>
                                </p:cTn>
                              </p:par>
                              <p:par>
                                <p:cTn id="1156" presetID="3" presetClass="exit" presetSubtype="5" fill="hold" grpId="2" nodeType="withEffect">
                                  <p:stCondLst>
                                    <p:cond delay="0"/>
                                  </p:stCondLst>
                                  <p:childTnLst>
                                    <p:animEffect transition="out" filter="blinds(vertical)">
                                      <p:cBhvr>
                                        <p:cTn id="1157" dur="5500"/>
                                        <p:tgtEl>
                                          <p:spTgt spid="127"/>
                                        </p:tgtEl>
                                      </p:cBhvr>
                                    </p:animEffect>
                                    <p:set>
                                      <p:cBhvr>
                                        <p:cTn id="1158" dur="1" fill="hold">
                                          <p:stCondLst>
                                            <p:cond delay="5499"/>
                                          </p:stCondLst>
                                        </p:cTn>
                                        <p:tgtEl>
                                          <p:spTgt spid="127"/>
                                        </p:tgtEl>
                                        <p:attrNameLst>
                                          <p:attrName>style.visibility</p:attrName>
                                        </p:attrNameLst>
                                      </p:cBhvr>
                                      <p:to>
                                        <p:strVal val="hidden"/>
                                      </p:to>
                                    </p:set>
                                  </p:childTnLst>
                                </p:cTn>
                              </p:par>
                              <p:par>
                                <p:cTn id="1159" presetID="2" presetClass="entr" presetSubtype="8" fill="hold" grpId="0" nodeType="withEffect">
                                  <p:stCondLst>
                                    <p:cond delay="0"/>
                                  </p:stCondLst>
                                  <p:childTnLst>
                                    <p:set>
                                      <p:cBhvr>
                                        <p:cTn id="1160" dur="1" fill="hold">
                                          <p:stCondLst>
                                            <p:cond delay="0"/>
                                          </p:stCondLst>
                                        </p:cTn>
                                        <p:tgtEl>
                                          <p:spTgt spid="128"/>
                                        </p:tgtEl>
                                        <p:attrNameLst>
                                          <p:attrName>style.visibility</p:attrName>
                                        </p:attrNameLst>
                                      </p:cBhvr>
                                      <p:to>
                                        <p:strVal val="visible"/>
                                      </p:to>
                                    </p:set>
                                    <p:anim calcmode="lin" valueType="num">
                                      <p:cBhvr additive="base">
                                        <p:cTn id="1161" dur="4000" fill="hold"/>
                                        <p:tgtEl>
                                          <p:spTgt spid="128"/>
                                        </p:tgtEl>
                                        <p:attrNameLst>
                                          <p:attrName>ppt_x</p:attrName>
                                        </p:attrNameLst>
                                      </p:cBhvr>
                                      <p:tavLst>
                                        <p:tav tm="0">
                                          <p:val>
                                            <p:strVal val="0-#ppt_w/2"/>
                                          </p:val>
                                        </p:tav>
                                        <p:tav tm="100000">
                                          <p:val>
                                            <p:strVal val="#ppt_x"/>
                                          </p:val>
                                        </p:tav>
                                      </p:tavLst>
                                    </p:anim>
                                    <p:anim calcmode="lin" valueType="num">
                                      <p:cBhvr additive="base">
                                        <p:cTn id="1162" dur="4000" fill="hold"/>
                                        <p:tgtEl>
                                          <p:spTgt spid="128"/>
                                        </p:tgtEl>
                                        <p:attrNameLst>
                                          <p:attrName>ppt_y</p:attrName>
                                        </p:attrNameLst>
                                      </p:cBhvr>
                                      <p:tavLst>
                                        <p:tav tm="0">
                                          <p:val>
                                            <p:strVal val="#ppt_y"/>
                                          </p:val>
                                        </p:tav>
                                        <p:tav tm="100000">
                                          <p:val>
                                            <p:strVal val="#ppt_y"/>
                                          </p:val>
                                        </p:tav>
                                      </p:tavLst>
                                    </p:anim>
                                  </p:childTnLst>
                                </p:cTn>
                              </p:par>
                              <p:par>
                                <p:cTn id="1163" presetID="2" presetClass="exit" presetSubtype="2" fill="hold" grpId="1" nodeType="withEffect">
                                  <p:stCondLst>
                                    <p:cond delay="0"/>
                                  </p:stCondLst>
                                  <p:childTnLst>
                                    <p:anim calcmode="lin" valueType="num">
                                      <p:cBhvr additive="base">
                                        <p:cTn id="1164" dur="4500"/>
                                        <p:tgtEl>
                                          <p:spTgt spid="128"/>
                                        </p:tgtEl>
                                        <p:attrNameLst>
                                          <p:attrName>ppt_x</p:attrName>
                                        </p:attrNameLst>
                                      </p:cBhvr>
                                      <p:tavLst>
                                        <p:tav tm="0">
                                          <p:val>
                                            <p:strVal val="ppt_x"/>
                                          </p:val>
                                        </p:tav>
                                        <p:tav tm="100000">
                                          <p:val>
                                            <p:strVal val="1+ppt_w/2"/>
                                          </p:val>
                                        </p:tav>
                                      </p:tavLst>
                                    </p:anim>
                                    <p:anim calcmode="lin" valueType="num">
                                      <p:cBhvr additive="base">
                                        <p:cTn id="1165" dur="4500"/>
                                        <p:tgtEl>
                                          <p:spTgt spid="128"/>
                                        </p:tgtEl>
                                        <p:attrNameLst>
                                          <p:attrName>ppt_y</p:attrName>
                                        </p:attrNameLst>
                                      </p:cBhvr>
                                      <p:tavLst>
                                        <p:tav tm="0">
                                          <p:val>
                                            <p:strVal val="ppt_y"/>
                                          </p:val>
                                        </p:tav>
                                        <p:tav tm="100000">
                                          <p:val>
                                            <p:strVal val="ppt_y"/>
                                          </p:val>
                                        </p:tav>
                                      </p:tavLst>
                                    </p:anim>
                                    <p:set>
                                      <p:cBhvr>
                                        <p:cTn id="1166" dur="1" fill="hold">
                                          <p:stCondLst>
                                            <p:cond delay="4499"/>
                                          </p:stCondLst>
                                        </p:cTn>
                                        <p:tgtEl>
                                          <p:spTgt spid="128"/>
                                        </p:tgtEl>
                                        <p:attrNameLst>
                                          <p:attrName>style.visibility</p:attrName>
                                        </p:attrNameLst>
                                      </p:cBhvr>
                                      <p:to>
                                        <p:strVal val="hidden"/>
                                      </p:to>
                                    </p:set>
                                  </p:childTnLst>
                                </p:cTn>
                              </p:par>
                              <p:par>
                                <p:cTn id="1167" presetID="3" presetClass="exit" presetSubtype="5" fill="hold" grpId="2" nodeType="withEffect">
                                  <p:stCondLst>
                                    <p:cond delay="0"/>
                                  </p:stCondLst>
                                  <p:childTnLst>
                                    <p:animEffect transition="out" filter="blinds(vertical)">
                                      <p:cBhvr>
                                        <p:cTn id="1168" dur="5500"/>
                                        <p:tgtEl>
                                          <p:spTgt spid="128"/>
                                        </p:tgtEl>
                                      </p:cBhvr>
                                    </p:animEffect>
                                    <p:set>
                                      <p:cBhvr>
                                        <p:cTn id="1169" dur="1" fill="hold">
                                          <p:stCondLst>
                                            <p:cond delay="5499"/>
                                          </p:stCondLst>
                                        </p:cTn>
                                        <p:tgtEl>
                                          <p:spTgt spid="128"/>
                                        </p:tgtEl>
                                        <p:attrNameLst>
                                          <p:attrName>style.visibility</p:attrName>
                                        </p:attrNameLst>
                                      </p:cBhvr>
                                      <p:to>
                                        <p:strVal val="hidden"/>
                                      </p:to>
                                    </p:set>
                                  </p:childTnLst>
                                </p:cTn>
                              </p:par>
                              <p:par>
                                <p:cTn id="1170" presetID="2" presetClass="entr" presetSubtype="8" fill="hold" grpId="0" nodeType="withEffect">
                                  <p:stCondLst>
                                    <p:cond delay="0"/>
                                  </p:stCondLst>
                                  <p:childTnLst>
                                    <p:set>
                                      <p:cBhvr>
                                        <p:cTn id="1171" dur="1" fill="hold">
                                          <p:stCondLst>
                                            <p:cond delay="0"/>
                                          </p:stCondLst>
                                        </p:cTn>
                                        <p:tgtEl>
                                          <p:spTgt spid="117"/>
                                        </p:tgtEl>
                                        <p:attrNameLst>
                                          <p:attrName>style.visibility</p:attrName>
                                        </p:attrNameLst>
                                      </p:cBhvr>
                                      <p:to>
                                        <p:strVal val="visible"/>
                                      </p:to>
                                    </p:set>
                                    <p:anim calcmode="lin" valueType="num">
                                      <p:cBhvr additive="base">
                                        <p:cTn id="1172" dur="4000" fill="hold"/>
                                        <p:tgtEl>
                                          <p:spTgt spid="117"/>
                                        </p:tgtEl>
                                        <p:attrNameLst>
                                          <p:attrName>ppt_x</p:attrName>
                                        </p:attrNameLst>
                                      </p:cBhvr>
                                      <p:tavLst>
                                        <p:tav tm="0">
                                          <p:val>
                                            <p:strVal val="0-#ppt_w/2"/>
                                          </p:val>
                                        </p:tav>
                                        <p:tav tm="100000">
                                          <p:val>
                                            <p:strVal val="#ppt_x"/>
                                          </p:val>
                                        </p:tav>
                                      </p:tavLst>
                                    </p:anim>
                                    <p:anim calcmode="lin" valueType="num">
                                      <p:cBhvr additive="base">
                                        <p:cTn id="1173" dur="4000" fill="hold"/>
                                        <p:tgtEl>
                                          <p:spTgt spid="117"/>
                                        </p:tgtEl>
                                        <p:attrNameLst>
                                          <p:attrName>ppt_y</p:attrName>
                                        </p:attrNameLst>
                                      </p:cBhvr>
                                      <p:tavLst>
                                        <p:tav tm="0">
                                          <p:val>
                                            <p:strVal val="#ppt_y"/>
                                          </p:val>
                                        </p:tav>
                                        <p:tav tm="100000">
                                          <p:val>
                                            <p:strVal val="#ppt_y"/>
                                          </p:val>
                                        </p:tav>
                                      </p:tavLst>
                                    </p:anim>
                                  </p:childTnLst>
                                </p:cTn>
                              </p:par>
                              <p:par>
                                <p:cTn id="1174" presetID="2" presetClass="exit" presetSubtype="2" fill="hold" grpId="1" nodeType="withEffect">
                                  <p:stCondLst>
                                    <p:cond delay="0"/>
                                  </p:stCondLst>
                                  <p:childTnLst>
                                    <p:anim calcmode="lin" valueType="num">
                                      <p:cBhvr additive="base">
                                        <p:cTn id="1175" dur="4500"/>
                                        <p:tgtEl>
                                          <p:spTgt spid="117"/>
                                        </p:tgtEl>
                                        <p:attrNameLst>
                                          <p:attrName>ppt_x</p:attrName>
                                        </p:attrNameLst>
                                      </p:cBhvr>
                                      <p:tavLst>
                                        <p:tav tm="0">
                                          <p:val>
                                            <p:strVal val="ppt_x"/>
                                          </p:val>
                                        </p:tav>
                                        <p:tav tm="100000">
                                          <p:val>
                                            <p:strVal val="1+ppt_w/2"/>
                                          </p:val>
                                        </p:tav>
                                      </p:tavLst>
                                    </p:anim>
                                    <p:anim calcmode="lin" valueType="num">
                                      <p:cBhvr additive="base">
                                        <p:cTn id="1176" dur="4500"/>
                                        <p:tgtEl>
                                          <p:spTgt spid="117"/>
                                        </p:tgtEl>
                                        <p:attrNameLst>
                                          <p:attrName>ppt_y</p:attrName>
                                        </p:attrNameLst>
                                      </p:cBhvr>
                                      <p:tavLst>
                                        <p:tav tm="0">
                                          <p:val>
                                            <p:strVal val="ppt_y"/>
                                          </p:val>
                                        </p:tav>
                                        <p:tav tm="100000">
                                          <p:val>
                                            <p:strVal val="ppt_y"/>
                                          </p:val>
                                        </p:tav>
                                      </p:tavLst>
                                    </p:anim>
                                    <p:set>
                                      <p:cBhvr>
                                        <p:cTn id="1177" dur="1" fill="hold">
                                          <p:stCondLst>
                                            <p:cond delay="4499"/>
                                          </p:stCondLst>
                                        </p:cTn>
                                        <p:tgtEl>
                                          <p:spTgt spid="117"/>
                                        </p:tgtEl>
                                        <p:attrNameLst>
                                          <p:attrName>style.visibility</p:attrName>
                                        </p:attrNameLst>
                                      </p:cBhvr>
                                      <p:to>
                                        <p:strVal val="hidden"/>
                                      </p:to>
                                    </p:set>
                                  </p:childTnLst>
                                </p:cTn>
                              </p:par>
                              <p:par>
                                <p:cTn id="1178" presetID="3" presetClass="exit" presetSubtype="5" fill="hold" grpId="2" nodeType="withEffect">
                                  <p:stCondLst>
                                    <p:cond delay="0"/>
                                  </p:stCondLst>
                                  <p:childTnLst>
                                    <p:animEffect transition="out" filter="blinds(vertical)">
                                      <p:cBhvr>
                                        <p:cTn id="1179" dur="5500"/>
                                        <p:tgtEl>
                                          <p:spTgt spid="117"/>
                                        </p:tgtEl>
                                      </p:cBhvr>
                                    </p:animEffect>
                                    <p:set>
                                      <p:cBhvr>
                                        <p:cTn id="1180" dur="1" fill="hold">
                                          <p:stCondLst>
                                            <p:cond delay="5499"/>
                                          </p:stCondLst>
                                        </p:cTn>
                                        <p:tgtEl>
                                          <p:spTgt spid="117"/>
                                        </p:tgtEl>
                                        <p:attrNameLst>
                                          <p:attrName>style.visibility</p:attrName>
                                        </p:attrNameLst>
                                      </p:cBhvr>
                                      <p:to>
                                        <p:strVal val="hidden"/>
                                      </p:to>
                                    </p:set>
                                  </p:childTnLst>
                                </p:cTn>
                              </p:par>
                              <p:par>
                                <p:cTn id="1181" presetID="2" presetClass="entr" presetSubtype="8" fill="hold" grpId="0" nodeType="withEffect">
                                  <p:stCondLst>
                                    <p:cond delay="0"/>
                                  </p:stCondLst>
                                  <p:childTnLst>
                                    <p:set>
                                      <p:cBhvr>
                                        <p:cTn id="1182" dur="1" fill="hold">
                                          <p:stCondLst>
                                            <p:cond delay="0"/>
                                          </p:stCondLst>
                                        </p:cTn>
                                        <p:tgtEl>
                                          <p:spTgt spid="123"/>
                                        </p:tgtEl>
                                        <p:attrNameLst>
                                          <p:attrName>style.visibility</p:attrName>
                                        </p:attrNameLst>
                                      </p:cBhvr>
                                      <p:to>
                                        <p:strVal val="visible"/>
                                      </p:to>
                                    </p:set>
                                    <p:anim calcmode="lin" valueType="num">
                                      <p:cBhvr additive="base">
                                        <p:cTn id="1183" dur="4000" fill="hold"/>
                                        <p:tgtEl>
                                          <p:spTgt spid="123"/>
                                        </p:tgtEl>
                                        <p:attrNameLst>
                                          <p:attrName>ppt_x</p:attrName>
                                        </p:attrNameLst>
                                      </p:cBhvr>
                                      <p:tavLst>
                                        <p:tav tm="0">
                                          <p:val>
                                            <p:strVal val="0-#ppt_w/2"/>
                                          </p:val>
                                        </p:tav>
                                        <p:tav tm="100000">
                                          <p:val>
                                            <p:strVal val="#ppt_x"/>
                                          </p:val>
                                        </p:tav>
                                      </p:tavLst>
                                    </p:anim>
                                    <p:anim calcmode="lin" valueType="num">
                                      <p:cBhvr additive="base">
                                        <p:cTn id="1184" dur="4000" fill="hold"/>
                                        <p:tgtEl>
                                          <p:spTgt spid="123"/>
                                        </p:tgtEl>
                                        <p:attrNameLst>
                                          <p:attrName>ppt_y</p:attrName>
                                        </p:attrNameLst>
                                      </p:cBhvr>
                                      <p:tavLst>
                                        <p:tav tm="0">
                                          <p:val>
                                            <p:strVal val="#ppt_y"/>
                                          </p:val>
                                        </p:tav>
                                        <p:tav tm="100000">
                                          <p:val>
                                            <p:strVal val="#ppt_y"/>
                                          </p:val>
                                        </p:tav>
                                      </p:tavLst>
                                    </p:anim>
                                  </p:childTnLst>
                                </p:cTn>
                              </p:par>
                              <p:par>
                                <p:cTn id="1185" presetID="2" presetClass="exit" presetSubtype="2" fill="hold" grpId="1" nodeType="withEffect">
                                  <p:stCondLst>
                                    <p:cond delay="0"/>
                                  </p:stCondLst>
                                  <p:childTnLst>
                                    <p:anim calcmode="lin" valueType="num">
                                      <p:cBhvr additive="base">
                                        <p:cTn id="1186" dur="4500"/>
                                        <p:tgtEl>
                                          <p:spTgt spid="123"/>
                                        </p:tgtEl>
                                        <p:attrNameLst>
                                          <p:attrName>ppt_x</p:attrName>
                                        </p:attrNameLst>
                                      </p:cBhvr>
                                      <p:tavLst>
                                        <p:tav tm="0">
                                          <p:val>
                                            <p:strVal val="ppt_x"/>
                                          </p:val>
                                        </p:tav>
                                        <p:tav tm="100000">
                                          <p:val>
                                            <p:strVal val="1+ppt_w/2"/>
                                          </p:val>
                                        </p:tav>
                                      </p:tavLst>
                                    </p:anim>
                                    <p:anim calcmode="lin" valueType="num">
                                      <p:cBhvr additive="base">
                                        <p:cTn id="1187" dur="4500"/>
                                        <p:tgtEl>
                                          <p:spTgt spid="123"/>
                                        </p:tgtEl>
                                        <p:attrNameLst>
                                          <p:attrName>ppt_y</p:attrName>
                                        </p:attrNameLst>
                                      </p:cBhvr>
                                      <p:tavLst>
                                        <p:tav tm="0">
                                          <p:val>
                                            <p:strVal val="ppt_y"/>
                                          </p:val>
                                        </p:tav>
                                        <p:tav tm="100000">
                                          <p:val>
                                            <p:strVal val="ppt_y"/>
                                          </p:val>
                                        </p:tav>
                                      </p:tavLst>
                                    </p:anim>
                                    <p:set>
                                      <p:cBhvr>
                                        <p:cTn id="1188" dur="1" fill="hold">
                                          <p:stCondLst>
                                            <p:cond delay="4499"/>
                                          </p:stCondLst>
                                        </p:cTn>
                                        <p:tgtEl>
                                          <p:spTgt spid="123"/>
                                        </p:tgtEl>
                                        <p:attrNameLst>
                                          <p:attrName>style.visibility</p:attrName>
                                        </p:attrNameLst>
                                      </p:cBhvr>
                                      <p:to>
                                        <p:strVal val="hidden"/>
                                      </p:to>
                                    </p:set>
                                  </p:childTnLst>
                                </p:cTn>
                              </p:par>
                              <p:par>
                                <p:cTn id="1189" presetID="3" presetClass="exit" presetSubtype="5" fill="hold" grpId="2" nodeType="withEffect">
                                  <p:stCondLst>
                                    <p:cond delay="0"/>
                                  </p:stCondLst>
                                  <p:childTnLst>
                                    <p:animEffect transition="out" filter="blinds(vertical)">
                                      <p:cBhvr>
                                        <p:cTn id="1190" dur="5500"/>
                                        <p:tgtEl>
                                          <p:spTgt spid="123"/>
                                        </p:tgtEl>
                                      </p:cBhvr>
                                    </p:animEffect>
                                    <p:set>
                                      <p:cBhvr>
                                        <p:cTn id="1191" dur="1" fill="hold">
                                          <p:stCondLst>
                                            <p:cond delay="5499"/>
                                          </p:stCondLst>
                                        </p:cTn>
                                        <p:tgtEl>
                                          <p:spTgt spid="123"/>
                                        </p:tgtEl>
                                        <p:attrNameLst>
                                          <p:attrName>style.visibility</p:attrName>
                                        </p:attrNameLst>
                                      </p:cBhvr>
                                      <p:to>
                                        <p:strVal val="hidden"/>
                                      </p:to>
                                    </p:set>
                                  </p:childTnLst>
                                </p:cTn>
                              </p:par>
                              <p:par>
                                <p:cTn id="1192" presetID="2" presetClass="entr" presetSubtype="8" fill="hold" grpId="0" nodeType="withEffect">
                                  <p:stCondLst>
                                    <p:cond delay="0"/>
                                  </p:stCondLst>
                                  <p:childTnLst>
                                    <p:set>
                                      <p:cBhvr>
                                        <p:cTn id="1193" dur="1" fill="hold">
                                          <p:stCondLst>
                                            <p:cond delay="0"/>
                                          </p:stCondLst>
                                        </p:cTn>
                                        <p:tgtEl>
                                          <p:spTgt spid="122"/>
                                        </p:tgtEl>
                                        <p:attrNameLst>
                                          <p:attrName>style.visibility</p:attrName>
                                        </p:attrNameLst>
                                      </p:cBhvr>
                                      <p:to>
                                        <p:strVal val="visible"/>
                                      </p:to>
                                    </p:set>
                                    <p:anim calcmode="lin" valueType="num">
                                      <p:cBhvr additive="base">
                                        <p:cTn id="1194" dur="4000" fill="hold"/>
                                        <p:tgtEl>
                                          <p:spTgt spid="122"/>
                                        </p:tgtEl>
                                        <p:attrNameLst>
                                          <p:attrName>ppt_x</p:attrName>
                                        </p:attrNameLst>
                                      </p:cBhvr>
                                      <p:tavLst>
                                        <p:tav tm="0">
                                          <p:val>
                                            <p:strVal val="0-#ppt_w/2"/>
                                          </p:val>
                                        </p:tav>
                                        <p:tav tm="100000">
                                          <p:val>
                                            <p:strVal val="#ppt_x"/>
                                          </p:val>
                                        </p:tav>
                                      </p:tavLst>
                                    </p:anim>
                                    <p:anim calcmode="lin" valueType="num">
                                      <p:cBhvr additive="base">
                                        <p:cTn id="1195" dur="4000" fill="hold"/>
                                        <p:tgtEl>
                                          <p:spTgt spid="122"/>
                                        </p:tgtEl>
                                        <p:attrNameLst>
                                          <p:attrName>ppt_y</p:attrName>
                                        </p:attrNameLst>
                                      </p:cBhvr>
                                      <p:tavLst>
                                        <p:tav tm="0">
                                          <p:val>
                                            <p:strVal val="#ppt_y"/>
                                          </p:val>
                                        </p:tav>
                                        <p:tav tm="100000">
                                          <p:val>
                                            <p:strVal val="#ppt_y"/>
                                          </p:val>
                                        </p:tav>
                                      </p:tavLst>
                                    </p:anim>
                                  </p:childTnLst>
                                </p:cTn>
                              </p:par>
                              <p:par>
                                <p:cTn id="1196" presetID="2" presetClass="exit" presetSubtype="2" fill="hold" grpId="1" nodeType="withEffect">
                                  <p:stCondLst>
                                    <p:cond delay="0"/>
                                  </p:stCondLst>
                                  <p:childTnLst>
                                    <p:anim calcmode="lin" valueType="num">
                                      <p:cBhvr additive="base">
                                        <p:cTn id="1197" dur="4500"/>
                                        <p:tgtEl>
                                          <p:spTgt spid="122"/>
                                        </p:tgtEl>
                                        <p:attrNameLst>
                                          <p:attrName>ppt_x</p:attrName>
                                        </p:attrNameLst>
                                      </p:cBhvr>
                                      <p:tavLst>
                                        <p:tav tm="0">
                                          <p:val>
                                            <p:strVal val="ppt_x"/>
                                          </p:val>
                                        </p:tav>
                                        <p:tav tm="100000">
                                          <p:val>
                                            <p:strVal val="1+ppt_w/2"/>
                                          </p:val>
                                        </p:tav>
                                      </p:tavLst>
                                    </p:anim>
                                    <p:anim calcmode="lin" valueType="num">
                                      <p:cBhvr additive="base">
                                        <p:cTn id="1198" dur="4500"/>
                                        <p:tgtEl>
                                          <p:spTgt spid="122"/>
                                        </p:tgtEl>
                                        <p:attrNameLst>
                                          <p:attrName>ppt_y</p:attrName>
                                        </p:attrNameLst>
                                      </p:cBhvr>
                                      <p:tavLst>
                                        <p:tav tm="0">
                                          <p:val>
                                            <p:strVal val="ppt_y"/>
                                          </p:val>
                                        </p:tav>
                                        <p:tav tm="100000">
                                          <p:val>
                                            <p:strVal val="ppt_y"/>
                                          </p:val>
                                        </p:tav>
                                      </p:tavLst>
                                    </p:anim>
                                    <p:set>
                                      <p:cBhvr>
                                        <p:cTn id="1199" dur="1" fill="hold">
                                          <p:stCondLst>
                                            <p:cond delay="4499"/>
                                          </p:stCondLst>
                                        </p:cTn>
                                        <p:tgtEl>
                                          <p:spTgt spid="122"/>
                                        </p:tgtEl>
                                        <p:attrNameLst>
                                          <p:attrName>style.visibility</p:attrName>
                                        </p:attrNameLst>
                                      </p:cBhvr>
                                      <p:to>
                                        <p:strVal val="hidden"/>
                                      </p:to>
                                    </p:set>
                                  </p:childTnLst>
                                </p:cTn>
                              </p:par>
                              <p:par>
                                <p:cTn id="1200" presetID="3" presetClass="exit" presetSubtype="5" fill="hold" grpId="2" nodeType="withEffect">
                                  <p:stCondLst>
                                    <p:cond delay="0"/>
                                  </p:stCondLst>
                                  <p:childTnLst>
                                    <p:animEffect transition="out" filter="blinds(vertical)">
                                      <p:cBhvr>
                                        <p:cTn id="1201" dur="5500"/>
                                        <p:tgtEl>
                                          <p:spTgt spid="122"/>
                                        </p:tgtEl>
                                      </p:cBhvr>
                                    </p:animEffect>
                                    <p:set>
                                      <p:cBhvr>
                                        <p:cTn id="1202" dur="1" fill="hold">
                                          <p:stCondLst>
                                            <p:cond delay="5499"/>
                                          </p:stCondLst>
                                        </p:cTn>
                                        <p:tgtEl>
                                          <p:spTgt spid="122"/>
                                        </p:tgtEl>
                                        <p:attrNameLst>
                                          <p:attrName>style.visibility</p:attrName>
                                        </p:attrNameLst>
                                      </p:cBhvr>
                                      <p:to>
                                        <p:strVal val="hidden"/>
                                      </p:to>
                                    </p:set>
                                  </p:childTnLst>
                                </p:cTn>
                              </p:par>
                              <p:par>
                                <p:cTn id="1203" presetID="2" presetClass="entr" presetSubtype="8" fill="hold" grpId="0" nodeType="withEffect">
                                  <p:stCondLst>
                                    <p:cond delay="0"/>
                                  </p:stCondLst>
                                  <p:childTnLst>
                                    <p:set>
                                      <p:cBhvr>
                                        <p:cTn id="1204" dur="1" fill="hold">
                                          <p:stCondLst>
                                            <p:cond delay="0"/>
                                          </p:stCondLst>
                                        </p:cTn>
                                        <p:tgtEl>
                                          <p:spTgt spid="121"/>
                                        </p:tgtEl>
                                        <p:attrNameLst>
                                          <p:attrName>style.visibility</p:attrName>
                                        </p:attrNameLst>
                                      </p:cBhvr>
                                      <p:to>
                                        <p:strVal val="visible"/>
                                      </p:to>
                                    </p:set>
                                    <p:anim calcmode="lin" valueType="num">
                                      <p:cBhvr additive="base">
                                        <p:cTn id="1205" dur="4000" fill="hold"/>
                                        <p:tgtEl>
                                          <p:spTgt spid="121"/>
                                        </p:tgtEl>
                                        <p:attrNameLst>
                                          <p:attrName>ppt_x</p:attrName>
                                        </p:attrNameLst>
                                      </p:cBhvr>
                                      <p:tavLst>
                                        <p:tav tm="0">
                                          <p:val>
                                            <p:strVal val="0-#ppt_w/2"/>
                                          </p:val>
                                        </p:tav>
                                        <p:tav tm="100000">
                                          <p:val>
                                            <p:strVal val="#ppt_x"/>
                                          </p:val>
                                        </p:tav>
                                      </p:tavLst>
                                    </p:anim>
                                    <p:anim calcmode="lin" valueType="num">
                                      <p:cBhvr additive="base">
                                        <p:cTn id="1206" dur="4000" fill="hold"/>
                                        <p:tgtEl>
                                          <p:spTgt spid="121"/>
                                        </p:tgtEl>
                                        <p:attrNameLst>
                                          <p:attrName>ppt_y</p:attrName>
                                        </p:attrNameLst>
                                      </p:cBhvr>
                                      <p:tavLst>
                                        <p:tav tm="0">
                                          <p:val>
                                            <p:strVal val="#ppt_y"/>
                                          </p:val>
                                        </p:tav>
                                        <p:tav tm="100000">
                                          <p:val>
                                            <p:strVal val="#ppt_y"/>
                                          </p:val>
                                        </p:tav>
                                      </p:tavLst>
                                    </p:anim>
                                  </p:childTnLst>
                                </p:cTn>
                              </p:par>
                              <p:par>
                                <p:cTn id="1207" presetID="2" presetClass="exit" presetSubtype="2" fill="hold" grpId="1" nodeType="withEffect">
                                  <p:stCondLst>
                                    <p:cond delay="0"/>
                                  </p:stCondLst>
                                  <p:childTnLst>
                                    <p:anim calcmode="lin" valueType="num">
                                      <p:cBhvr additive="base">
                                        <p:cTn id="1208" dur="4500"/>
                                        <p:tgtEl>
                                          <p:spTgt spid="121"/>
                                        </p:tgtEl>
                                        <p:attrNameLst>
                                          <p:attrName>ppt_x</p:attrName>
                                        </p:attrNameLst>
                                      </p:cBhvr>
                                      <p:tavLst>
                                        <p:tav tm="0">
                                          <p:val>
                                            <p:strVal val="ppt_x"/>
                                          </p:val>
                                        </p:tav>
                                        <p:tav tm="100000">
                                          <p:val>
                                            <p:strVal val="1+ppt_w/2"/>
                                          </p:val>
                                        </p:tav>
                                      </p:tavLst>
                                    </p:anim>
                                    <p:anim calcmode="lin" valueType="num">
                                      <p:cBhvr additive="base">
                                        <p:cTn id="1209" dur="4500"/>
                                        <p:tgtEl>
                                          <p:spTgt spid="121"/>
                                        </p:tgtEl>
                                        <p:attrNameLst>
                                          <p:attrName>ppt_y</p:attrName>
                                        </p:attrNameLst>
                                      </p:cBhvr>
                                      <p:tavLst>
                                        <p:tav tm="0">
                                          <p:val>
                                            <p:strVal val="ppt_y"/>
                                          </p:val>
                                        </p:tav>
                                        <p:tav tm="100000">
                                          <p:val>
                                            <p:strVal val="ppt_y"/>
                                          </p:val>
                                        </p:tav>
                                      </p:tavLst>
                                    </p:anim>
                                    <p:set>
                                      <p:cBhvr>
                                        <p:cTn id="1210" dur="1" fill="hold">
                                          <p:stCondLst>
                                            <p:cond delay="4499"/>
                                          </p:stCondLst>
                                        </p:cTn>
                                        <p:tgtEl>
                                          <p:spTgt spid="121"/>
                                        </p:tgtEl>
                                        <p:attrNameLst>
                                          <p:attrName>style.visibility</p:attrName>
                                        </p:attrNameLst>
                                      </p:cBhvr>
                                      <p:to>
                                        <p:strVal val="hidden"/>
                                      </p:to>
                                    </p:set>
                                  </p:childTnLst>
                                </p:cTn>
                              </p:par>
                              <p:par>
                                <p:cTn id="1211" presetID="3" presetClass="exit" presetSubtype="5" fill="hold" grpId="2" nodeType="withEffect">
                                  <p:stCondLst>
                                    <p:cond delay="0"/>
                                  </p:stCondLst>
                                  <p:childTnLst>
                                    <p:animEffect transition="out" filter="blinds(vertical)">
                                      <p:cBhvr>
                                        <p:cTn id="1212" dur="5500"/>
                                        <p:tgtEl>
                                          <p:spTgt spid="121"/>
                                        </p:tgtEl>
                                      </p:cBhvr>
                                    </p:animEffect>
                                    <p:set>
                                      <p:cBhvr>
                                        <p:cTn id="1213" dur="1" fill="hold">
                                          <p:stCondLst>
                                            <p:cond delay="5499"/>
                                          </p:stCondLst>
                                        </p:cTn>
                                        <p:tgtEl>
                                          <p:spTgt spid="121"/>
                                        </p:tgtEl>
                                        <p:attrNameLst>
                                          <p:attrName>style.visibility</p:attrName>
                                        </p:attrNameLst>
                                      </p:cBhvr>
                                      <p:to>
                                        <p:strVal val="hidden"/>
                                      </p:to>
                                    </p:set>
                                  </p:childTnLst>
                                </p:cTn>
                              </p:par>
                              <p:par>
                                <p:cTn id="1214" presetID="2" presetClass="entr" presetSubtype="8" fill="hold" grpId="0" nodeType="withEffect">
                                  <p:stCondLst>
                                    <p:cond delay="0"/>
                                  </p:stCondLst>
                                  <p:childTnLst>
                                    <p:set>
                                      <p:cBhvr>
                                        <p:cTn id="1215" dur="1" fill="hold">
                                          <p:stCondLst>
                                            <p:cond delay="0"/>
                                          </p:stCondLst>
                                        </p:cTn>
                                        <p:tgtEl>
                                          <p:spTgt spid="120"/>
                                        </p:tgtEl>
                                        <p:attrNameLst>
                                          <p:attrName>style.visibility</p:attrName>
                                        </p:attrNameLst>
                                      </p:cBhvr>
                                      <p:to>
                                        <p:strVal val="visible"/>
                                      </p:to>
                                    </p:set>
                                    <p:anim calcmode="lin" valueType="num">
                                      <p:cBhvr additive="base">
                                        <p:cTn id="1216" dur="4000" fill="hold"/>
                                        <p:tgtEl>
                                          <p:spTgt spid="120"/>
                                        </p:tgtEl>
                                        <p:attrNameLst>
                                          <p:attrName>ppt_x</p:attrName>
                                        </p:attrNameLst>
                                      </p:cBhvr>
                                      <p:tavLst>
                                        <p:tav tm="0">
                                          <p:val>
                                            <p:strVal val="0-#ppt_w/2"/>
                                          </p:val>
                                        </p:tav>
                                        <p:tav tm="100000">
                                          <p:val>
                                            <p:strVal val="#ppt_x"/>
                                          </p:val>
                                        </p:tav>
                                      </p:tavLst>
                                    </p:anim>
                                    <p:anim calcmode="lin" valueType="num">
                                      <p:cBhvr additive="base">
                                        <p:cTn id="1217" dur="4000" fill="hold"/>
                                        <p:tgtEl>
                                          <p:spTgt spid="120"/>
                                        </p:tgtEl>
                                        <p:attrNameLst>
                                          <p:attrName>ppt_y</p:attrName>
                                        </p:attrNameLst>
                                      </p:cBhvr>
                                      <p:tavLst>
                                        <p:tav tm="0">
                                          <p:val>
                                            <p:strVal val="#ppt_y"/>
                                          </p:val>
                                        </p:tav>
                                        <p:tav tm="100000">
                                          <p:val>
                                            <p:strVal val="#ppt_y"/>
                                          </p:val>
                                        </p:tav>
                                      </p:tavLst>
                                    </p:anim>
                                  </p:childTnLst>
                                </p:cTn>
                              </p:par>
                              <p:par>
                                <p:cTn id="1218" presetID="2" presetClass="exit" presetSubtype="2" fill="hold" grpId="1" nodeType="withEffect">
                                  <p:stCondLst>
                                    <p:cond delay="0"/>
                                  </p:stCondLst>
                                  <p:childTnLst>
                                    <p:anim calcmode="lin" valueType="num">
                                      <p:cBhvr additive="base">
                                        <p:cTn id="1219" dur="4500"/>
                                        <p:tgtEl>
                                          <p:spTgt spid="120"/>
                                        </p:tgtEl>
                                        <p:attrNameLst>
                                          <p:attrName>ppt_x</p:attrName>
                                        </p:attrNameLst>
                                      </p:cBhvr>
                                      <p:tavLst>
                                        <p:tav tm="0">
                                          <p:val>
                                            <p:strVal val="ppt_x"/>
                                          </p:val>
                                        </p:tav>
                                        <p:tav tm="100000">
                                          <p:val>
                                            <p:strVal val="1+ppt_w/2"/>
                                          </p:val>
                                        </p:tav>
                                      </p:tavLst>
                                    </p:anim>
                                    <p:anim calcmode="lin" valueType="num">
                                      <p:cBhvr additive="base">
                                        <p:cTn id="1220" dur="4500"/>
                                        <p:tgtEl>
                                          <p:spTgt spid="120"/>
                                        </p:tgtEl>
                                        <p:attrNameLst>
                                          <p:attrName>ppt_y</p:attrName>
                                        </p:attrNameLst>
                                      </p:cBhvr>
                                      <p:tavLst>
                                        <p:tav tm="0">
                                          <p:val>
                                            <p:strVal val="ppt_y"/>
                                          </p:val>
                                        </p:tav>
                                        <p:tav tm="100000">
                                          <p:val>
                                            <p:strVal val="ppt_y"/>
                                          </p:val>
                                        </p:tav>
                                      </p:tavLst>
                                    </p:anim>
                                    <p:set>
                                      <p:cBhvr>
                                        <p:cTn id="1221" dur="1" fill="hold">
                                          <p:stCondLst>
                                            <p:cond delay="4499"/>
                                          </p:stCondLst>
                                        </p:cTn>
                                        <p:tgtEl>
                                          <p:spTgt spid="120"/>
                                        </p:tgtEl>
                                        <p:attrNameLst>
                                          <p:attrName>style.visibility</p:attrName>
                                        </p:attrNameLst>
                                      </p:cBhvr>
                                      <p:to>
                                        <p:strVal val="hidden"/>
                                      </p:to>
                                    </p:set>
                                  </p:childTnLst>
                                </p:cTn>
                              </p:par>
                              <p:par>
                                <p:cTn id="1222" presetID="3" presetClass="exit" presetSubtype="5" fill="hold" grpId="2" nodeType="withEffect">
                                  <p:stCondLst>
                                    <p:cond delay="0"/>
                                  </p:stCondLst>
                                  <p:childTnLst>
                                    <p:animEffect transition="out" filter="blinds(vertical)">
                                      <p:cBhvr>
                                        <p:cTn id="1223" dur="5500"/>
                                        <p:tgtEl>
                                          <p:spTgt spid="120"/>
                                        </p:tgtEl>
                                      </p:cBhvr>
                                    </p:animEffect>
                                    <p:set>
                                      <p:cBhvr>
                                        <p:cTn id="1224" dur="1" fill="hold">
                                          <p:stCondLst>
                                            <p:cond delay="5499"/>
                                          </p:stCondLst>
                                        </p:cTn>
                                        <p:tgtEl>
                                          <p:spTgt spid="120"/>
                                        </p:tgtEl>
                                        <p:attrNameLst>
                                          <p:attrName>style.visibility</p:attrName>
                                        </p:attrNameLst>
                                      </p:cBhvr>
                                      <p:to>
                                        <p:strVal val="hidden"/>
                                      </p:to>
                                    </p:set>
                                  </p:childTnLst>
                                </p:cTn>
                              </p:par>
                              <p:par>
                                <p:cTn id="1225" presetID="2" presetClass="entr" presetSubtype="8" fill="hold" grpId="0" nodeType="withEffect">
                                  <p:stCondLst>
                                    <p:cond delay="0"/>
                                  </p:stCondLst>
                                  <p:childTnLst>
                                    <p:set>
                                      <p:cBhvr>
                                        <p:cTn id="1226" dur="1" fill="hold">
                                          <p:stCondLst>
                                            <p:cond delay="0"/>
                                          </p:stCondLst>
                                        </p:cTn>
                                        <p:tgtEl>
                                          <p:spTgt spid="119"/>
                                        </p:tgtEl>
                                        <p:attrNameLst>
                                          <p:attrName>style.visibility</p:attrName>
                                        </p:attrNameLst>
                                      </p:cBhvr>
                                      <p:to>
                                        <p:strVal val="visible"/>
                                      </p:to>
                                    </p:set>
                                    <p:anim calcmode="lin" valueType="num">
                                      <p:cBhvr additive="base">
                                        <p:cTn id="1227" dur="4000" fill="hold"/>
                                        <p:tgtEl>
                                          <p:spTgt spid="119"/>
                                        </p:tgtEl>
                                        <p:attrNameLst>
                                          <p:attrName>ppt_x</p:attrName>
                                        </p:attrNameLst>
                                      </p:cBhvr>
                                      <p:tavLst>
                                        <p:tav tm="0">
                                          <p:val>
                                            <p:strVal val="0-#ppt_w/2"/>
                                          </p:val>
                                        </p:tav>
                                        <p:tav tm="100000">
                                          <p:val>
                                            <p:strVal val="#ppt_x"/>
                                          </p:val>
                                        </p:tav>
                                      </p:tavLst>
                                    </p:anim>
                                    <p:anim calcmode="lin" valueType="num">
                                      <p:cBhvr additive="base">
                                        <p:cTn id="1228" dur="4000" fill="hold"/>
                                        <p:tgtEl>
                                          <p:spTgt spid="119"/>
                                        </p:tgtEl>
                                        <p:attrNameLst>
                                          <p:attrName>ppt_y</p:attrName>
                                        </p:attrNameLst>
                                      </p:cBhvr>
                                      <p:tavLst>
                                        <p:tav tm="0">
                                          <p:val>
                                            <p:strVal val="#ppt_y"/>
                                          </p:val>
                                        </p:tav>
                                        <p:tav tm="100000">
                                          <p:val>
                                            <p:strVal val="#ppt_y"/>
                                          </p:val>
                                        </p:tav>
                                      </p:tavLst>
                                    </p:anim>
                                  </p:childTnLst>
                                </p:cTn>
                              </p:par>
                              <p:par>
                                <p:cTn id="1229" presetID="2" presetClass="exit" presetSubtype="2" fill="hold" grpId="1" nodeType="withEffect">
                                  <p:stCondLst>
                                    <p:cond delay="0"/>
                                  </p:stCondLst>
                                  <p:childTnLst>
                                    <p:anim calcmode="lin" valueType="num">
                                      <p:cBhvr additive="base">
                                        <p:cTn id="1230" dur="4500"/>
                                        <p:tgtEl>
                                          <p:spTgt spid="119"/>
                                        </p:tgtEl>
                                        <p:attrNameLst>
                                          <p:attrName>ppt_x</p:attrName>
                                        </p:attrNameLst>
                                      </p:cBhvr>
                                      <p:tavLst>
                                        <p:tav tm="0">
                                          <p:val>
                                            <p:strVal val="ppt_x"/>
                                          </p:val>
                                        </p:tav>
                                        <p:tav tm="100000">
                                          <p:val>
                                            <p:strVal val="1+ppt_w/2"/>
                                          </p:val>
                                        </p:tav>
                                      </p:tavLst>
                                    </p:anim>
                                    <p:anim calcmode="lin" valueType="num">
                                      <p:cBhvr additive="base">
                                        <p:cTn id="1231" dur="4500"/>
                                        <p:tgtEl>
                                          <p:spTgt spid="119"/>
                                        </p:tgtEl>
                                        <p:attrNameLst>
                                          <p:attrName>ppt_y</p:attrName>
                                        </p:attrNameLst>
                                      </p:cBhvr>
                                      <p:tavLst>
                                        <p:tav tm="0">
                                          <p:val>
                                            <p:strVal val="ppt_y"/>
                                          </p:val>
                                        </p:tav>
                                        <p:tav tm="100000">
                                          <p:val>
                                            <p:strVal val="ppt_y"/>
                                          </p:val>
                                        </p:tav>
                                      </p:tavLst>
                                    </p:anim>
                                    <p:set>
                                      <p:cBhvr>
                                        <p:cTn id="1232" dur="1" fill="hold">
                                          <p:stCondLst>
                                            <p:cond delay="4499"/>
                                          </p:stCondLst>
                                        </p:cTn>
                                        <p:tgtEl>
                                          <p:spTgt spid="119"/>
                                        </p:tgtEl>
                                        <p:attrNameLst>
                                          <p:attrName>style.visibility</p:attrName>
                                        </p:attrNameLst>
                                      </p:cBhvr>
                                      <p:to>
                                        <p:strVal val="hidden"/>
                                      </p:to>
                                    </p:set>
                                  </p:childTnLst>
                                </p:cTn>
                              </p:par>
                              <p:par>
                                <p:cTn id="1233" presetID="3" presetClass="exit" presetSubtype="5" fill="hold" grpId="2" nodeType="withEffect">
                                  <p:stCondLst>
                                    <p:cond delay="0"/>
                                  </p:stCondLst>
                                  <p:childTnLst>
                                    <p:animEffect transition="out" filter="blinds(vertical)">
                                      <p:cBhvr>
                                        <p:cTn id="1234" dur="5500"/>
                                        <p:tgtEl>
                                          <p:spTgt spid="119"/>
                                        </p:tgtEl>
                                      </p:cBhvr>
                                    </p:animEffect>
                                    <p:set>
                                      <p:cBhvr>
                                        <p:cTn id="1235" dur="1" fill="hold">
                                          <p:stCondLst>
                                            <p:cond delay="5499"/>
                                          </p:stCondLst>
                                        </p:cTn>
                                        <p:tgtEl>
                                          <p:spTgt spid="119"/>
                                        </p:tgtEl>
                                        <p:attrNameLst>
                                          <p:attrName>style.visibility</p:attrName>
                                        </p:attrNameLst>
                                      </p:cBhvr>
                                      <p:to>
                                        <p:strVal val="hidden"/>
                                      </p:to>
                                    </p:set>
                                  </p:childTnLst>
                                </p:cTn>
                              </p:par>
                              <p:par>
                                <p:cTn id="1236" presetID="2" presetClass="entr" presetSubtype="8" fill="hold" grpId="0" nodeType="withEffect">
                                  <p:stCondLst>
                                    <p:cond delay="0"/>
                                  </p:stCondLst>
                                  <p:childTnLst>
                                    <p:set>
                                      <p:cBhvr>
                                        <p:cTn id="1237" dur="1" fill="hold">
                                          <p:stCondLst>
                                            <p:cond delay="0"/>
                                          </p:stCondLst>
                                        </p:cTn>
                                        <p:tgtEl>
                                          <p:spTgt spid="118"/>
                                        </p:tgtEl>
                                        <p:attrNameLst>
                                          <p:attrName>style.visibility</p:attrName>
                                        </p:attrNameLst>
                                      </p:cBhvr>
                                      <p:to>
                                        <p:strVal val="visible"/>
                                      </p:to>
                                    </p:set>
                                    <p:anim calcmode="lin" valueType="num">
                                      <p:cBhvr additive="base">
                                        <p:cTn id="1238" dur="4000" fill="hold"/>
                                        <p:tgtEl>
                                          <p:spTgt spid="118"/>
                                        </p:tgtEl>
                                        <p:attrNameLst>
                                          <p:attrName>ppt_x</p:attrName>
                                        </p:attrNameLst>
                                      </p:cBhvr>
                                      <p:tavLst>
                                        <p:tav tm="0">
                                          <p:val>
                                            <p:strVal val="0-#ppt_w/2"/>
                                          </p:val>
                                        </p:tav>
                                        <p:tav tm="100000">
                                          <p:val>
                                            <p:strVal val="#ppt_x"/>
                                          </p:val>
                                        </p:tav>
                                      </p:tavLst>
                                    </p:anim>
                                    <p:anim calcmode="lin" valueType="num">
                                      <p:cBhvr additive="base">
                                        <p:cTn id="1239" dur="4000" fill="hold"/>
                                        <p:tgtEl>
                                          <p:spTgt spid="118"/>
                                        </p:tgtEl>
                                        <p:attrNameLst>
                                          <p:attrName>ppt_y</p:attrName>
                                        </p:attrNameLst>
                                      </p:cBhvr>
                                      <p:tavLst>
                                        <p:tav tm="0">
                                          <p:val>
                                            <p:strVal val="#ppt_y"/>
                                          </p:val>
                                        </p:tav>
                                        <p:tav tm="100000">
                                          <p:val>
                                            <p:strVal val="#ppt_y"/>
                                          </p:val>
                                        </p:tav>
                                      </p:tavLst>
                                    </p:anim>
                                  </p:childTnLst>
                                </p:cTn>
                              </p:par>
                              <p:par>
                                <p:cTn id="1240" presetID="2" presetClass="exit" presetSubtype="2" fill="hold" grpId="1" nodeType="withEffect">
                                  <p:stCondLst>
                                    <p:cond delay="0"/>
                                  </p:stCondLst>
                                  <p:childTnLst>
                                    <p:anim calcmode="lin" valueType="num">
                                      <p:cBhvr additive="base">
                                        <p:cTn id="1241" dur="4500"/>
                                        <p:tgtEl>
                                          <p:spTgt spid="118"/>
                                        </p:tgtEl>
                                        <p:attrNameLst>
                                          <p:attrName>ppt_x</p:attrName>
                                        </p:attrNameLst>
                                      </p:cBhvr>
                                      <p:tavLst>
                                        <p:tav tm="0">
                                          <p:val>
                                            <p:strVal val="ppt_x"/>
                                          </p:val>
                                        </p:tav>
                                        <p:tav tm="100000">
                                          <p:val>
                                            <p:strVal val="1+ppt_w/2"/>
                                          </p:val>
                                        </p:tav>
                                      </p:tavLst>
                                    </p:anim>
                                    <p:anim calcmode="lin" valueType="num">
                                      <p:cBhvr additive="base">
                                        <p:cTn id="1242" dur="4500"/>
                                        <p:tgtEl>
                                          <p:spTgt spid="118"/>
                                        </p:tgtEl>
                                        <p:attrNameLst>
                                          <p:attrName>ppt_y</p:attrName>
                                        </p:attrNameLst>
                                      </p:cBhvr>
                                      <p:tavLst>
                                        <p:tav tm="0">
                                          <p:val>
                                            <p:strVal val="ppt_y"/>
                                          </p:val>
                                        </p:tav>
                                        <p:tav tm="100000">
                                          <p:val>
                                            <p:strVal val="ppt_y"/>
                                          </p:val>
                                        </p:tav>
                                      </p:tavLst>
                                    </p:anim>
                                    <p:set>
                                      <p:cBhvr>
                                        <p:cTn id="1243" dur="1" fill="hold">
                                          <p:stCondLst>
                                            <p:cond delay="4499"/>
                                          </p:stCondLst>
                                        </p:cTn>
                                        <p:tgtEl>
                                          <p:spTgt spid="118"/>
                                        </p:tgtEl>
                                        <p:attrNameLst>
                                          <p:attrName>style.visibility</p:attrName>
                                        </p:attrNameLst>
                                      </p:cBhvr>
                                      <p:to>
                                        <p:strVal val="hidden"/>
                                      </p:to>
                                    </p:set>
                                  </p:childTnLst>
                                </p:cTn>
                              </p:par>
                              <p:par>
                                <p:cTn id="1244" presetID="3" presetClass="exit" presetSubtype="5" fill="hold" grpId="2" nodeType="withEffect">
                                  <p:stCondLst>
                                    <p:cond delay="0"/>
                                  </p:stCondLst>
                                  <p:childTnLst>
                                    <p:animEffect transition="out" filter="blinds(vertical)">
                                      <p:cBhvr>
                                        <p:cTn id="1245" dur="5500"/>
                                        <p:tgtEl>
                                          <p:spTgt spid="118"/>
                                        </p:tgtEl>
                                      </p:cBhvr>
                                    </p:animEffect>
                                    <p:set>
                                      <p:cBhvr>
                                        <p:cTn id="1246" dur="1" fill="hold">
                                          <p:stCondLst>
                                            <p:cond delay="5499"/>
                                          </p:stCondLst>
                                        </p:cTn>
                                        <p:tgtEl>
                                          <p:spTgt spid="118"/>
                                        </p:tgtEl>
                                        <p:attrNameLst>
                                          <p:attrName>style.visibility</p:attrName>
                                        </p:attrNameLst>
                                      </p:cBhvr>
                                      <p:to>
                                        <p:strVal val="hidden"/>
                                      </p:to>
                                    </p:set>
                                  </p:childTnLst>
                                </p:cTn>
                              </p:par>
                              <p:par>
                                <p:cTn id="1247" presetID="2" presetClass="entr" presetSubtype="8" fill="hold" grpId="0" nodeType="withEffect">
                                  <p:stCondLst>
                                    <p:cond delay="0"/>
                                  </p:stCondLst>
                                  <p:childTnLst>
                                    <p:set>
                                      <p:cBhvr>
                                        <p:cTn id="1248" dur="1" fill="hold">
                                          <p:stCondLst>
                                            <p:cond delay="0"/>
                                          </p:stCondLst>
                                        </p:cTn>
                                        <p:tgtEl>
                                          <p:spTgt spid="116"/>
                                        </p:tgtEl>
                                        <p:attrNameLst>
                                          <p:attrName>style.visibility</p:attrName>
                                        </p:attrNameLst>
                                      </p:cBhvr>
                                      <p:to>
                                        <p:strVal val="visible"/>
                                      </p:to>
                                    </p:set>
                                    <p:anim calcmode="lin" valueType="num">
                                      <p:cBhvr additive="base">
                                        <p:cTn id="1249" dur="4000" fill="hold"/>
                                        <p:tgtEl>
                                          <p:spTgt spid="116"/>
                                        </p:tgtEl>
                                        <p:attrNameLst>
                                          <p:attrName>ppt_x</p:attrName>
                                        </p:attrNameLst>
                                      </p:cBhvr>
                                      <p:tavLst>
                                        <p:tav tm="0">
                                          <p:val>
                                            <p:strVal val="0-#ppt_w/2"/>
                                          </p:val>
                                        </p:tav>
                                        <p:tav tm="100000">
                                          <p:val>
                                            <p:strVal val="#ppt_x"/>
                                          </p:val>
                                        </p:tav>
                                      </p:tavLst>
                                    </p:anim>
                                    <p:anim calcmode="lin" valueType="num">
                                      <p:cBhvr additive="base">
                                        <p:cTn id="1250" dur="4000" fill="hold"/>
                                        <p:tgtEl>
                                          <p:spTgt spid="116"/>
                                        </p:tgtEl>
                                        <p:attrNameLst>
                                          <p:attrName>ppt_y</p:attrName>
                                        </p:attrNameLst>
                                      </p:cBhvr>
                                      <p:tavLst>
                                        <p:tav tm="0">
                                          <p:val>
                                            <p:strVal val="#ppt_y"/>
                                          </p:val>
                                        </p:tav>
                                        <p:tav tm="100000">
                                          <p:val>
                                            <p:strVal val="#ppt_y"/>
                                          </p:val>
                                        </p:tav>
                                      </p:tavLst>
                                    </p:anim>
                                  </p:childTnLst>
                                </p:cTn>
                              </p:par>
                              <p:par>
                                <p:cTn id="1251" presetID="2" presetClass="exit" presetSubtype="2" fill="hold" grpId="1" nodeType="withEffect">
                                  <p:stCondLst>
                                    <p:cond delay="0"/>
                                  </p:stCondLst>
                                  <p:childTnLst>
                                    <p:anim calcmode="lin" valueType="num">
                                      <p:cBhvr additive="base">
                                        <p:cTn id="1252" dur="4500"/>
                                        <p:tgtEl>
                                          <p:spTgt spid="116"/>
                                        </p:tgtEl>
                                        <p:attrNameLst>
                                          <p:attrName>ppt_x</p:attrName>
                                        </p:attrNameLst>
                                      </p:cBhvr>
                                      <p:tavLst>
                                        <p:tav tm="0">
                                          <p:val>
                                            <p:strVal val="ppt_x"/>
                                          </p:val>
                                        </p:tav>
                                        <p:tav tm="100000">
                                          <p:val>
                                            <p:strVal val="1+ppt_w/2"/>
                                          </p:val>
                                        </p:tav>
                                      </p:tavLst>
                                    </p:anim>
                                    <p:anim calcmode="lin" valueType="num">
                                      <p:cBhvr additive="base">
                                        <p:cTn id="1253" dur="4500"/>
                                        <p:tgtEl>
                                          <p:spTgt spid="116"/>
                                        </p:tgtEl>
                                        <p:attrNameLst>
                                          <p:attrName>ppt_y</p:attrName>
                                        </p:attrNameLst>
                                      </p:cBhvr>
                                      <p:tavLst>
                                        <p:tav tm="0">
                                          <p:val>
                                            <p:strVal val="ppt_y"/>
                                          </p:val>
                                        </p:tav>
                                        <p:tav tm="100000">
                                          <p:val>
                                            <p:strVal val="ppt_y"/>
                                          </p:val>
                                        </p:tav>
                                      </p:tavLst>
                                    </p:anim>
                                    <p:set>
                                      <p:cBhvr>
                                        <p:cTn id="1254" dur="1" fill="hold">
                                          <p:stCondLst>
                                            <p:cond delay="4499"/>
                                          </p:stCondLst>
                                        </p:cTn>
                                        <p:tgtEl>
                                          <p:spTgt spid="116"/>
                                        </p:tgtEl>
                                        <p:attrNameLst>
                                          <p:attrName>style.visibility</p:attrName>
                                        </p:attrNameLst>
                                      </p:cBhvr>
                                      <p:to>
                                        <p:strVal val="hidden"/>
                                      </p:to>
                                    </p:set>
                                  </p:childTnLst>
                                </p:cTn>
                              </p:par>
                              <p:par>
                                <p:cTn id="1255" presetID="3" presetClass="exit" presetSubtype="5" fill="hold" grpId="2" nodeType="withEffect">
                                  <p:stCondLst>
                                    <p:cond delay="0"/>
                                  </p:stCondLst>
                                  <p:childTnLst>
                                    <p:animEffect transition="out" filter="blinds(vertical)">
                                      <p:cBhvr>
                                        <p:cTn id="1256" dur="5500"/>
                                        <p:tgtEl>
                                          <p:spTgt spid="116"/>
                                        </p:tgtEl>
                                      </p:cBhvr>
                                    </p:animEffect>
                                    <p:set>
                                      <p:cBhvr>
                                        <p:cTn id="1257" dur="1" fill="hold">
                                          <p:stCondLst>
                                            <p:cond delay="5499"/>
                                          </p:stCondLst>
                                        </p:cTn>
                                        <p:tgtEl>
                                          <p:spTgt spid="116"/>
                                        </p:tgtEl>
                                        <p:attrNameLst>
                                          <p:attrName>style.visibility</p:attrName>
                                        </p:attrNameLst>
                                      </p:cBhvr>
                                      <p:to>
                                        <p:strVal val="hidden"/>
                                      </p:to>
                                    </p:set>
                                  </p:childTnLst>
                                </p:cTn>
                              </p:par>
                              <p:par>
                                <p:cTn id="1258" presetID="2" presetClass="entr" presetSubtype="8" fill="hold" grpId="0" nodeType="withEffect">
                                  <p:stCondLst>
                                    <p:cond delay="0"/>
                                  </p:stCondLst>
                                  <p:childTnLst>
                                    <p:set>
                                      <p:cBhvr>
                                        <p:cTn id="1259" dur="1" fill="hold">
                                          <p:stCondLst>
                                            <p:cond delay="0"/>
                                          </p:stCondLst>
                                        </p:cTn>
                                        <p:tgtEl>
                                          <p:spTgt spid="115"/>
                                        </p:tgtEl>
                                        <p:attrNameLst>
                                          <p:attrName>style.visibility</p:attrName>
                                        </p:attrNameLst>
                                      </p:cBhvr>
                                      <p:to>
                                        <p:strVal val="visible"/>
                                      </p:to>
                                    </p:set>
                                    <p:anim calcmode="lin" valueType="num">
                                      <p:cBhvr additive="base">
                                        <p:cTn id="1260" dur="4000" fill="hold"/>
                                        <p:tgtEl>
                                          <p:spTgt spid="115"/>
                                        </p:tgtEl>
                                        <p:attrNameLst>
                                          <p:attrName>ppt_x</p:attrName>
                                        </p:attrNameLst>
                                      </p:cBhvr>
                                      <p:tavLst>
                                        <p:tav tm="0">
                                          <p:val>
                                            <p:strVal val="0-#ppt_w/2"/>
                                          </p:val>
                                        </p:tav>
                                        <p:tav tm="100000">
                                          <p:val>
                                            <p:strVal val="#ppt_x"/>
                                          </p:val>
                                        </p:tav>
                                      </p:tavLst>
                                    </p:anim>
                                    <p:anim calcmode="lin" valueType="num">
                                      <p:cBhvr additive="base">
                                        <p:cTn id="1261" dur="4000" fill="hold"/>
                                        <p:tgtEl>
                                          <p:spTgt spid="115"/>
                                        </p:tgtEl>
                                        <p:attrNameLst>
                                          <p:attrName>ppt_y</p:attrName>
                                        </p:attrNameLst>
                                      </p:cBhvr>
                                      <p:tavLst>
                                        <p:tav tm="0">
                                          <p:val>
                                            <p:strVal val="#ppt_y"/>
                                          </p:val>
                                        </p:tav>
                                        <p:tav tm="100000">
                                          <p:val>
                                            <p:strVal val="#ppt_y"/>
                                          </p:val>
                                        </p:tav>
                                      </p:tavLst>
                                    </p:anim>
                                  </p:childTnLst>
                                </p:cTn>
                              </p:par>
                              <p:par>
                                <p:cTn id="1262" presetID="2" presetClass="exit" presetSubtype="2" fill="hold" grpId="1" nodeType="withEffect">
                                  <p:stCondLst>
                                    <p:cond delay="0"/>
                                  </p:stCondLst>
                                  <p:childTnLst>
                                    <p:anim calcmode="lin" valueType="num">
                                      <p:cBhvr additive="base">
                                        <p:cTn id="1263" dur="4500"/>
                                        <p:tgtEl>
                                          <p:spTgt spid="115"/>
                                        </p:tgtEl>
                                        <p:attrNameLst>
                                          <p:attrName>ppt_x</p:attrName>
                                        </p:attrNameLst>
                                      </p:cBhvr>
                                      <p:tavLst>
                                        <p:tav tm="0">
                                          <p:val>
                                            <p:strVal val="ppt_x"/>
                                          </p:val>
                                        </p:tav>
                                        <p:tav tm="100000">
                                          <p:val>
                                            <p:strVal val="1+ppt_w/2"/>
                                          </p:val>
                                        </p:tav>
                                      </p:tavLst>
                                    </p:anim>
                                    <p:anim calcmode="lin" valueType="num">
                                      <p:cBhvr additive="base">
                                        <p:cTn id="1264" dur="4500"/>
                                        <p:tgtEl>
                                          <p:spTgt spid="115"/>
                                        </p:tgtEl>
                                        <p:attrNameLst>
                                          <p:attrName>ppt_y</p:attrName>
                                        </p:attrNameLst>
                                      </p:cBhvr>
                                      <p:tavLst>
                                        <p:tav tm="0">
                                          <p:val>
                                            <p:strVal val="ppt_y"/>
                                          </p:val>
                                        </p:tav>
                                        <p:tav tm="100000">
                                          <p:val>
                                            <p:strVal val="ppt_y"/>
                                          </p:val>
                                        </p:tav>
                                      </p:tavLst>
                                    </p:anim>
                                    <p:set>
                                      <p:cBhvr>
                                        <p:cTn id="1265" dur="1" fill="hold">
                                          <p:stCondLst>
                                            <p:cond delay="4499"/>
                                          </p:stCondLst>
                                        </p:cTn>
                                        <p:tgtEl>
                                          <p:spTgt spid="115"/>
                                        </p:tgtEl>
                                        <p:attrNameLst>
                                          <p:attrName>style.visibility</p:attrName>
                                        </p:attrNameLst>
                                      </p:cBhvr>
                                      <p:to>
                                        <p:strVal val="hidden"/>
                                      </p:to>
                                    </p:set>
                                  </p:childTnLst>
                                </p:cTn>
                              </p:par>
                              <p:par>
                                <p:cTn id="1266" presetID="3" presetClass="exit" presetSubtype="5" fill="hold" grpId="2" nodeType="withEffect">
                                  <p:stCondLst>
                                    <p:cond delay="0"/>
                                  </p:stCondLst>
                                  <p:childTnLst>
                                    <p:animEffect transition="out" filter="blinds(vertical)">
                                      <p:cBhvr>
                                        <p:cTn id="1267" dur="5500"/>
                                        <p:tgtEl>
                                          <p:spTgt spid="115"/>
                                        </p:tgtEl>
                                      </p:cBhvr>
                                    </p:animEffect>
                                    <p:set>
                                      <p:cBhvr>
                                        <p:cTn id="1268" dur="1" fill="hold">
                                          <p:stCondLst>
                                            <p:cond delay="5499"/>
                                          </p:stCondLst>
                                        </p:cTn>
                                        <p:tgtEl>
                                          <p:spTgt spid="115"/>
                                        </p:tgtEl>
                                        <p:attrNameLst>
                                          <p:attrName>style.visibility</p:attrName>
                                        </p:attrNameLst>
                                      </p:cBhvr>
                                      <p:to>
                                        <p:strVal val="hidden"/>
                                      </p:to>
                                    </p:set>
                                  </p:childTnLst>
                                </p:cTn>
                              </p:par>
                              <p:par>
                                <p:cTn id="1269" presetID="2" presetClass="entr" presetSubtype="8" fill="hold" grpId="0" nodeType="withEffect">
                                  <p:stCondLst>
                                    <p:cond delay="0"/>
                                  </p:stCondLst>
                                  <p:childTnLst>
                                    <p:set>
                                      <p:cBhvr>
                                        <p:cTn id="1270" dur="1" fill="hold">
                                          <p:stCondLst>
                                            <p:cond delay="0"/>
                                          </p:stCondLst>
                                        </p:cTn>
                                        <p:tgtEl>
                                          <p:spTgt spid="114"/>
                                        </p:tgtEl>
                                        <p:attrNameLst>
                                          <p:attrName>style.visibility</p:attrName>
                                        </p:attrNameLst>
                                      </p:cBhvr>
                                      <p:to>
                                        <p:strVal val="visible"/>
                                      </p:to>
                                    </p:set>
                                    <p:anim calcmode="lin" valueType="num">
                                      <p:cBhvr additive="base">
                                        <p:cTn id="1271" dur="4000" fill="hold"/>
                                        <p:tgtEl>
                                          <p:spTgt spid="114"/>
                                        </p:tgtEl>
                                        <p:attrNameLst>
                                          <p:attrName>ppt_x</p:attrName>
                                        </p:attrNameLst>
                                      </p:cBhvr>
                                      <p:tavLst>
                                        <p:tav tm="0">
                                          <p:val>
                                            <p:strVal val="0-#ppt_w/2"/>
                                          </p:val>
                                        </p:tav>
                                        <p:tav tm="100000">
                                          <p:val>
                                            <p:strVal val="#ppt_x"/>
                                          </p:val>
                                        </p:tav>
                                      </p:tavLst>
                                    </p:anim>
                                    <p:anim calcmode="lin" valueType="num">
                                      <p:cBhvr additive="base">
                                        <p:cTn id="1272" dur="4000" fill="hold"/>
                                        <p:tgtEl>
                                          <p:spTgt spid="114"/>
                                        </p:tgtEl>
                                        <p:attrNameLst>
                                          <p:attrName>ppt_y</p:attrName>
                                        </p:attrNameLst>
                                      </p:cBhvr>
                                      <p:tavLst>
                                        <p:tav tm="0">
                                          <p:val>
                                            <p:strVal val="#ppt_y"/>
                                          </p:val>
                                        </p:tav>
                                        <p:tav tm="100000">
                                          <p:val>
                                            <p:strVal val="#ppt_y"/>
                                          </p:val>
                                        </p:tav>
                                      </p:tavLst>
                                    </p:anim>
                                  </p:childTnLst>
                                </p:cTn>
                              </p:par>
                              <p:par>
                                <p:cTn id="1273" presetID="2" presetClass="exit" presetSubtype="2" fill="hold" grpId="1" nodeType="withEffect">
                                  <p:stCondLst>
                                    <p:cond delay="0"/>
                                  </p:stCondLst>
                                  <p:childTnLst>
                                    <p:anim calcmode="lin" valueType="num">
                                      <p:cBhvr additive="base">
                                        <p:cTn id="1274" dur="4500"/>
                                        <p:tgtEl>
                                          <p:spTgt spid="114"/>
                                        </p:tgtEl>
                                        <p:attrNameLst>
                                          <p:attrName>ppt_x</p:attrName>
                                        </p:attrNameLst>
                                      </p:cBhvr>
                                      <p:tavLst>
                                        <p:tav tm="0">
                                          <p:val>
                                            <p:strVal val="ppt_x"/>
                                          </p:val>
                                        </p:tav>
                                        <p:tav tm="100000">
                                          <p:val>
                                            <p:strVal val="1+ppt_w/2"/>
                                          </p:val>
                                        </p:tav>
                                      </p:tavLst>
                                    </p:anim>
                                    <p:anim calcmode="lin" valueType="num">
                                      <p:cBhvr additive="base">
                                        <p:cTn id="1275" dur="4500"/>
                                        <p:tgtEl>
                                          <p:spTgt spid="114"/>
                                        </p:tgtEl>
                                        <p:attrNameLst>
                                          <p:attrName>ppt_y</p:attrName>
                                        </p:attrNameLst>
                                      </p:cBhvr>
                                      <p:tavLst>
                                        <p:tav tm="0">
                                          <p:val>
                                            <p:strVal val="ppt_y"/>
                                          </p:val>
                                        </p:tav>
                                        <p:tav tm="100000">
                                          <p:val>
                                            <p:strVal val="ppt_y"/>
                                          </p:val>
                                        </p:tav>
                                      </p:tavLst>
                                    </p:anim>
                                    <p:set>
                                      <p:cBhvr>
                                        <p:cTn id="1276" dur="1" fill="hold">
                                          <p:stCondLst>
                                            <p:cond delay="4499"/>
                                          </p:stCondLst>
                                        </p:cTn>
                                        <p:tgtEl>
                                          <p:spTgt spid="114"/>
                                        </p:tgtEl>
                                        <p:attrNameLst>
                                          <p:attrName>style.visibility</p:attrName>
                                        </p:attrNameLst>
                                      </p:cBhvr>
                                      <p:to>
                                        <p:strVal val="hidden"/>
                                      </p:to>
                                    </p:set>
                                  </p:childTnLst>
                                </p:cTn>
                              </p:par>
                              <p:par>
                                <p:cTn id="1277" presetID="3" presetClass="exit" presetSubtype="5" fill="hold" grpId="2" nodeType="withEffect">
                                  <p:stCondLst>
                                    <p:cond delay="0"/>
                                  </p:stCondLst>
                                  <p:childTnLst>
                                    <p:animEffect transition="out" filter="blinds(vertical)">
                                      <p:cBhvr>
                                        <p:cTn id="1278" dur="5500"/>
                                        <p:tgtEl>
                                          <p:spTgt spid="114"/>
                                        </p:tgtEl>
                                      </p:cBhvr>
                                    </p:animEffect>
                                    <p:set>
                                      <p:cBhvr>
                                        <p:cTn id="1279" dur="1" fill="hold">
                                          <p:stCondLst>
                                            <p:cond delay="5499"/>
                                          </p:stCondLst>
                                        </p:cTn>
                                        <p:tgtEl>
                                          <p:spTgt spid="114"/>
                                        </p:tgtEl>
                                        <p:attrNameLst>
                                          <p:attrName>style.visibility</p:attrName>
                                        </p:attrNameLst>
                                      </p:cBhvr>
                                      <p:to>
                                        <p:strVal val="hidden"/>
                                      </p:to>
                                    </p:set>
                                  </p:childTnLst>
                                </p:cTn>
                              </p:par>
                              <p:par>
                                <p:cTn id="1280" presetID="2" presetClass="entr" presetSubtype="8" fill="hold" grpId="0" nodeType="withEffect">
                                  <p:stCondLst>
                                    <p:cond delay="0"/>
                                  </p:stCondLst>
                                  <p:childTnLst>
                                    <p:set>
                                      <p:cBhvr>
                                        <p:cTn id="1281" dur="1" fill="hold">
                                          <p:stCondLst>
                                            <p:cond delay="0"/>
                                          </p:stCondLst>
                                        </p:cTn>
                                        <p:tgtEl>
                                          <p:spTgt spid="113"/>
                                        </p:tgtEl>
                                        <p:attrNameLst>
                                          <p:attrName>style.visibility</p:attrName>
                                        </p:attrNameLst>
                                      </p:cBhvr>
                                      <p:to>
                                        <p:strVal val="visible"/>
                                      </p:to>
                                    </p:set>
                                    <p:anim calcmode="lin" valueType="num">
                                      <p:cBhvr additive="base">
                                        <p:cTn id="1282" dur="4000" fill="hold"/>
                                        <p:tgtEl>
                                          <p:spTgt spid="113"/>
                                        </p:tgtEl>
                                        <p:attrNameLst>
                                          <p:attrName>ppt_x</p:attrName>
                                        </p:attrNameLst>
                                      </p:cBhvr>
                                      <p:tavLst>
                                        <p:tav tm="0">
                                          <p:val>
                                            <p:strVal val="0-#ppt_w/2"/>
                                          </p:val>
                                        </p:tav>
                                        <p:tav tm="100000">
                                          <p:val>
                                            <p:strVal val="#ppt_x"/>
                                          </p:val>
                                        </p:tav>
                                      </p:tavLst>
                                    </p:anim>
                                    <p:anim calcmode="lin" valueType="num">
                                      <p:cBhvr additive="base">
                                        <p:cTn id="1283" dur="4000" fill="hold"/>
                                        <p:tgtEl>
                                          <p:spTgt spid="113"/>
                                        </p:tgtEl>
                                        <p:attrNameLst>
                                          <p:attrName>ppt_y</p:attrName>
                                        </p:attrNameLst>
                                      </p:cBhvr>
                                      <p:tavLst>
                                        <p:tav tm="0">
                                          <p:val>
                                            <p:strVal val="#ppt_y"/>
                                          </p:val>
                                        </p:tav>
                                        <p:tav tm="100000">
                                          <p:val>
                                            <p:strVal val="#ppt_y"/>
                                          </p:val>
                                        </p:tav>
                                      </p:tavLst>
                                    </p:anim>
                                  </p:childTnLst>
                                </p:cTn>
                              </p:par>
                              <p:par>
                                <p:cTn id="1284" presetID="2" presetClass="exit" presetSubtype="2" fill="hold" grpId="1" nodeType="withEffect">
                                  <p:stCondLst>
                                    <p:cond delay="0"/>
                                  </p:stCondLst>
                                  <p:childTnLst>
                                    <p:anim calcmode="lin" valueType="num">
                                      <p:cBhvr additive="base">
                                        <p:cTn id="1285" dur="4500"/>
                                        <p:tgtEl>
                                          <p:spTgt spid="113"/>
                                        </p:tgtEl>
                                        <p:attrNameLst>
                                          <p:attrName>ppt_x</p:attrName>
                                        </p:attrNameLst>
                                      </p:cBhvr>
                                      <p:tavLst>
                                        <p:tav tm="0">
                                          <p:val>
                                            <p:strVal val="ppt_x"/>
                                          </p:val>
                                        </p:tav>
                                        <p:tav tm="100000">
                                          <p:val>
                                            <p:strVal val="1+ppt_w/2"/>
                                          </p:val>
                                        </p:tav>
                                      </p:tavLst>
                                    </p:anim>
                                    <p:anim calcmode="lin" valueType="num">
                                      <p:cBhvr additive="base">
                                        <p:cTn id="1286" dur="4500"/>
                                        <p:tgtEl>
                                          <p:spTgt spid="113"/>
                                        </p:tgtEl>
                                        <p:attrNameLst>
                                          <p:attrName>ppt_y</p:attrName>
                                        </p:attrNameLst>
                                      </p:cBhvr>
                                      <p:tavLst>
                                        <p:tav tm="0">
                                          <p:val>
                                            <p:strVal val="ppt_y"/>
                                          </p:val>
                                        </p:tav>
                                        <p:tav tm="100000">
                                          <p:val>
                                            <p:strVal val="ppt_y"/>
                                          </p:val>
                                        </p:tav>
                                      </p:tavLst>
                                    </p:anim>
                                    <p:set>
                                      <p:cBhvr>
                                        <p:cTn id="1287" dur="1" fill="hold">
                                          <p:stCondLst>
                                            <p:cond delay="4499"/>
                                          </p:stCondLst>
                                        </p:cTn>
                                        <p:tgtEl>
                                          <p:spTgt spid="113"/>
                                        </p:tgtEl>
                                        <p:attrNameLst>
                                          <p:attrName>style.visibility</p:attrName>
                                        </p:attrNameLst>
                                      </p:cBhvr>
                                      <p:to>
                                        <p:strVal val="hidden"/>
                                      </p:to>
                                    </p:set>
                                  </p:childTnLst>
                                </p:cTn>
                              </p:par>
                              <p:par>
                                <p:cTn id="1288" presetID="3" presetClass="exit" presetSubtype="5" fill="hold" grpId="2" nodeType="withEffect">
                                  <p:stCondLst>
                                    <p:cond delay="0"/>
                                  </p:stCondLst>
                                  <p:childTnLst>
                                    <p:animEffect transition="out" filter="blinds(vertical)">
                                      <p:cBhvr>
                                        <p:cTn id="1289" dur="5500"/>
                                        <p:tgtEl>
                                          <p:spTgt spid="113"/>
                                        </p:tgtEl>
                                      </p:cBhvr>
                                    </p:animEffect>
                                    <p:set>
                                      <p:cBhvr>
                                        <p:cTn id="1290" dur="1" fill="hold">
                                          <p:stCondLst>
                                            <p:cond delay="5499"/>
                                          </p:stCondLst>
                                        </p:cTn>
                                        <p:tgtEl>
                                          <p:spTgt spid="113"/>
                                        </p:tgtEl>
                                        <p:attrNameLst>
                                          <p:attrName>style.visibility</p:attrName>
                                        </p:attrNameLst>
                                      </p:cBhvr>
                                      <p:to>
                                        <p:strVal val="hidden"/>
                                      </p:to>
                                    </p:set>
                                  </p:childTnLst>
                                </p:cTn>
                              </p:par>
                              <p:par>
                                <p:cTn id="1291" presetID="2" presetClass="entr" presetSubtype="8" fill="hold" grpId="0" nodeType="withEffect">
                                  <p:stCondLst>
                                    <p:cond delay="0"/>
                                  </p:stCondLst>
                                  <p:childTnLst>
                                    <p:set>
                                      <p:cBhvr>
                                        <p:cTn id="1292" dur="1" fill="hold">
                                          <p:stCondLst>
                                            <p:cond delay="0"/>
                                          </p:stCondLst>
                                        </p:cTn>
                                        <p:tgtEl>
                                          <p:spTgt spid="112"/>
                                        </p:tgtEl>
                                        <p:attrNameLst>
                                          <p:attrName>style.visibility</p:attrName>
                                        </p:attrNameLst>
                                      </p:cBhvr>
                                      <p:to>
                                        <p:strVal val="visible"/>
                                      </p:to>
                                    </p:set>
                                    <p:anim calcmode="lin" valueType="num">
                                      <p:cBhvr additive="base">
                                        <p:cTn id="1293" dur="4000" fill="hold"/>
                                        <p:tgtEl>
                                          <p:spTgt spid="112"/>
                                        </p:tgtEl>
                                        <p:attrNameLst>
                                          <p:attrName>ppt_x</p:attrName>
                                        </p:attrNameLst>
                                      </p:cBhvr>
                                      <p:tavLst>
                                        <p:tav tm="0">
                                          <p:val>
                                            <p:strVal val="0-#ppt_w/2"/>
                                          </p:val>
                                        </p:tav>
                                        <p:tav tm="100000">
                                          <p:val>
                                            <p:strVal val="#ppt_x"/>
                                          </p:val>
                                        </p:tav>
                                      </p:tavLst>
                                    </p:anim>
                                    <p:anim calcmode="lin" valueType="num">
                                      <p:cBhvr additive="base">
                                        <p:cTn id="1294" dur="4000" fill="hold"/>
                                        <p:tgtEl>
                                          <p:spTgt spid="112"/>
                                        </p:tgtEl>
                                        <p:attrNameLst>
                                          <p:attrName>ppt_y</p:attrName>
                                        </p:attrNameLst>
                                      </p:cBhvr>
                                      <p:tavLst>
                                        <p:tav tm="0">
                                          <p:val>
                                            <p:strVal val="#ppt_y"/>
                                          </p:val>
                                        </p:tav>
                                        <p:tav tm="100000">
                                          <p:val>
                                            <p:strVal val="#ppt_y"/>
                                          </p:val>
                                        </p:tav>
                                      </p:tavLst>
                                    </p:anim>
                                  </p:childTnLst>
                                </p:cTn>
                              </p:par>
                              <p:par>
                                <p:cTn id="1295" presetID="2" presetClass="exit" presetSubtype="2" fill="hold" grpId="1" nodeType="withEffect">
                                  <p:stCondLst>
                                    <p:cond delay="0"/>
                                  </p:stCondLst>
                                  <p:childTnLst>
                                    <p:anim calcmode="lin" valueType="num">
                                      <p:cBhvr additive="base">
                                        <p:cTn id="1296" dur="4500"/>
                                        <p:tgtEl>
                                          <p:spTgt spid="112"/>
                                        </p:tgtEl>
                                        <p:attrNameLst>
                                          <p:attrName>ppt_x</p:attrName>
                                        </p:attrNameLst>
                                      </p:cBhvr>
                                      <p:tavLst>
                                        <p:tav tm="0">
                                          <p:val>
                                            <p:strVal val="ppt_x"/>
                                          </p:val>
                                        </p:tav>
                                        <p:tav tm="100000">
                                          <p:val>
                                            <p:strVal val="1+ppt_w/2"/>
                                          </p:val>
                                        </p:tav>
                                      </p:tavLst>
                                    </p:anim>
                                    <p:anim calcmode="lin" valueType="num">
                                      <p:cBhvr additive="base">
                                        <p:cTn id="1297" dur="4500"/>
                                        <p:tgtEl>
                                          <p:spTgt spid="112"/>
                                        </p:tgtEl>
                                        <p:attrNameLst>
                                          <p:attrName>ppt_y</p:attrName>
                                        </p:attrNameLst>
                                      </p:cBhvr>
                                      <p:tavLst>
                                        <p:tav tm="0">
                                          <p:val>
                                            <p:strVal val="ppt_y"/>
                                          </p:val>
                                        </p:tav>
                                        <p:tav tm="100000">
                                          <p:val>
                                            <p:strVal val="ppt_y"/>
                                          </p:val>
                                        </p:tav>
                                      </p:tavLst>
                                    </p:anim>
                                    <p:set>
                                      <p:cBhvr>
                                        <p:cTn id="1298" dur="1" fill="hold">
                                          <p:stCondLst>
                                            <p:cond delay="4499"/>
                                          </p:stCondLst>
                                        </p:cTn>
                                        <p:tgtEl>
                                          <p:spTgt spid="112"/>
                                        </p:tgtEl>
                                        <p:attrNameLst>
                                          <p:attrName>style.visibility</p:attrName>
                                        </p:attrNameLst>
                                      </p:cBhvr>
                                      <p:to>
                                        <p:strVal val="hidden"/>
                                      </p:to>
                                    </p:set>
                                  </p:childTnLst>
                                </p:cTn>
                              </p:par>
                              <p:par>
                                <p:cTn id="1299" presetID="3" presetClass="exit" presetSubtype="5" fill="hold" grpId="2" nodeType="withEffect">
                                  <p:stCondLst>
                                    <p:cond delay="0"/>
                                  </p:stCondLst>
                                  <p:childTnLst>
                                    <p:animEffect transition="out" filter="blinds(vertical)">
                                      <p:cBhvr>
                                        <p:cTn id="1300" dur="5500"/>
                                        <p:tgtEl>
                                          <p:spTgt spid="112"/>
                                        </p:tgtEl>
                                      </p:cBhvr>
                                    </p:animEffect>
                                    <p:set>
                                      <p:cBhvr>
                                        <p:cTn id="1301" dur="1" fill="hold">
                                          <p:stCondLst>
                                            <p:cond delay="5499"/>
                                          </p:stCondLst>
                                        </p:cTn>
                                        <p:tgtEl>
                                          <p:spTgt spid="112"/>
                                        </p:tgtEl>
                                        <p:attrNameLst>
                                          <p:attrName>style.visibility</p:attrName>
                                        </p:attrNameLst>
                                      </p:cBhvr>
                                      <p:to>
                                        <p:strVal val="hidden"/>
                                      </p:to>
                                    </p:set>
                                  </p:childTnLst>
                                </p:cTn>
                              </p:par>
                              <p:par>
                                <p:cTn id="1302" presetID="2" presetClass="entr" presetSubtype="8" fill="hold" grpId="0" nodeType="withEffect">
                                  <p:stCondLst>
                                    <p:cond delay="0"/>
                                  </p:stCondLst>
                                  <p:childTnLst>
                                    <p:set>
                                      <p:cBhvr>
                                        <p:cTn id="1303" dur="1" fill="hold">
                                          <p:stCondLst>
                                            <p:cond delay="0"/>
                                          </p:stCondLst>
                                        </p:cTn>
                                        <p:tgtEl>
                                          <p:spTgt spid="111"/>
                                        </p:tgtEl>
                                        <p:attrNameLst>
                                          <p:attrName>style.visibility</p:attrName>
                                        </p:attrNameLst>
                                      </p:cBhvr>
                                      <p:to>
                                        <p:strVal val="visible"/>
                                      </p:to>
                                    </p:set>
                                    <p:anim calcmode="lin" valueType="num">
                                      <p:cBhvr additive="base">
                                        <p:cTn id="1304" dur="4000" fill="hold"/>
                                        <p:tgtEl>
                                          <p:spTgt spid="111"/>
                                        </p:tgtEl>
                                        <p:attrNameLst>
                                          <p:attrName>ppt_x</p:attrName>
                                        </p:attrNameLst>
                                      </p:cBhvr>
                                      <p:tavLst>
                                        <p:tav tm="0">
                                          <p:val>
                                            <p:strVal val="0-#ppt_w/2"/>
                                          </p:val>
                                        </p:tav>
                                        <p:tav tm="100000">
                                          <p:val>
                                            <p:strVal val="#ppt_x"/>
                                          </p:val>
                                        </p:tav>
                                      </p:tavLst>
                                    </p:anim>
                                    <p:anim calcmode="lin" valueType="num">
                                      <p:cBhvr additive="base">
                                        <p:cTn id="1305" dur="4000" fill="hold"/>
                                        <p:tgtEl>
                                          <p:spTgt spid="111"/>
                                        </p:tgtEl>
                                        <p:attrNameLst>
                                          <p:attrName>ppt_y</p:attrName>
                                        </p:attrNameLst>
                                      </p:cBhvr>
                                      <p:tavLst>
                                        <p:tav tm="0">
                                          <p:val>
                                            <p:strVal val="#ppt_y"/>
                                          </p:val>
                                        </p:tav>
                                        <p:tav tm="100000">
                                          <p:val>
                                            <p:strVal val="#ppt_y"/>
                                          </p:val>
                                        </p:tav>
                                      </p:tavLst>
                                    </p:anim>
                                  </p:childTnLst>
                                </p:cTn>
                              </p:par>
                              <p:par>
                                <p:cTn id="1306" presetID="2" presetClass="exit" presetSubtype="2" fill="hold" grpId="1" nodeType="withEffect">
                                  <p:stCondLst>
                                    <p:cond delay="0"/>
                                  </p:stCondLst>
                                  <p:childTnLst>
                                    <p:anim calcmode="lin" valueType="num">
                                      <p:cBhvr additive="base">
                                        <p:cTn id="1307" dur="4500"/>
                                        <p:tgtEl>
                                          <p:spTgt spid="111"/>
                                        </p:tgtEl>
                                        <p:attrNameLst>
                                          <p:attrName>ppt_x</p:attrName>
                                        </p:attrNameLst>
                                      </p:cBhvr>
                                      <p:tavLst>
                                        <p:tav tm="0">
                                          <p:val>
                                            <p:strVal val="ppt_x"/>
                                          </p:val>
                                        </p:tav>
                                        <p:tav tm="100000">
                                          <p:val>
                                            <p:strVal val="1+ppt_w/2"/>
                                          </p:val>
                                        </p:tav>
                                      </p:tavLst>
                                    </p:anim>
                                    <p:anim calcmode="lin" valueType="num">
                                      <p:cBhvr additive="base">
                                        <p:cTn id="1308" dur="4500"/>
                                        <p:tgtEl>
                                          <p:spTgt spid="111"/>
                                        </p:tgtEl>
                                        <p:attrNameLst>
                                          <p:attrName>ppt_y</p:attrName>
                                        </p:attrNameLst>
                                      </p:cBhvr>
                                      <p:tavLst>
                                        <p:tav tm="0">
                                          <p:val>
                                            <p:strVal val="ppt_y"/>
                                          </p:val>
                                        </p:tav>
                                        <p:tav tm="100000">
                                          <p:val>
                                            <p:strVal val="ppt_y"/>
                                          </p:val>
                                        </p:tav>
                                      </p:tavLst>
                                    </p:anim>
                                    <p:set>
                                      <p:cBhvr>
                                        <p:cTn id="1309" dur="1" fill="hold">
                                          <p:stCondLst>
                                            <p:cond delay="4499"/>
                                          </p:stCondLst>
                                        </p:cTn>
                                        <p:tgtEl>
                                          <p:spTgt spid="111"/>
                                        </p:tgtEl>
                                        <p:attrNameLst>
                                          <p:attrName>style.visibility</p:attrName>
                                        </p:attrNameLst>
                                      </p:cBhvr>
                                      <p:to>
                                        <p:strVal val="hidden"/>
                                      </p:to>
                                    </p:set>
                                  </p:childTnLst>
                                </p:cTn>
                              </p:par>
                              <p:par>
                                <p:cTn id="1310" presetID="3" presetClass="exit" presetSubtype="5" fill="hold" grpId="2" nodeType="withEffect">
                                  <p:stCondLst>
                                    <p:cond delay="0"/>
                                  </p:stCondLst>
                                  <p:childTnLst>
                                    <p:animEffect transition="out" filter="blinds(vertical)">
                                      <p:cBhvr>
                                        <p:cTn id="1311" dur="5500"/>
                                        <p:tgtEl>
                                          <p:spTgt spid="111"/>
                                        </p:tgtEl>
                                      </p:cBhvr>
                                    </p:animEffect>
                                    <p:set>
                                      <p:cBhvr>
                                        <p:cTn id="1312" dur="1" fill="hold">
                                          <p:stCondLst>
                                            <p:cond delay="5499"/>
                                          </p:stCondLst>
                                        </p:cTn>
                                        <p:tgtEl>
                                          <p:spTgt spid="111"/>
                                        </p:tgtEl>
                                        <p:attrNameLst>
                                          <p:attrName>style.visibility</p:attrName>
                                        </p:attrNameLst>
                                      </p:cBhvr>
                                      <p:to>
                                        <p:strVal val="hidden"/>
                                      </p:to>
                                    </p:set>
                                  </p:childTnLst>
                                </p:cTn>
                              </p:par>
                              <p:par>
                                <p:cTn id="1313" presetID="2" presetClass="entr" presetSubtype="8" fill="hold" grpId="0" nodeType="withEffect">
                                  <p:stCondLst>
                                    <p:cond delay="0"/>
                                  </p:stCondLst>
                                  <p:childTnLst>
                                    <p:set>
                                      <p:cBhvr>
                                        <p:cTn id="1314" dur="1" fill="hold">
                                          <p:stCondLst>
                                            <p:cond delay="0"/>
                                          </p:stCondLst>
                                        </p:cTn>
                                        <p:tgtEl>
                                          <p:spTgt spid="110"/>
                                        </p:tgtEl>
                                        <p:attrNameLst>
                                          <p:attrName>style.visibility</p:attrName>
                                        </p:attrNameLst>
                                      </p:cBhvr>
                                      <p:to>
                                        <p:strVal val="visible"/>
                                      </p:to>
                                    </p:set>
                                    <p:anim calcmode="lin" valueType="num">
                                      <p:cBhvr additive="base">
                                        <p:cTn id="1315" dur="4000" fill="hold"/>
                                        <p:tgtEl>
                                          <p:spTgt spid="110"/>
                                        </p:tgtEl>
                                        <p:attrNameLst>
                                          <p:attrName>ppt_x</p:attrName>
                                        </p:attrNameLst>
                                      </p:cBhvr>
                                      <p:tavLst>
                                        <p:tav tm="0">
                                          <p:val>
                                            <p:strVal val="0-#ppt_w/2"/>
                                          </p:val>
                                        </p:tav>
                                        <p:tav tm="100000">
                                          <p:val>
                                            <p:strVal val="#ppt_x"/>
                                          </p:val>
                                        </p:tav>
                                      </p:tavLst>
                                    </p:anim>
                                    <p:anim calcmode="lin" valueType="num">
                                      <p:cBhvr additive="base">
                                        <p:cTn id="1316" dur="4000" fill="hold"/>
                                        <p:tgtEl>
                                          <p:spTgt spid="110"/>
                                        </p:tgtEl>
                                        <p:attrNameLst>
                                          <p:attrName>ppt_y</p:attrName>
                                        </p:attrNameLst>
                                      </p:cBhvr>
                                      <p:tavLst>
                                        <p:tav tm="0">
                                          <p:val>
                                            <p:strVal val="#ppt_y"/>
                                          </p:val>
                                        </p:tav>
                                        <p:tav tm="100000">
                                          <p:val>
                                            <p:strVal val="#ppt_y"/>
                                          </p:val>
                                        </p:tav>
                                      </p:tavLst>
                                    </p:anim>
                                  </p:childTnLst>
                                </p:cTn>
                              </p:par>
                              <p:par>
                                <p:cTn id="1317" presetID="2" presetClass="exit" presetSubtype="2" fill="hold" grpId="1" nodeType="withEffect">
                                  <p:stCondLst>
                                    <p:cond delay="0"/>
                                  </p:stCondLst>
                                  <p:childTnLst>
                                    <p:anim calcmode="lin" valueType="num">
                                      <p:cBhvr additive="base">
                                        <p:cTn id="1318" dur="4500"/>
                                        <p:tgtEl>
                                          <p:spTgt spid="110"/>
                                        </p:tgtEl>
                                        <p:attrNameLst>
                                          <p:attrName>ppt_x</p:attrName>
                                        </p:attrNameLst>
                                      </p:cBhvr>
                                      <p:tavLst>
                                        <p:tav tm="0">
                                          <p:val>
                                            <p:strVal val="ppt_x"/>
                                          </p:val>
                                        </p:tav>
                                        <p:tav tm="100000">
                                          <p:val>
                                            <p:strVal val="1+ppt_w/2"/>
                                          </p:val>
                                        </p:tav>
                                      </p:tavLst>
                                    </p:anim>
                                    <p:anim calcmode="lin" valueType="num">
                                      <p:cBhvr additive="base">
                                        <p:cTn id="1319" dur="4500"/>
                                        <p:tgtEl>
                                          <p:spTgt spid="110"/>
                                        </p:tgtEl>
                                        <p:attrNameLst>
                                          <p:attrName>ppt_y</p:attrName>
                                        </p:attrNameLst>
                                      </p:cBhvr>
                                      <p:tavLst>
                                        <p:tav tm="0">
                                          <p:val>
                                            <p:strVal val="ppt_y"/>
                                          </p:val>
                                        </p:tav>
                                        <p:tav tm="100000">
                                          <p:val>
                                            <p:strVal val="ppt_y"/>
                                          </p:val>
                                        </p:tav>
                                      </p:tavLst>
                                    </p:anim>
                                    <p:set>
                                      <p:cBhvr>
                                        <p:cTn id="1320" dur="1" fill="hold">
                                          <p:stCondLst>
                                            <p:cond delay="4499"/>
                                          </p:stCondLst>
                                        </p:cTn>
                                        <p:tgtEl>
                                          <p:spTgt spid="110"/>
                                        </p:tgtEl>
                                        <p:attrNameLst>
                                          <p:attrName>style.visibility</p:attrName>
                                        </p:attrNameLst>
                                      </p:cBhvr>
                                      <p:to>
                                        <p:strVal val="hidden"/>
                                      </p:to>
                                    </p:set>
                                  </p:childTnLst>
                                </p:cTn>
                              </p:par>
                              <p:par>
                                <p:cTn id="1321" presetID="3" presetClass="exit" presetSubtype="5" fill="hold" grpId="2" nodeType="withEffect">
                                  <p:stCondLst>
                                    <p:cond delay="0"/>
                                  </p:stCondLst>
                                  <p:childTnLst>
                                    <p:animEffect transition="out" filter="blinds(vertical)">
                                      <p:cBhvr>
                                        <p:cTn id="1322" dur="5500"/>
                                        <p:tgtEl>
                                          <p:spTgt spid="110"/>
                                        </p:tgtEl>
                                      </p:cBhvr>
                                    </p:animEffect>
                                    <p:set>
                                      <p:cBhvr>
                                        <p:cTn id="1323" dur="1" fill="hold">
                                          <p:stCondLst>
                                            <p:cond delay="5499"/>
                                          </p:stCondLst>
                                        </p:cTn>
                                        <p:tgtEl>
                                          <p:spTgt spid="110"/>
                                        </p:tgtEl>
                                        <p:attrNameLst>
                                          <p:attrName>style.visibility</p:attrName>
                                        </p:attrNameLst>
                                      </p:cBhvr>
                                      <p:to>
                                        <p:strVal val="hidden"/>
                                      </p:to>
                                    </p:set>
                                  </p:childTnLst>
                                </p:cTn>
                              </p:par>
                              <p:par>
                                <p:cTn id="1324" presetID="2" presetClass="entr" presetSubtype="8" fill="hold" grpId="0" nodeType="withEffect">
                                  <p:stCondLst>
                                    <p:cond delay="0"/>
                                  </p:stCondLst>
                                  <p:childTnLst>
                                    <p:set>
                                      <p:cBhvr>
                                        <p:cTn id="1325" dur="1" fill="hold">
                                          <p:stCondLst>
                                            <p:cond delay="0"/>
                                          </p:stCondLst>
                                        </p:cTn>
                                        <p:tgtEl>
                                          <p:spTgt spid="109"/>
                                        </p:tgtEl>
                                        <p:attrNameLst>
                                          <p:attrName>style.visibility</p:attrName>
                                        </p:attrNameLst>
                                      </p:cBhvr>
                                      <p:to>
                                        <p:strVal val="visible"/>
                                      </p:to>
                                    </p:set>
                                    <p:anim calcmode="lin" valueType="num">
                                      <p:cBhvr additive="base">
                                        <p:cTn id="1326" dur="4000" fill="hold"/>
                                        <p:tgtEl>
                                          <p:spTgt spid="109"/>
                                        </p:tgtEl>
                                        <p:attrNameLst>
                                          <p:attrName>ppt_x</p:attrName>
                                        </p:attrNameLst>
                                      </p:cBhvr>
                                      <p:tavLst>
                                        <p:tav tm="0">
                                          <p:val>
                                            <p:strVal val="0-#ppt_w/2"/>
                                          </p:val>
                                        </p:tav>
                                        <p:tav tm="100000">
                                          <p:val>
                                            <p:strVal val="#ppt_x"/>
                                          </p:val>
                                        </p:tav>
                                      </p:tavLst>
                                    </p:anim>
                                    <p:anim calcmode="lin" valueType="num">
                                      <p:cBhvr additive="base">
                                        <p:cTn id="1327" dur="4000" fill="hold"/>
                                        <p:tgtEl>
                                          <p:spTgt spid="109"/>
                                        </p:tgtEl>
                                        <p:attrNameLst>
                                          <p:attrName>ppt_y</p:attrName>
                                        </p:attrNameLst>
                                      </p:cBhvr>
                                      <p:tavLst>
                                        <p:tav tm="0">
                                          <p:val>
                                            <p:strVal val="#ppt_y"/>
                                          </p:val>
                                        </p:tav>
                                        <p:tav tm="100000">
                                          <p:val>
                                            <p:strVal val="#ppt_y"/>
                                          </p:val>
                                        </p:tav>
                                      </p:tavLst>
                                    </p:anim>
                                  </p:childTnLst>
                                </p:cTn>
                              </p:par>
                              <p:par>
                                <p:cTn id="1328" presetID="2" presetClass="exit" presetSubtype="2" fill="hold" grpId="1" nodeType="withEffect">
                                  <p:stCondLst>
                                    <p:cond delay="0"/>
                                  </p:stCondLst>
                                  <p:childTnLst>
                                    <p:anim calcmode="lin" valueType="num">
                                      <p:cBhvr additive="base">
                                        <p:cTn id="1329" dur="4500"/>
                                        <p:tgtEl>
                                          <p:spTgt spid="109"/>
                                        </p:tgtEl>
                                        <p:attrNameLst>
                                          <p:attrName>ppt_x</p:attrName>
                                        </p:attrNameLst>
                                      </p:cBhvr>
                                      <p:tavLst>
                                        <p:tav tm="0">
                                          <p:val>
                                            <p:strVal val="ppt_x"/>
                                          </p:val>
                                        </p:tav>
                                        <p:tav tm="100000">
                                          <p:val>
                                            <p:strVal val="1+ppt_w/2"/>
                                          </p:val>
                                        </p:tav>
                                      </p:tavLst>
                                    </p:anim>
                                    <p:anim calcmode="lin" valueType="num">
                                      <p:cBhvr additive="base">
                                        <p:cTn id="1330" dur="4500"/>
                                        <p:tgtEl>
                                          <p:spTgt spid="109"/>
                                        </p:tgtEl>
                                        <p:attrNameLst>
                                          <p:attrName>ppt_y</p:attrName>
                                        </p:attrNameLst>
                                      </p:cBhvr>
                                      <p:tavLst>
                                        <p:tav tm="0">
                                          <p:val>
                                            <p:strVal val="ppt_y"/>
                                          </p:val>
                                        </p:tav>
                                        <p:tav tm="100000">
                                          <p:val>
                                            <p:strVal val="ppt_y"/>
                                          </p:val>
                                        </p:tav>
                                      </p:tavLst>
                                    </p:anim>
                                    <p:set>
                                      <p:cBhvr>
                                        <p:cTn id="1331" dur="1" fill="hold">
                                          <p:stCondLst>
                                            <p:cond delay="4499"/>
                                          </p:stCondLst>
                                        </p:cTn>
                                        <p:tgtEl>
                                          <p:spTgt spid="109"/>
                                        </p:tgtEl>
                                        <p:attrNameLst>
                                          <p:attrName>style.visibility</p:attrName>
                                        </p:attrNameLst>
                                      </p:cBhvr>
                                      <p:to>
                                        <p:strVal val="hidden"/>
                                      </p:to>
                                    </p:set>
                                  </p:childTnLst>
                                </p:cTn>
                              </p:par>
                              <p:par>
                                <p:cTn id="1332" presetID="3" presetClass="exit" presetSubtype="5" fill="hold" grpId="2" nodeType="withEffect">
                                  <p:stCondLst>
                                    <p:cond delay="0"/>
                                  </p:stCondLst>
                                  <p:childTnLst>
                                    <p:animEffect transition="out" filter="blinds(vertical)">
                                      <p:cBhvr>
                                        <p:cTn id="1333" dur="5500"/>
                                        <p:tgtEl>
                                          <p:spTgt spid="109"/>
                                        </p:tgtEl>
                                      </p:cBhvr>
                                    </p:animEffect>
                                    <p:set>
                                      <p:cBhvr>
                                        <p:cTn id="1334" dur="1" fill="hold">
                                          <p:stCondLst>
                                            <p:cond delay="5499"/>
                                          </p:stCondLst>
                                        </p:cTn>
                                        <p:tgtEl>
                                          <p:spTgt spid="109"/>
                                        </p:tgtEl>
                                        <p:attrNameLst>
                                          <p:attrName>style.visibility</p:attrName>
                                        </p:attrNameLst>
                                      </p:cBhvr>
                                      <p:to>
                                        <p:strVal val="hidden"/>
                                      </p:to>
                                    </p:set>
                                  </p:childTnLst>
                                </p:cTn>
                              </p:par>
                              <p:par>
                                <p:cTn id="1335" presetID="2" presetClass="entr" presetSubtype="8" fill="hold" grpId="0" nodeType="withEffect">
                                  <p:stCondLst>
                                    <p:cond delay="0"/>
                                  </p:stCondLst>
                                  <p:childTnLst>
                                    <p:set>
                                      <p:cBhvr>
                                        <p:cTn id="1336" dur="1" fill="hold">
                                          <p:stCondLst>
                                            <p:cond delay="0"/>
                                          </p:stCondLst>
                                        </p:cTn>
                                        <p:tgtEl>
                                          <p:spTgt spid="108"/>
                                        </p:tgtEl>
                                        <p:attrNameLst>
                                          <p:attrName>style.visibility</p:attrName>
                                        </p:attrNameLst>
                                      </p:cBhvr>
                                      <p:to>
                                        <p:strVal val="visible"/>
                                      </p:to>
                                    </p:set>
                                    <p:anim calcmode="lin" valueType="num">
                                      <p:cBhvr additive="base">
                                        <p:cTn id="1337" dur="4000" fill="hold"/>
                                        <p:tgtEl>
                                          <p:spTgt spid="108"/>
                                        </p:tgtEl>
                                        <p:attrNameLst>
                                          <p:attrName>ppt_x</p:attrName>
                                        </p:attrNameLst>
                                      </p:cBhvr>
                                      <p:tavLst>
                                        <p:tav tm="0">
                                          <p:val>
                                            <p:strVal val="0-#ppt_w/2"/>
                                          </p:val>
                                        </p:tav>
                                        <p:tav tm="100000">
                                          <p:val>
                                            <p:strVal val="#ppt_x"/>
                                          </p:val>
                                        </p:tav>
                                      </p:tavLst>
                                    </p:anim>
                                    <p:anim calcmode="lin" valueType="num">
                                      <p:cBhvr additive="base">
                                        <p:cTn id="1338" dur="4000" fill="hold"/>
                                        <p:tgtEl>
                                          <p:spTgt spid="108"/>
                                        </p:tgtEl>
                                        <p:attrNameLst>
                                          <p:attrName>ppt_y</p:attrName>
                                        </p:attrNameLst>
                                      </p:cBhvr>
                                      <p:tavLst>
                                        <p:tav tm="0">
                                          <p:val>
                                            <p:strVal val="#ppt_y"/>
                                          </p:val>
                                        </p:tav>
                                        <p:tav tm="100000">
                                          <p:val>
                                            <p:strVal val="#ppt_y"/>
                                          </p:val>
                                        </p:tav>
                                      </p:tavLst>
                                    </p:anim>
                                  </p:childTnLst>
                                </p:cTn>
                              </p:par>
                              <p:par>
                                <p:cTn id="1339" presetID="2" presetClass="exit" presetSubtype="2" fill="hold" grpId="1" nodeType="withEffect">
                                  <p:stCondLst>
                                    <p:cond delay="0"/>
                                  </p:stCondLst>
                                  <p:childTnLst>
                                    <p:anim calcmode="lin" valueType="num">
                                      <p:cBhvr additive="base">
                                        <p:cTn id="1340" dur="4500"/>
                                        <p:tgtEl>
                                          <p:spTgt spid="108"/>
                                        </p:tgtEl>
                                        <p:attrNameLst>
                                          <p:attrName>ppt_x</p:attrName>
                                        </p:attrNameLst>
                                      </p:cBhvr>
                                      <p:tavLst>
                                        <p:tav tm="0">
                                          <p:val>
                                            <p:strVal val="ppt_x"/>
                                          </p:val>
                                        </p:tav>
                                        <p:tav tm="100000">
                                          <p:val>
                                            <p:strVal val="1+ppt_w/2"/>
                                          </p:val>
                                        </p:tav>
                                      </p:tavLst>
                                    </p:anim>
                                    <p:anim calcmode="lin" valueType="num">
                                      <p:cBhvr additive="base">
                                        <p:cTn id="1341" dur="4500"/>
                                        <p:tgtEl>
                                          <p:spTgt spid="108"/>
                                        </p:tgtEl>
                                        <p:attrNameLst>
                                          <p:attrName>ppt_y</p:attrName>
                                        </p:attrNameLst>
                                      </p:cBhvr>
                                      <p:tavLst>
                                        <p:tav tm="0">
                                          <p:val>
                                            <p:strVal val="ppt_y"/>
                                          </p:val>
                                        </p:tav>
                                        <p:tav tm="100000">
                                          <p:val>
                                            <p:strVal val="ppt_y"/>
                                          </p:val>
                                        </p:tav>
                                      </p:tavLst>
                                    </p:anim>
                                    <p:set>
                                      <p:cBhvr>
                                        <p:cTn id="1342" dur="1" fill="hold">
                                          <p:stCondLst>
                                            <p:cond delay="4499"/>
                                          </p:stCondLst>
                                        </p:cTn>
                                        <p:tgtEl>
                                          <p:spTgt spid="108"/>
                                        </p:tgtEl>
                                        <p:attrNameLst>
                                          <p:attrName>style.visibility</p:attrName>
                                        </p:attrNameLst>
                                      </p:cBhvr>
                                      <p:to>
                                        <p:strVal val="hidden"/>
                                      </p:to>
                                    </p:set>
                                  </p:childTnLst>
                                </p:cTn>
                              </p:par>
                              <p:par>
                                <p:cTn id="1343" presetID="3" presetClass="exit" presetSubtype="5" fill="hold" grpId="2" nodeType="withEffect">
                                  <p:stCondLst>
                                    <p:cond delay="0"/>
                                  </p:stCondLst>
                                  <p:childTnLst>
                                    <p:animEffect transition="out" filter="blinds(vertical)">
                                      <p:cBhvr>
                                        <p:cTn id="1344" dur="5500"/>
                                        <p:tgtEl>
                                          <p:spTgt spid="108"/>
                                        </p:tgtEl>
                                      </p:cBhvr>
                                    </p:animEffect>
                                    <p:set>
                                      <p:cBhvr>
                                        <p:cTn id="1345" dur="1" fill="hold">
                                          <p:stCondLst>
                                            <p:cond delay="5499"/>
                                          </p:stCondLst>
                                        </p:cTn>
                                        <p:tgtEl>
                                          <p:spTgt spid="108"/>
                                        </p:tgtEl>
                                        <p:attrNameLst>
                                          <p:attrName>style.visibility</p:attrName>
                                        </p:attrNameLst>
                                      </p:cBhvr>
                                      <p:to>
                                        <p:strVal val="hidden"/>
                                      </p:to>
                                    </p:set>
                                  </p:childTnLst>
                                </p:cTn>
                              </p:par>
                              <p:par>
                                <p:cTn id="1346" presetID="2" presetClass="entr" presetSubtype="8" fill="hold" grpId="0" nodeType="withEffect">
                                  <p:stCondLst>
                                    <p:cond delay="0"/>
                                  </p:stCondLst>
                                  <p:childTnLst>
                                    <p:set>
                                      <p:cBhvr>
                                        <p:cTn id="1347" dur="1" fill="hold">
                                          <p:stCondLst>
                                            <p:cond delay="0"/>
                                          </p:stCondLst>
                                        </p:cTn>
                                        <p:tgtEl>
                                          <p:spTgt spid="107"/>
                                        </p:tgtEl>
                                        <p:attrNameLst>
                                          <p:attrName>style.visibility</p:attrName>
                                        </p:attrNameLst>
                                      </p:cBhvr>
                                      <p:to>
                                        <p:strVal val="visible"/>
                                      </p:to>
                                    </p:set>
                                    <p:anim calcmode="lin" valueType="num">
                                      <p:cBhvr additive="base">
                                        <p:cTn id="1348" dur="4000" fill="hold"/>
                                        <p:tgtEl>
                                          <p:spTgt spid="107"/>
                                        </p:tgtEl>
                                        <p:attrNameLst>
                                          <p:attrName>ppt_x</p:attrName>
                                        </p:attrNameLst>
                                      </p:cBhvr>
                                      <p:tavLst>
                                        <p:tav tm="0">
                                          <p:val>
                                            <p:strVal val="0-#ppt_w/2"/>
                                          </p:val>
                                        </p:tav>
                                        <p:tav tm="100000">
                                          <p:val>
                                            <p:strVal val="#ppt_x"/>
                                          </p:val>
                                        </p:tav>
                                      </p:tavLst>
                                    </p:anim>
                                    <p:anim calcmode="lin" valueType="num">
                                      <p:cBhvr additive="base">
                                        <p:cTn id="1349" dur="4000" fill="hold"/>
                                        <p:tgtEl>
                                          <p:spTgt spid="107"/>
                                        </p:tgtEl>
                                        <p:attrNameLst>
                                          <p:attrName>ppt_y</p:attrName>
                                        </p:attrNameLst>
                                      </p:cBhvr>
                                      <p:tavLst>
                                        <p:tav tm="0">
                                          <p:val>
                                            <p:strVal val="#ppt_y"/>
                                          </p:val>
                                        </p:tav>
                                        <p:tav tm="100000">
                                          <p:val>
                                            <p:strVal val="#ppt_y"/>
                                          </p:val>
                                        </p:tav>
                                      </p:tavLst>
                                    </p:anim>
                                  </p:childTnLst>
                                </p:cTn>
                              </p:par>
                              <p:par>
                                <p:cTn id="1350" presetID="2" presetClass="exit" presetSubtype="2" fill="hold" grpId="1" nodeType="withEffect">
                                  <p:stCondLst>
                                    <p:cond delay="0"/>
                                  </p:stCondLst>
                                  <p:childTnLst>
                                    <p:anim calcmode="lin" valueType="num">
                                      <p:cBhvr additive="base">
                                        <p:cTn id="1351" dur="4500"/>
                                        <p:tgtEl>
                                          <p:spTgt spid="107"/>
                                        </p:tgtEl>
                                        <p:attrNameLst>
                                          <p:attrName>ppt_x</p:attrName>
                                        </p:attrNameLst>
                                      </p:cBhvr>
                                      <p:tavLst>
                                        <p:tav tm="0">
                                          <p:val>
                                            <p:strVal val="ppt_x"/>
                                          </p:val>
                                        </p:tav>
                                        <p:tav tm="100000">
                                          <p:val>
                                            <p:strVal val="1+ppt_w/2"/>
                                          </p:val>
                                        </p:tav>
                                      </p:tavLst>
                                    </p:anim>
                                    <p:anim calcmode="lin" valueType="num">
                                      <p:cBhvr additive="base">
                                        <p:cTn id="1352" dur="4500"/>
                                        <p:tgtEl>
                                          <p:spTgt spid="107"/>
                                        </p:tgtEl>
                                        <p:attrNameLst>
                                          <p:attrName>ppt_y</p:attrName>
                                        </p:attrNameLst>
                                      </p:cBhvr>
                                      <p:tavLst>
                                        <p:tav tm="0">
                                          <p:val>
                                            <p:strVal val="ppt_y"/>
                                          </p:val>
                                        </p:tav>
                                        <p:tav tm="100000">
                                          <p:val>
                                            <p:strVal val="ppt_y"/>
                                          </p:val>
                                        </p:tav>
                                      </p:tavLst>
                                    </p:anim>
                                    <p:set>
                                      <p:cBhvr>
                                        <p:cTn id="1353" dur="1" fill="hold">
                                          <p:stCondLst>
                                            <p:cond delay="4499"/>
                                          </p:stCondLst>
                                        </p:cTn>
                                        <p:tgtEl>
                                          <p:spTgt spid="107"/>
                                        </p:tgtEl>
                                        <p:attrNameLst>
                                          <p:attrName>style.visibility</p:attrName>
                                        </p:attrNameLst>
                                      </p:cBhvr>
                                      <p:to>
                                        <p:strVal val="hidden"/>
                                      </p:to>
                                    </p:set>
                                  </p:childTnLst>
                                </p:cTn>
                              </p:par>
                              <p:par>
                                <p:cTn id="1354" presetID="3" presetClass="exit" presetSubtype="5" fill="hold" grpId="2" nodeType="withEffect">
                                  <p:stCondLst>
                                    <p:cond delay="0"/>
                                  </p:stCondLst>
                                  <p:childTnLst>
                                    <p:animEffect transition="out" filter="blinds(vertical)">
                                      <p:cBhvr>
                                        <p:cTn id="1355" dur="5500"/>
                                        <p:tgtEl>
                                          <p:spTgt spid="107"/>
                                        </p:tgtEl>
                                      </p:cBhvr>
                                    </p:animEffect>
                                    <p:set>
                                      <p:cBhvr>
                                        <p:cTn id="1356" dur="1" fill="hold">
                                          <p:stCondLst>
                                            <p:cond delay="5499"/>
                                          </p:stCondLst>
                                        </p:cTn>
                                        <p:tgtEl>
                                          <p:spTgt spid="107"/>
                                        </p:tgtEl>
                                        <p:attrNameLst>
                                          <p:attrName>style.visibility</p:attrName>
                                        </p:attrNameLst>
                                      </p:cBhvr>
                                      <p:to>
                                        <p:strVal val="hidden"/>
                                      </p:to>
                                    </p:set>
                                  </p:childTnLst>
                                </p:cTn>
                              </p:par>
                              <p:par>
                                <p:cTn id="1357" presetID="2" presetClass="entr" presetSubtype="8" fill="hold" grpId="0" nodeType="withEffect">
                                  <p:stCondLst>
                                    <p:cond delay="0"/>
                                  </p:stCondLst>
                                  <p:childTnLst>
                                    <p:set>
                                      <p:cBhvr>
                                        <p:cTn id="1358" dur="1" fill="hold">
                                          <p:stCondLst>
                                            <p:cond delay="0"/>
                                          </p:stCondLst>
                                        </p:cTn>
                                        <p:tgtEl>
                                          <p:spTgt spid="106"/>
                                        </p:tgtEl>
                                        <p:attrNameLst>
                                          <p:attrName>style.visibility</p:attrName>
                                        </p:attrNameLst>
                                      </p:cBhvr>
                                      <p:to>
                                        <p:strVal val="visible"/>
                                      </p:to>
                                    </p:set>
                                    <p:anim calcmode="lin" valueType="num">
                                      <p:cBhvr additive="base">
                                        <p:cTn id="1359" dur="4000" fill="hold"/>
                                        <p:tgtEl>
                                          <p:spTgt spid="106"/>
                                        </p:tgtEl>
                                        <p:attrNameLst>
                                          <p:attrName>ppt_x</p:attrName>
                                        </p:attrNameLst>
                                      </p:cBhvr>
                                      <p:tavLst>
                                        <p:tav tm="0">
                                          <p:val>
                                            <p:strVal val="0-#ppt_w/2"/>
                                          </p:val>
                                        </p:tav>
                                        <p:tav tm="100000">
                                          <p:val>
                                            <p:strVal val="#ppt_x"/>
                                          </p:val>
                                        </p:tav>
                                      </p:tavLst>
                                    </p:anim>
                                    <p:anim calcmode="lin" valueType="num">
                                      <p:cBhvr additive="base">
                                        <p:cTn id="1360" dur="4000" fill="hold"/>
                                        <p:tgtEl>
                                          <p:spTgt spid="106"/>
                                        </p:tgtEl>
                                        <p:attrNameLst>
                                          <p:attrName>ppt_y</p:attrName>
                                        </p:attrNameLst>
                                      </p:cBhvr>
                                      <p:tavLst>
                                        <p:tav tm="0">
                                          <p:val>
                                            <p:strVal val="#ppt_y"/>
                                          </p:val>
                                        </p:tav>
                                        <p:tav tm="100000">
                                          <p:val>
                                            <p:strVal val="#ppt_y"/>
                                          </p:val>
                                        </p:tav>
                                      </p:tavLst>
                                    </p:anim>
                                  </p:childTnLst>
                                </p:cTn>
                              </p:par>
                              <p:par>
                                <p:cTn id="1361" presetID="2" presetClass="exit" presetSubtype="2" fill="hold" grpId="1" nodeType="withEffect">
                                  <p:stCondLst>
                                    <p:cond delay="0"/>
                                  </p:stCondLst>
                                  <p:childTnLst>
                                    <p:anim calcmode="lin" valueType="num">
                                      <p:cBhvr additive="base">
                                        <p:cTn id="1362" dur="4500"/>
                                        <p:tgtEl>
                                          <p:spTgt spid="106"/>
                                        </p:tgtEl>
                                        <p:attrNameLst>
                                          <p:attrName>ppt_x</p:attrName>
                                        </p:attrNameLst>
                                      </p:cBhvr>
                                      <p:tavLst>
                                        <p:tav tm="0">
                                          <p:val>
                                            <p:strVal val="ppt_x"/>
                                          </p:val>
                                        </p:tav>
                                        <p:tav tm="100000">
                                          <p:val>
                                            <p:strVal val="1+ppt_w/2"/>
                                          </p:val>
                                        </p:tav>
                                      </p:tavLst>
                                    </p:anim>
                                    <p:anim calcmode="lin" valueType="num">
                                      <p:cBhvr additive="base">
                                        <p:cTn id="1363" dur="4500"/>
                                        <p:tgtEl>
                                          <p:spTgt spid="106"/>
                                        </p:tgtEl>
                                        <p:attrNameLst>
                                          <p:attrName>ppt_y</p:attrName>
                                        </p:attrNameLst>
                                      </p:cBhvr>
                                      <p:tavLst>
                                        <p:tav tm="0">
                                          <p:val>
                                            <p:strVal val="ppt_y"/>
                                          </p:val>
                                        </p:tav>
                                        <p:tav tm="100000">
                                          <p:val>
                                            <p:strVal val="ppt_y"/>
                                          </p:val>
                                        </p:tav>
                                      </p:tavLst>
                                    </p:anim>
                                    <p:set>
                                      <p:cBhvr>
                                        <p:cTn id="1364" dur="1" fill="hold">
                                          <p:stCondLst>
                                            <p:cond delay="4499"/>
                                          </p:stCondLst>
                                        </p:cTn>
                                        <p:tgtEl>
                                          <p:spTgt spid="106"/>
                                        </p:tgtEl>
                                        <p:attrNameLst>
                                          <p:attrName>style.visibility</p:attrName>
                                        </p:attrNameLst>
                                      </p:cBhvr>
                                      <p:to>
                                        <p:strVal val="hidden"/>
                                      </p:to>
                                    </p:set>
                                  </p:childTnLst>
                                </p:cTn>
                              </p:par>
                              <p:par>
                                <p:cTn id="1365" presetID="3" presetClass="exit" presetSubtype="5" fill="hold" grpId="2" nodeType="withEffect">
                                  <p:stCondLst>
                                    <p:cond delay="0"/>
                                  </p:stCondLst>
                                  <p:childTnLst>
                                    <p:animEffect transition="out" filter="blinds(vertical)">
                                      <p:cBhvr>
                                        <p:cTn id="1366" dur="5500"/>
                                        <p:tgtEl>
                                          <p:spTgt spid="106"/>
                                        </p:tgtEl>
                                      </p:cBhvr>
                                    </p:animEffect>
                                    <p:set>
                                      <p:cBhvr>
                                        <p:cTn id="1367" dur="1" fill="hold">
                                          <p:stCondLst>
                                            <p:cond delay="5499"/>
                                          </p:stCondLst>
                                        </p:cTn>
                                        <p:tgtEl>
                                          <p:spTgt spid="106"/>
                                        </p:tgtEl>
                                        <p:attrNameLst>
                                          <p:attrName>style.visibility</p:attrName>
                                        </p:attrNameLst>
                                      </p:cBhvr>
                                      <p:to>
                                        <p:strVal val="hidden"/>
                                      </p:to>
                                    </p:set>
                                  </p:childTnLst>
                                </p:cTn>
                              </p:par>
                              <p:par>
                                <p:cTn id="1368" presetID="2" presetClass="entr" presetSubtype="8" fill="hold" grpId="0" nodeType="withEffect">
                                  <p:stCondLst>
                                    <p:cond delay="0"/>
                                  </p:stCondLst>
                                  <p:childTnLst>
                                    <p:set>
                                      <p:cBhvr>
                                        <p:cTn id="1369" dur="1" fill="hold">
                                          <p:stCondLst>
                                            <p:cond delay="0"/>
                                          </p:stCondLst>
                                        </p:cTn>
                                        <p:tgtEl>
                                          <p:spTgt spid="103"/>
                                        </p:tgtEl>
                                        <p:attrNameLst>
                                          <p:attrName>style.visibility</p:attrName>
                                        </p:attrNameLst>
                                      </p:cBhvr>
                                      <p:to>
                                        <p:strVal val="visible"/>
                                      </p:to>
                                    </p:set>
                                    <p:anim calcmode="lin" valueType="num">
                                      <p:cBhvr additive="base">
                                        <p:cTn id="1370" dur="4000" fill="hold"/>
                                        <p:tgtEl>
                                          <p:spTgt spid="103"/>
                                        </p:tgtEl>
                                        <p:attrNameLst>
                                          <p:attrName>ppt_x</p:attrName>
                                        </p:attrNameLst>
                                      </p:cBhvr>
                                      <p:tavLst>
                                        <p:tav tm="0">
                                          <p:val>
                                            <p:strVal val="0-#ppt_w/2"/>
                                          </p:val>
                                        </p:tav>
                                        <p:tav tm="100000">
                                          <p:val>
                                            <p:strVal val="#ppt_x"/>
                                          </p:val>
                                        </p:tav>
                                      </p:tavLst>
                                    </p:anim>
                                    <p:anim calcmode="lin" valueType="num">
                                      <p:cBhvr additive="base">
                                        <p:cTn id="1371" dur="4000" fill="hold"/>
                                        <p:tgtEl>
                                          <p:spTgt spid="103"/>
                                        </p:tgtEl>
                                        <p:attrNameLst>
                                          <p:attrName>ppt_y</p:attrName>
                                        </p:attrNameLst>
                                      </p:cBhvr>
                                      <p:tavLst>
                                        <p:tav tm="0">
                                          <p:val>
                                            <p:strVal val="#ppt_y"/>
                                          </p:val>
                                        </p:tav>
                                        <p:tav tm="100000">
                                          <p:val>
                                            <p:strVal val="#ppt_y"/>
                                          </p:val>
                                        </p:tav>
                                      </p:tavLst>
                                    </p:anim>
                                  </p:childTnLst>
                                </p:cTn>
                              </p:par>
                              <p:par>
                                <p:cTn id="1372" presetID="2" presetClass="exit" presetSubtype="2" fill="hold" grpId="1" nodeType="withEffect">
                                  <p:stCondLst>
                                    <p:cond delay="0"/>
                                  </p:stCondLst>
                                  <p:childTnLst>
                                    <p:anim calcmode="lin" valueType="num">
                                      <p:cBhvr additive="base">
                                        <p:cTn id="1373" dur="4500"/>
                                        <p:tgtEl>
                                          <p:spTgt spid="103"/>
                                        </p:tgtEl>
                                        <p:attrNameLst>
                                          <p:attrName>ppt_x</p:attrName>
                                        </p:attrNameLst>
                                      </p:cBhvr>
                                      <p:tavLst>
                                        <p:tav tm="0">
                                          <p:val>
                                            <p:strVal val="ppt_x"/>
                                          </p:val>
                                        </p:tav>
                                        <p:tav tm="100000">
                                          <p:val>
                                            <p:strVal val="1+ppt_w/2"/>
                                          </p:val>
                                        </p:tav>
                                      </p:tavLst>
                                    </p:anim>
                                    <p:anim calcmode="lin" valueType="num">
                                      <p:cBhvr additive="base">
                                        <p:cTn id="1374" dur="4500"/>
                                        <p:tgtEl>
                                          <p:spTgt spid="103"/>
                                        </p:tgtEl>
                                        <p:attrNameLst>
                                          <p:attrName>ppt_y</p:attrName>
                                        </p:attrNameLst>
                                      </p:cBhvr>
                                      <p:tavLst>
                                        <p:tav tm="0">
                                          <p:val>
                                            <p:strVal val="ppt_y"/>
                                          </p:val>
                                        </p:tav>
                                        <p:tav tm="100000">
                                          <p:val>
                                            <p:strVal val="ppt_y"/>
                                          </p:val>
                                        </p:tav>
                                      </p:tavLst>
                                    </p:anim>
                                    <p:set>
                                      <p:cBhvr>
                                        <p:cTn id="1375" dur="1" fill="hold">
                                          <p:stCondLst>
                                            <p:cond delay="4499"/>
                                          </p:stCondLst>
                                        </p:cTn>
                                        <p:tgtEl>
                                          <p:spTgt spid="103"/>
                                        </p:tgtEl>
                                        <p:attrNameLst>
                                          <p:attrName>style.visibility</p:attrName>
                                        </p:attrNameLst>
                                      </p:cBhvr>
                                      <p:to>
                                        <p:strVal val="hidden"/>
                                      </p:to>
                                    </p:set>
                                  </p:childTnLst>
                                </p:cTn>
                              </p:par>
                              <p:par>
                                <p:cTn id="1376" presetID="3" presetClass="exit" presetSubtype="5" fill="hold" grpId="2" nodeType="withEffect">
                                  <p:stCondLst>
                                    <p:cond delay="0"/>
                                  </p:stCondLst>
                                  <p:childTnLst>
                                    <p:animEffect transition="out" filter="blinds(vertical)">
                                      <p:cBhvr>
                                        <p:cTn id="1377" dur="5500"/>
                                        <p:tgtEl>
                                          <p:spTgt spid="103"/>
                                        </p:tgtEl>
                                      </p:cBhvr>
                                    </p:animEffect>
                                    <p:set>
                                      <p:cBhvr>
                                        <p:cTn id="1378" dur="1" fill="hold">
                                          <p:stCondLst>
                                            <p:cond delay="5499"/>
                                          </p:stCondLst>
                                        </p:cTn>
                                        <p:tgtEl>
                                          <p:spTgt spid="103"/>
                                        </p:tgtEl>
                                        <p:attrNameLst>
                                          <p:attrName>style.visibility</p:attrName>
                                        </p:attrNameLst>
                                      </p:cBhvr>
                                      <p:to>
                                        <p:strVal val="hidden"/>
                                      </p:to>
                                    </p:set>
                                  </p:childTnLst>
                                </p:cTn>
                              </p:par>
                              <p:par>
                                <p:cTn id="1379" presetID="2" presetClass="entr" presetSubtype="8" fill="hold" grpId="0" nodeType="withEffect">
                                  <p:stCondLst>
                                    <p:cond delay="0"/>
                                  </p:stCondLst>
                                  <p:childTnLst>
                                    <p:set>
                                      <p:cBhvr>
                                        <p:cTn id="1380" dur="1" fill="hold">
                                          <p:stCondLst>
                                            <p:cond delay="0"/>
                                          </p:stCondLst>
                                        </p:cTn>
                                        <p:tgtEl>
                                          <p:spTgt spid="104"/>
                                        </p:tgtEl>
                                        <p:attrNameLst>
                                          <p:attrName>style.visibility</p:attrName>
                                        </p:attrNameLst>
                                      </p:cBhvr>
                                      <p:to>
                                        <p:strVal val="visible"/>
                                      </p:to>
                                    </p:set>
                                    <p:anim calcmode="lin" valueType="num">
                                      <p:cBhvr additive="base">
                                        <p:cTn id="1381" dur="4000" fill="hold"/>
                                        <p:tgtEl>
                                          <p:spTgt spid="104"/>
                                        </p:tgtEl>
                                        <p:attrNameLst>
                                          <p:attrName>ppt_x</p:attrName>
                                        </p:attrNameLst>
                                      </p:cBhvr>
                                      <p:tavLst>
                                        <p:tav tm="0">
                                          <p:val>
                                            <p:strVal val="0-#ppt_w/2"/>
                                          </p:val>
                                        </p:tav>
                                        <p:tav tm="100000">
                                          <p:val>
                                            <p:strVal val="#ppt_x"/>
                                          </p:val>
                                        </p:tav>
                                      </p:tavLst>
                                    </p:anim>
                                    <p:anim calcmode="lin" valueType="num">
                                      <p:cBhvr additive="base">
                                        <p:cTn id="1382" dur="4000" fill="hold"/>
                                        <p:tgtEl>
                                          <p:spTgt spid="104"/>
                                        </p:tgtEl>
                                        <p:attrNameLst>
                                          <p:attrName>ppt_y</p:attrName>
                                        </p:attrNameLst>
                                      </p:cBhvr>
                                      <p:tavLst>
                                        <p:tav tm="0">
                                          <p:val>
                                            <p:strVal val="#ppt_y"/>
                                          </p:val>
                                        </p:tav>
                                        <p:tav tm="100000">
                                          <p:val>
                                            <p:strVal val="#ppt_y"/>
                                          </p:val>
                                        </p:tav>
                                      </p:tavLst>
                                    </p:anim>
                                  </p:childTnLst>
                                </p:cTn>
                              </p:par>
                              <p:par>
                                <p:cTn id="1383" presetID="2" presetClass="exit" presetSubtype="2" fill="hold" grpId="1" nodeType="withEffect">
                                  <p:stCondLst>
                                    <p:cond delay="0"/>
                                  </p:stCondLst>
                                  <p:childTnLst>
                                    <p:anim calcmode="lin" valueType="num">
                                      <p:cBhvr additive="base">
                                        <p:cTn id="1384" dur="4500"/>
                                        <p:tgtEl>
                                          <p:spTgt spid="104"/>
                                        </p:tgtEl>
                                        <p:attrNameLst>
                                          <p:attrName>ppt_x</p:attrName>
                                        </p:attrNameLst>
                                      </p:cBhvr>
                                      <p:tavLst>
                                        <p:tav tm="0">
                                          <p:val>
                                            <p:strVal val="ppt_x"/>
                                          </p:val>
                                        </p:tav>
                                        <p:tav tm="100000">
                                          <p:val>
                                            <p:strVal val="1+ppt_w/2"/>
                                          </p:val>
                                        </p:tav>
                                      </p:tavLst>
                                    </p:anim>
                                    <p:anim calcmode="lin" valueType="num">
                                      <p:cBhvr additive="base">
                                        <p:cTn id="1385" dur="4500"/>
                                        <p:tgtEl>
                                          <p:spTgt spid="104"/>
                                        </p:tgtEl>
                                        <p:attrNameLst>
                                          <p:attrName>ppt_y</p:attrName>
                                        </p:attrNameLst>
                                      </p:cBhvr>
                                      <p:tavLst>
                                        <p:tav tm="0">
                                          <p:val>
                                            <p:strVal val="ppt_y"/>
                                          </p:val>
                                        </p:tav>
                                        <p:tav tm="100000">
                                          <p:val>
                                            <p:strVal val="ppt_y"/>
                                          </p:val>
                                        </p:tav>
                                      </p:tavLst>
                                    </p:anim>
                                    <p:set>
                                      <p:cBhvr>
                                        <p:cTn id="1386" dur="1" fill="hold">
                                          <p:stCondLst>
                                            <p:cond delay="4499"/>
                                          </p:stCondLst>
                                        </p:cTn>
                                        <p:tgtEl>
                                          <p:spTgt spid="104"/>
                                        </p:tgtEl>
                                        <p:attrNameLst>
                                          <p:attrName>style.visibility</p:attrName>
                                        </p:attrNameLst>
                                      </p:cBhvr>
                                      <p:to>
                                        <p:strVal val="hidden"/>
                                      </p:to>
                                    </p:set>
                                  </p:childTnLst>
                                </p:cTn>
                              </p:par>
                              <p:par>
                                <p:cTn id="1387" presetID="3" presetClass="exit" presetSubtype="5" fill="hold" grpId="2" nodeType="withEffect">
                                  <p:stCondLst>
                                    <p:cond delay="0"/>
                                  </p:stCondLst>
                                  <p:childTnLst>
                                    <p:animEffect transition="out" filter="blinds(vertical)">
                                      <p:cBhvr>
                                        <p:cTn id="1388" dur="5500"/>
                                        <p:tgtEl>
                                          <p:spTgt spid="104"/>
                                        </p:tgtEl>
                                      </p:cBhvr>
                                    </p:animEffect>
                                    <p:set>
                                      <p:cBhvr>
                                        <p:cTn id="1389" dur="1" fill="hold">
                                          <p:stCondLst>
                                            <p:cond delay="5499"/>
                                          </p:stCondLst>
                                        </p:cTn>
                                        <p:tgtEl>
                                          <p:spTgt spid="104"/>
                                        </p:tgtEl>
                                        <p:attrNameLst>
                                          <p:attrName>style.visibility</p:attrName>
                                        </p:attrNameLst>
                                      </p:cBhvr>
                                      <p:to>
                                        <p:strVal val="hidden"/>
                                      </p:to>
                                    </p:set>
                                  </p:childTnLst>
                                </p:cTn>
                              </p:par>
                              <p:par>
                                <p:cTn id="1390" presetID="2" presetClass="entr" presetSubtype="8" fill="hold" grpId="0" nodeType="withEffect">
                                  <p:stCondLst>
                                    <p:cond delay="0"/>
                                  </p:stCondLst>
                                  <p:childTnLst>
                                    <p:set>
                                      <p:cBhvr>
                                        <p:cTn id="1391" dur="1" fill="hold">
                                          <p:stCondLst>
                                            <p:cond delay="0"/>
                                          </p:stCondLst>
                                        </p:cTn>
                                        <p:tgtEl>
                                          <p:spTgt spid="105"/>
                                        </p:tgtEl>
                                        <p:attrNameLst>
                                          <p:attrName>style.visibility</p:attrName>
                                        </p:attrNameLst>
                                      </p:cBhvr>
                                      <p:to>
                                        <p:strVal val="visible"/>
                                      </p:to>
                                    </p:set>
                                    <p:anim calcmode="lin" valueType="num">
                                      <p:cBhvr additive="base">
                                        <p:cTn id="1392" dur="4000" fill="hold"/>
                                        <p:tgtEl>
                                          <p:spTgt spid="105"/>
                                        </p:tgtEl>
                                        <p:attrNameLst>
                                          <p:attrName>ppt_x</p:attrName>
                                        </p:attrNameLst>
                                      </p:cBhvr>
                                      <p:tavLst>
                                        <p:tav tm="0">
                                          <p:val>
                                            <p:strVal val="0-#ppt_w/2"/>
                                          </p:val>
                                        </p:tav>
                                        <p:tav tm="100000">
                                          <p:val>
                                            <p:strVal val="#ppt_x"/>
                                          </p:val>
                                        </p:tav>
                                      </p:tavLst>
                                    </p:anim>
                                    <p:anim calcmode="lin" valueType="num">
                                      <p:cBhvr additive="base">
                                        <p:cTn id="1393" dur="4000" fill="hold"/>
                                        <p:tgtEl>
                                          <p:spTgt spid="105"/>
                                        </p:tgtEl>
                                        <p:attrNameLst>
                                          <p:attrName>ppt_y</p:attrName>
                                        </p:attrNameLst>
                                      </p:cBhvr>
                                      <p:tavLst>
                                        <p:tav tm="0">
                                          <p:val>
                                            <p:strVal val="#ppt_y"/>
                                          </p:val>
                                        </p:tav>
                                        <p:tav tm="100000">
                                          <p:val>
                                            <p:strVal val="#ppt_y"/>
                                          </p:val>
                                        </p:tav>
                                      </p:tavLst>
                                    </p:anim>
                                  </p:childTnLst>
                                </p:cTn>
                              </p:par>
                              <p:par>
                                <p:cTn id="1394" presetID="2" presetClass="exit" presetSubtype="2" fill="hold" grpId="1" nodeType="withEffect">
                                  <p:stCondLst>
                                    <p:cond delay="0"/>
                                  </p:stCondLst>
                                  <p:childTnLst>
                                    <p:anim calcmode="lin" valueType="num">
                                      <p:cBhvr additive="base">
                                        <p:cTn id="1395" dur="4500"/>
                                        <p:tgtEl>
                                          <p:spTgt spid="105"/>
                                        </p:tgtEl>
                                        <p:attrNameLst>
                                          <p:attrName>ppt_x</p:attrName>
                                        </p:attrNameLst>
                                      </p:cBhvr>
                                      <p:tavLst>
                                        <p:tav tm="0">
                                          <p:val>
                                            <p:strVal val="ppt_x"/>
                                          </p:val>
                                        </p:tav>
                                        <p:tav tm="100000">
                                          <p:val>
                                            <p:strVal val="1+ppt_w/2"/>
                                          </p:val>
                                        </p:tav>
                                      </p:tavLst>
                                    </p:anim>
                                    <p:anim calcmode="lin" valueType="num">
                                      <p:cBhvr additive="base">
                                        <p:cTn id="1396" dur="4500"/>
                                        <p:tgtEl>
                                          <p:spTgt spid="105"/>
                                        </p:tgtEl>
                                        <p:attrNameLst>
                                          <p:attrName>ppt_y</p:attrName>
                                        </p:attrNameLst>
                                      </p:cBhvr>
                                      <p:tavLst>
                                        <p:tav tm="0">
                                          <p:val>
                                            <p:strVal val="ppt_y"/>
                                          </p:val>
                                        </p:tav>
                                        <p:tav tm="100000">
                                          <p:val>
                                            <p:strVal val="ppt_y"/>
                                          </p:val>
                                        </p:tav>
                                      </p:tavLst>
                                    </p:anim>
                                    <p:set>
                                      <p:cBhvr>
                                        <p:cTn id="1397" dur="1" fill="hold">
                                          <p:stCondLst>
                                            <p:cond delay="4499"/>
                                          </p:stCondLst>
                                        </p:cTn>
                                        <p:tgtEl>
                                          <p:spTgt spid="105"/>
                                        </p:tgtEl>
                                        <p:attrNameLst>
                                          <p:attrName>style.visibility</p:attrName>
                                        </p:attrNameLst>
                                      </p:cBhvr>
                                      <p:to>
                                        <p:strVal val="hidden"/>
                                      </p:to>
                                    </p:set>
                                  </p:childTnLst>
                                </p:cTn>
                              </p:par>
                              <p:par>
                                <p:cTn id="1398" presetID="3" presetClass="exit" presetSubtype="5" fill="hold" grpId="2" nodeType="withEffect">
                                  <p:stCondLst>
                                    <p:cond delay="0"/>
                                  </p:stCondLst>
                                  <p:childTnLst>
                                    <p:animEffect transition="out" filter="blinds(vertical)">
                                      <p:cBhvr>
                                        <p:cTn id="1399" dur="5500"/>
                                        <p:tgtEl>
                                          <p:spTgt spid="105"/>
                                        </p:tgtEl>
                                      </p:cBhvr>
                                    </p:animEffect>
                                    <p:set>
                                      <p:cBhvr>
                                        <p:cTn id="1400" dur="1" fill="hold">
                                          <p:stCondLst>
                                            <p:cond delay="5499"/>
                                          </p:stCondLst>
                                        </p:cTn>
                                        <p:tgtEl>
                                          <p:spTgt spid="105"/>
                                        </p:tgtEl>
                                        <p:attrNameLst>
                                          <p:attrName>style.visibility</p:attrName>
                                        </p:attrNameLst>
                                      </p:cBhvr>
                                      <p:to>
                                        <p:strVal val="hidden"/>
                                      </p:to>
                                    </p:set>
                                  </p:childTnLst>
                                </p:cTn>
                              </p:par>
                              <p:par>
                                <p:cTn id="1401" presetID="2" presetClass="entr" presetSubtype="8" fill="hold" grpId="0" nodeType="withEffect">
                                  <p:stCondLst>
                                    <p:cond delay="0"/>
                                  </p:stCondLst>
                                  <p:childTnLst>
                                    <p:set>
                                      <p:cBhvr>
                                        <p:cTn id="1402" dur="1" fill="hold">
                                          <p:stCondLst>
                                            <p:cond delay="0"/>
                                          </p:stCondLst>
                                        </p:cTn>
                                        <p:tgtEl>
                                          <p:spTgt spid="102"/>
                                        </p:tgtEl>
                                        <p:attrNameLst>
                                          <p:attrName>style.visibility</p:attrName>
                                        </p:attrNameLst>
                                      </p:cBhvr>
                                      <p:to>
                                        <p:strVal val="visible"/>
                                      </p:to>
                                    </p:set>
                                    <p:anim calcmode="lin" valueType="num">
                                      <p:cBhvr additive="base">
                                        <p:cTn id="1403" dur="4000" fill="hold"/>
                                        <p:tgtEl>
                                          <p:spTgt spid="102"/>
                                        </p:tgtEl>
                                        <p:attrNameLst>
                                          <p:attrName>ppt_x</p:attrName>
                                        </p:attrNameLst>
                                      </p:cBhvr>
                                      <p:tavLst>
                                        <p:tav tm="0">
                                          <p:val>
                                            <p:strVal val="0-#ppt_w/2"/>
                                          </p:val>
                                        </p:tav>
                                        <p:tav tm="100000">
                                          <p:val>
                                            <p:strVal val="#ppt_x"/>
                                          </p:val>
                                        </p:tav>
                                      </p:tavLst>
                                    </p:anim>
                                    <p:anim calcmode="lin" valueType="num">
                                      <p:cBhvr additive="base">
                                        <p:cTn id="1404" dur="4000" fill="hold"/>
                                        <p:tgtEl>
                                          <p:spTgt spid="102"/>
                                        </p:tgtEl>
                                        <p:attrNameLst>
                                          <p:attrName>ppt_y</p:attrName>
                                        </p:attrNameLst>
                                      </p:cBhvr>
                                      <p:tavLst>
                                        <p:tav tm="0">
                                          <p:val>
                                            <p:strVal val="#ppt_y"/>
                                          </p:val>
                                        </p:tav>
                                        <p:tav tm="100000">
                                          <p:val>
                                            <p:strVal val="#ppt_y"/>
                                          </p:val>
                                        </p:tav>
                                      </p:tavLst>
                                    </p:anim>
                                  </p:childTnLst>
                                </p:cTn>
                              </p:par>
                              <p:par>
                                <p:cTn id="1405" presetID="2" presetClass="exit" presetSubtype="2" fill="hold" grpId="1" nodeType="withEffect">
                                  <p:stCondLst>
                                    <p:cond delay="0"/>
                                  </p:stCondLst>
                                  <p:childTnLst>
                                    <p:anim calcmode="lin" valueType="num">
                                      <p:cBhvr additive="base">
                                        <p:cTn id="1406" dur="4500"/>
                                        <p:tgtEl>
                                          <p:spTgt spid="102"/>
                                        </p:tgtEl>
                                        <p:attrNameLst>
                                          <p:attrName>ppt_x</p:attrName>
                                        </p:attrNameLst>
                                      </p:cBhvr>
                                      <p:tavLst>
                                        <p:tav tm="0">
                                          <p:val>
                                            <p:strVal val="ppt_x"/>
                                          </p:val>
                                        </p:tav>
                                        <p:tav tm="100000">
                                          <p:val>
                                            <p:strVal val="1+ppt_w/2"/>
                                          </p:val>
                                        </p:tav>
                                      </p:tavLst>
                                    </p:anim>
                                    <p:anim calcmode="lin" valueType="num">
                                      <p:cBhvr additive="base">
                                        <p:cTn id="1407" dur="4500"/>
                                        <p:tgtEl>
                                          <p:spTgt spid="102"/>
                                        </p:tgtEl>
                                        <p:attrNameLst>
                                          <p:attrName>ppt_y</p:attrName>
                                        </p:attrNameLst>
                                      </p:cBhvr>
                                      <p:tavLst>
                                        <p:tav tm="0">
                                          <p:val>
                                            <p:strVal val="ppt_y"/>
                                          </p:val>
                                        </p:tav>
                                        <p:tav tm="100000">
                                          <p:val>
                                            <p:strVal val="ppt_y"/>
                                          </p:val>
                                        </p:tav>
                                      </p:tavLst>
                                    </p:anim>
                                    <p:set>
                                      <p:cBhvr>
                                        <p:cTn id="1408" dur="1" fill="hold">
                                          <p:stCondLst>
                                            <p:cond delay="4499"/>
                                          </p:stCondLst>
                                        </p:cTn>
                                        <p:tgtEl>
                                          <p:spTgt spid="102"/>
                                        </p:tgtEl>
                                        <p:attrNameLst>
                                          <p:attrName>style.visibility</p:attrName>
                                        </p:attrNameLst>
                                      </p:cBhvr>
                                      <p:to>
                                        <p:strVal val="hidden"/>
                                      </p:to>
                                    </p:set>
                                  </p:childTnLst>
                                </p:cTn>
                              </p:par>
                              <p:par>
                                <p:cTn id="1409" presetID="3" presetClass="exit" presetSubtype="5" fill="hold" grpId="2" nodeType="withEffect">
                                  <p:stCondLst>
                                    <p:cond delay="0"/>
                                  </p:stCondLst>
                                  <p:childTnLst>
                                    <p:animEffect transition="out" filter="blinds(vertical)">
                                      <p:cBhvr>
                                        <p:cTn id="1410" dur="5500"/>
                                        <p:tgtEl>
                                          <p:spTgt spid="102"/>
                                        </p:tgtEl>
                                      </p:cBhvr>
                                    </p:animEffect>
                                    <p:set>
                                      <p:cBhvr>
                                        <p:cTn id="1411" dur="1" fill="hold">
                                          <p:stCondLst>
                                            <p:cond delay="5499"/>
                                          </p:stCondLst>
                                        </p:cTn>
                                        <p:tgtEl>
                                          <p:spTgt spid="102"/>
                                        </p:tgtEl>
                                        <p:attrNameLst>
                                          <p:attrName>style.visibility</p:attrName>
                                        </p:attrNameLst>
                                      </p:cBhvr>
                                      <p:to>
                                        <p:strVal val="hidden"/>
                                      </p:to>
                                    </p:set>
                                  </p:childTnLst>
                                </p:cTn>
                              </p:par>
                              <p:par>
                                <p:cTn id="1412" presetID="2" presetClass="entr" presetSubtype="8" fill="hold" grpId="0" nodeType="withEffect">
                                  <p:stCondLst>
                                    <p:cond delay="0"/>
                                  </p:stCondLst>
                                  <p:childTnLst>
                                    <p:set>
                                      <p:cBhvr>
                                        <p:cTn id="1413" dur="1" fill="hold">
                                          <p:stCondLst>
                                            <p:cond delay="0"/>
                                          </p:stCondLst>
                                        </p:cTn>
                                        <p:tgtEl>
                                          <p:spTgt spid="101"/>
                                        </p:tgtEl>
                                        <p:attrNameLst>
                                          <p:attrName>style.visibility</p:attrName>
                                        </p:attrNameLst>
                                      </p:cBhvr>
                                      <p:to>
                                        <p:strVal val="visible"/>
                                      </p:to>
                                    </p:set>
                                    <p:anim calcmode="lin" valueType="num">
                                      <p:cBhvr additive="base">
                                        <p:cTn id="1414" dur="4000" fill="hold"/>
                                        <p:tgtEl>
                                          <p:spTgt spid="101"/>
                                        </p:tgtEl>
                                        <p:attrNameLst>
                                          <p:attrName>ppt_x</p:attrName>
                                        </p:attrNameLst>
                                      </p:cBhvr>
                                      <p:tavLst>
                                        <p:tav tm="0">
                                          <p:val>
                                            <p:strVal val="0-#ppt_w/2"/>
                                          </p:val>
                                        </p:tav>
                                        <p:tav tm="100000">
                                          <p:val>
                                            <p:strVal val="#ppt_x"/>
                                          </p:val>
                                        </p:tav>
                                      </p:tavLst>
                                    </p:anim>
                                    <p:anim calcmode="lin" valueType="num">
                                      <p:cBhvr additive="base">
                                        <p:cTn id="1415" dur="4000" fill="hold"/>
                                        <p:tgtEl>
                                          <p:spTgt spid="101"/>
                                        </p:tgtEl>
                                        <p:attrNameLst>
                                          <p:attrName>ppt_y</p:attrName>
                                        </p:attrNameLst>
                                      </p:cBhvr>
                                      <p:tavLst>
                                        <p:tav tm="0">
                                          <p:val>
                                            <p:strVal val="#ppt_y"/>
                                          </p:val>
                                        </p:tav>
                                        <p:tav tm="100000">
                                          <p:val>
                                            <p:strVal val="#ppt_y"/>
                                          </p:val>
                                        </p:tav>
                                      </p:tavLst>
                                    </p:anim>
                                  </p:childTnLst>
                                </p:cTn>
                              </p:par>
                              <p:par>
                                <p:cTn id="1416" presetID="2" presetClass="exit" presetSubtype="2" fill="hold" grpId="1" nodeType="withEffect">
                                  <p:stCondLst>
                                    <p:cond delay="0"/>
                                  </p:stCondLst>
                                  <p:childTnLst>
                                    <p:anim calcmode="lin" valueType="num">
                                      <p:cBhvr additive="base">
                                        <p:cTn id="1417" dur="4500"/>
                                        <p:tgtEl>
                                          <p:spTgt spid="101"/>
                                        </p:tgtEl>
                                        <p:attrNameLst>
                                          <p:attrName>ppt_x</p:attrName>
                                        </p:attrNameLst>
                                      </p:cBhvr>
                                      <p:tavLst>
                                        <p:tav tm="0">
                                          <p:val>
                                            <p:strVal val="ppt_x"/>
                                          </p:val>
                                        </p:tav>
                                        <p:tav tm="100000">
                                          <p:val>
                                            <p:strVal val="1+ppt_w/2"/>
                                          </p:val>
                                        </p:tav>
                                      </p:tavLst>
                                    </p:anim>
                                    <p:anim calcmode="lin" valueType="num">
                                      <p:cBhvr additive="base">
                                        <p:cTn id="1418" dur="4500"/>
                                        <p:tgtEl>
                                          <p:spTgt spid="101"/>
                                        </p:tgtEl>
                                        <p:attrNameLst>
                                          <p:attrName>ppt_y</p:attrName>
                                        </p:attrNameLst>
                                      </p:cBhvr>
                                      <p:tavLst>
                                        <p:tav tm="0">
                                          <p:val>
                                            <p:strVal val="ppt_y"/>
                                          </p:val>
                                        </p:tav>
                                        <p:tav tm="100000">
                                          <p:val>
                                            <p:strVal val="ppt_y"/>
                                          </p:val>
                                        </p:tav>
                                      </p:tavLst>
                                    </p:anim>
                                    <p:set>
                                      <p:cBhvr>
                                        <p:cTn id="1419" dur="1" fill="hold">
                                          <p:stCondLst>
                                            <p:cond delay="4499"/>
                                          </p:stCondLst>
                                        </p:cTn>
                                        <p:tgtEl>
                                          <p:spTgt spid="101"/>
                                        </p:tgtEl>
                                        <p:attrNameLst>
                                          <p:attrName>style.visibility</p:attrName>
                                        </p:attrNameLst>
                                      </p:cBhvr>
                                      <p:to>
                                        <p:strVal val="hidden"/>
                                      </p:to>
                                    </p:set>
                                  </p:childTnLst>
                                </p:cTn>
                              </p:par>
                              <p:par>
                                <p:cTn id="1420" presetID="3" presetClass="exit" presetSubtype="5" fill="hold" grpId="2" nodeType="withEffect">
                                  <p:stCondLst>
                                    <p:cond delay="0"/>
                                  </p:stCondLst>
                                  <p:childTnLst>
                                    <p:animEffect transition="out" filter="blinds(vertical)">
                                      <p:cBhvr>
                                        <p:cTn id="1421" dur="5500"/>
                                        <p:tgtEl>
                                          <p:spTgt spid="101"/>
                                        </p:tgtEl>
                                      </p:cBhvr>
                                    </p:animEffect>
                                    <p:set>
                                      <p:cBhvr>
                                        <p:cTn id="1422" dur="1" fill="hold">
                                          <p:stCondLst>
                                            <p:cond delay="5499"/>
                                          </p:stCondLst>
                                        </p:cTn>
                                        <p:tgtEl>
                                          <p:spTgt spid="101"/>
                                        </p:tgtEl>
                                        <p:attrNameLst>
                                          <p:attrName>style.visibility</p:attrName>
                                        </p:attrNameLst>
                                      </p:cBhvr>
                                      <p:to>
                                        <p:strVal val="hidden"/>
                                      </p:to>
                                    </p:set>
                                  </p:childTnLst>
                                </p:cTn>
                              </p:par>
                              <p:par>
                                <p:cTn id="1423" presetID="2" presetClass="entr" presetSubtype="8" fill="hold" grpId="0" nodeType="withEffect">
                                  <p:stCondLst>
                                    <p:cond delay="0"/>
                                  </p:stCondLst>
                                  <p:childTnLst>
                                    <p:set>
                                      <p:cBhvr>
                                        <p:cTn id="1424" dur="1" fill="hold">
                                          <p:stCondLst>
                                            <p:cond delay="0"/>
                                          </p:stCondLst>
                                        </p:cTn>
                                        <p:tgtEl>
                                          <p:spTgt spid="100"/>
                                        </p:tgtEl>
                                        <p:attrNameLst>
                                          <p:attrName>style.visibility</p:attrName>
                                        </p:attrNameLst>
                                      </p:cBhvr>
                                      <p:to>
                                        <p:strVal val="visible"/>
                                      </p:to>
                                    </p:set>
                                    <p:anim calcmode="lin" valueType="num">
                                      <p:cBhvr additive="base">
                                        <p:cTn id="1425" dur="4000" fill="hold"/>
                                        <p:tgtEl>
                                          <p:spTgt spid="100"/>
                                        </p:tgtEl>
                                        <p:attrNameLst>
                                          <p:attrName>ppt_x</p:attrName>
                                        </p:attrNameLst>
                                      </p:cBhvr>
                                      <p:tavLst>
                                        <p:tav tm="0">
                                          <p:val>
                                            <p:strVal val="0-#ppt_w/2"/>
                                          </p:val>
                                        </p:tav>
                                        <p:tav tm="100000">
                                          <p:val>
                                            <p:strVal val="#ppt_x"/>
                                          </p:val>
                                        </p:tav>
                                      </p:tavLst>
                                    </p:anim>
                                    <p:anim calcmode="lin" valueType="num">
                                      <p:cBhvr additive="base">
                                        <p:cTn id="1426" dur="4000" fill="hold"/>
                                        <p:tgtEl>
                                          <p:spTgt spid="100"/>
                                        </p:tgtEl>
                                        <p:attrNameLst>
                                          <p:attrName>ppt_y</p:attrName>
                                        </p:attrNameLst>
                                      </p:cBhvr>
                                      <p:tavLst>
                                        <p:tav tm="0">
                                          <p:val>
                                            <p:strVal val="#ppt_y"/>
                                          </p:val>
                                        </p:tav>
                                        <p:tav tm="100000">
                                          <p:val>
                                            <p:strVal val="#ppt_y"/>
                                          </p:val>
                                        </p:tav>
                                      </p:tavLst>
                                    </p:anim>
                                  </p:childTnLst>
                                </p:cTn>
                              </p:par>
                              <p:par>
                                <p:cTn id="1427" presetID="2" presetClass="exit" presetSubtype="2" fill="hold" grpId="1" nodeType="withEffect">
                                  <p:stCondLst>
                                    <p:cond delay="0"/>
                                  </p:stCondLst>
                                  <p:childTnLst>
                                    <p:anim calcmode="lin" valueType="num">
                                      <p:cBhvr additive="base">
                                        <p:cTn id="1428" dur="4500"/>
                                        <p:tgtEl>
                                          <p:spTgt spid="100"/>
                                        </p:tgtEl>
                                        <p:attrNameLst>
                                          <p:attrName>ppt_x</p:attrName>
                                        </p:attrNameLst>
                                      </p:cBhvr>
                                      <p:tavLst>
                                        <p:tav tm="0">
                                          <p:val>
                                            <p:strVal val="ppt_x"/>
                                          </p:val>
                                        </p:tav>
                                        <p:tav tm="100000">
                                          <p:val>
                                            <p:strVal val="1+ppt_w/2"/>
                                          </p:val>
                                        </p:tav>
                                      </p:tavLst>
                                    </p:anim>
                                    <p:anim calcmode="lin" valueType="num">
                                      <p:cBhvr additive="base">
                                        <p:cTn id="1429" dur="4500"/>
                                        <p:tgtEl>
                                          <p:spTgt spid="100"/>
                                        </p:tgtEl>
                                        <p:attrNameLst>
                                          <p:attrName>ppt_y</p:attrName>
                                        </p:attrNameLst>
                                      </p:cBhvr>
                                      <p:tavLst>
                                        <p:tav tm="0">
                                          <p:val>
                                            <p:strVal val="ppt_y"/>
                                          </p:val>
                                        </p:tav>
                                        <p:tav tm="100000">
                                          <p:val>
                                            <p:strVal val="ppt_y"/>
                                          </p:val>
                                        </p:tav>
                                      </p:tavLst>
                                    </p:anim>
                                    <p:set>
                                      <p:cBhvr>
                                        <p:cTn id="1430" dur="1" fill="hold">
                                          <p:stCondLst>
                                            <p:cond delay="4499"/>
                                          </p:stCondLst>
                                        </p:cTn>
                                        <p:tgtEl>
                                          <p:spTgt spid="100"/>
                                        </p:tgtEl>
                                        <p:attrNameLst>
                                          <p:attrName>style.visibility</p:attrName>
                                        </p:attrNameLst>
                                      </p:cBhvr>
                                      <p:to>
                                        <p:strVal val="hidden"/>
                                      </p:to>
                                    </p:set>
                                  </p:childTnLst>
                                </p:cTn>
                              </p:par>
                              <p:par>
                                <p:cTn id="1431" presetID="3" presetClass="exit" presetSubtype="5" fill="hold" grpId="2" nodeType="withEffect">
                                  <p:stCondLst>
                                    <p:cond delay="0"/>
                                  </p:stCondLst>
                                  <p:childTnLst>
                                    <p:animEffect transition="out" filter="blinds(vertical)">
                                      <p:cBhvr>
                                        <p:cTn id="1432" dur="5500"/>
                                        <p:tgtEl>
                                          <p:spTgt spid="100"/>
                                        </p:tgtEl>
                                      </p:cBhvr>
                                    </p:animEffect>
                                    <p:set>
                                      <p:cBhvr>
                                        <p:cTn id="1433" dur="1" fill="hold">
                                          <p:stCondLst>
                                            <p:cond delay="5499"/>
                                          </p:stCondLst>
                                        </p:cTn>
                                        <p:tgtEl>
                                          <p:spTgt spid="100"/>
                                        </p:tgtEl>
                                        <p:attrNameLst>
                                          <p:attrName>style.visibility</p:attrName>
                                        </p:attrNameLst>
                                      </p:cBhvr>
                                      <p:to>
                                        <p:strVal val="hidden"/>
                                      </p:to>
                                    </p:set>
                                  </p:childTnLst>
                                </p:cTn>
                              </p:par>
                              <p:par>
                                <p:cTn id="1434" presetID="2" presetClass="entr" presetSubtype="8" fill="hold" grpId="0" nodeType="withEffect">
                                  <p:stCondLst>
                                    <p:cond delay="0"/>
                                  </p:stCondLst>
                                  <p:childTnLst>
                                    <p:set>
                                      <p:cBhvr>
                                        <p:cTn id="1435" dur="1" fill="hold">
                                          <p:stCondLst>
                                            <p:cond delay="0"/>
                                          </p:stCondLst>
                                        </p:cTn>
                                        <p:tgtEl>
                                          <p:spTgt spid="99"/>
                                        </p:tgtEl>
                                        <p:attrNameLst>
                                          <p:attrName>style.visibility</p:attrName>
                                        </p:attrNameLst>
                                      </p:cBhvr>
                                      <p:to>
                                        <p:strVal val="visible"/>
                                      </p:to>
                                    </p:set>
                                    <p:anim calcmode="lin" valueType="num">
                                      <p:cBhvr additive="base">
                                        <p:cTn id="1436" dur="4000" fill="hold"/>
                                        <p:tgtEl>
                                          <p:spTgt spid="99"/>
                                        </p:tgtEl>
                                        <p:attrNameLst>
                                          <p:attrName>ppt_x</p:attrName>
                                        </p:attrNameLst>
                                      </p:cBhvr>
                                      <p:tavLst>
                                        <p:tav tm="0">
                                          <p:val>
                                            <p:strVal val="0-#ppt_w/2"/>
                                          </p:val>
                                        </p:tav>
                                        <p:tav tm="100000">
                                          <p:val>
                                            <p:strVal val="#ppt_x"/>
                                          </p:val>
                                        </p:tav>
                                      </p:tavLst>
                                    </p:anim>
                                    <p:anim calcmode="lin" valueType="num">
                                      <p:cBhvr additive="base">
                                        <p:cTn id="1437" dur="4000" fill="hold"/>
                                        <p:tgtEl>
                                          <p:spTgt spid="99"/>
                                        </p:tgtEl>
                                        <p:attrNameLst>
                                          <p:attrName>ppt_y</p:attrName>
                                        </p:attrNameLst>
                                      </p:cBhvr>
                                      <p:tavLst>
                                        <p:tav tm="0">
                                          <p:val>
                                            <p:strVal val="#ppt_y"/>
                                          </p:val>
                                        </p:tav>
                                        <p:tav tm="100000">
                                          <p:val>
                                            <p:strVal val="#ppt_y"/>
                                          </p:val>
                                        </p:tav>
                                      </p:tavLst>
                                    </p:anim>
                                  </p:childTnLst>
                                </p:cTn>
                              </p:par>
                              <p:par>
                                <p:cTn id="1438" presetID="2" presetClass="exit" presetSubtype="2" fill="hold" grpId="1" nodeType="withEffect">
                                  <p:stCondLst>
                                    <p:cond delay="0"/>
                                  </p:stCondLst>
                                  <p:childTnLst>
                                    <p:anim calcmode="lin" valueType="num">
                                      <p:cBhvr additive="base">
                                        <p:cTn id="1439" dur="4500"/>
                                        <p:tgtEl>
                                          <p:spTgt spid="99"/>
                                        </p:tgtEl>
                                        <p:attrNameLst>
                                          <p:attrName>ppt_x</p:attrName>
                                        </p:attrNameLst>
                                      </p:cBhvr>
                                      <p:tavLst>
                                        <p:tav tm="0">
                                          <p:val>
                                            <p:strVal val="ppt_x"/>
                                          </p:val>
                                        </p:tav>
                                        <p:tav tm="100000">
                                          <p:val>
                                            <p:strVal val="1+ppt_w/2"/>
                                          </p:val>
                                        </p:tav>
                                      </p:tavLst>
                                    </p:anim>
                                    <p:anim calcmode="lin" valueType="num">
                                      <p:cBhvr additive="base">
                                        <p:cTn id="1440" dur="4500"/>
                                        <p:tgtEl>
                                          <p:spTgt spid="99"/>
                                        </p:tgtEl>
                                        <p:attrNameLst>
                                          <p:attrName>ppt_y</p:attrName>
                                        </p:attrNameLst>
                                      </p:cBhvr>
                                      <p:tavLst>
                                        <p:tav tm="0">
                                          <p:val>
                                            <p:strVal val="ppt_y"/>
                                          </p:val>
                                        </p:tav>
                                        <p:tav tm="100000">
                                          <p:val>
                                            <p:strVal val="ppt_y"/>
                                          </p:val>
                                        </p:tav>
                                      </p:tavLst>
                                    </p:anim>
                                    <p:set>
                                      <p:cBhvr>
                                        <p:cTn id="1441" dur="1" fill="hold">
                                          <p:stCondLst>
                                            <p:cond delay="4499"/>
                                          </p:stCondLst>
                                        </p:cTn>
                                        <p:tgtEl>
                                          <p:spTgt spid="99"/>
                                        </p:tgtEl>
                                        <p:attrNameLst>
                                          <p:attrName>style.visibility</p:attrName>
                                        </p:attrNameLst>
                                      </p:cBhvr>
                                      <p:to>
                                        <p:strVal val="hidden"/>
                                      </p:to>
                                    </p:set>
                                  </p:childTnLst>
                                </p:cTn>
                              </p:par>
                              <p:par>
                                <p:cTn id="1442" presetID="3" presetClass="exit" presetSubtype="5" fill="hold" grpId="2" nodeType="withEffect">
                                  <p:stCondLst>
                                    <p:cond delay="0"/>
                                  </p:stCondLst>
                                  <p:childTnLst>
                                    <p:animEffect transition="out" filter="blinds(vertical)">
                                      <p:cBhvr>
                                        <p:cTn id="1443" dur="5500"/>
                                        <p:tgtEl>
                                          <p:spTgt spid="99"/>
                                        </p:tgtEl>
                                      </p:cBhvr>
                                    </p:animEffect>
                                    <p:set>
                                      <p:cBhvr>
                                        <p:cTn id="1444" dur="1" fill="hold">
                                          <p:stCondLst>
                                            <p:cond delay="5499"/>
                                          </p:stCondLst>
                                        </p:cTn>
                                        <p:tgtEl>
                                          <p:spTgt spid="99"/>
                                        </p:tgtEl>
                                        <p:attrNameLst>
                                          <p:attrName>style.visibility</p:attrName>
                                        </p:attrNameLst>
                                      </p:cBhvr>
                                      <p:to>
                                        <p:strVal val="hidden"/>
                                      </p:to>
                                    </p:set>
                                  </p:childTnLst>
                                </p:cTn>
                              </p:par>
                              <p:par>
                                <p:cTn id="1445" presetID="2" presetClass="entr" presetSubtype="8" fill="hold" grpId="0" nodeType="withEffect">
                                  <p:stCondLst>
                                    <p:cond delay="0"/>
                                  </p:stCondLst>
                                  <p:childTnLst>
                                    <p:set>
                                      <p:cBhvr>
                                        <p:cTn id="1446" dur="1" fill="hold">
                                          <p:stCondLst>
                                            <p:cond delay="0"/>
                                          </p:stCondLst>
                                        </p:cTn>
                                        <p:tgtEl>
                                          <p:spTgt spid="98"/>
                                        </p:tgtEl>
                                        <p:attrNameLst>
                                          <p:attrName>style.visibility</p:attrName>
                                        </p:attrNameLst>
                                      </p:cBhvr>
                                      <p:to>
                                        <p:strVal val="visible"/>
                                      </p:to>
                                    </p:set>
                                    <p:anim calcmode="lin" valueType="num">
                                      <p:cBhvr additive="base">
                                        <p:cTn id="1447" dur="4000" fill="hold"/>
                                        <p:tgtEl>
                                          <p:spTgt spid="98"/>
                                        </p:tgtEl>
                                        <p:attrNameLst>
                                          <p:attrName>ppt_x</p:attrName>
                                        </p:attrNameLst>
                                      </p:cBhvr>
                                      <p:tavLst>
                                        <p:tav tm="0">
                                          <p:val>
                                            <p:strVal val="0-#ppt_w/2"/>
                                          </p:val>
                                        </p:tav>
                                        <p:tav tm="100000">
                                          <p:val>
                                            <p:strVal val="#ppt_x"/>
                                          </p:val>
                                        </p:tav>
                                      </p:tavLst>
                                    </p:anim>
                                    <p:anim calcmode="lin" valueType="num">
                                      <p:cBhvr additive="base">
                                        <p:cTn id="1448" dur="4000" fill="hold"/>
                                        <p:tgtEl>
                                          <p:spTgt spid="98"/>
                                        </p:tgtEl>
                                        <p:attrNameLst>
                                          <p:attrName>ppt_y</p:attrName>
                                        </p:attrNameLst>
                                      </p:cBhvr>
                                      <p:tavLst>
                                        <p:tav tm="0">
                                          <p:val>
                                            <p:strVal val="#ppt_y"/>
                                          </p:val>
                                        </p:tav>
                                        <p:tav tm="100000">
                                          <p:val>
                                            <p:strVal val="#ppt_y"/>
                                          </p:val>
                                        </p:tav>
                                      </p:tavLst>
                                    </p:anim>
                                  </p:childTnLst>
                                </p:cTn>
                              </p:par>
                              <p:par>
                                <p:cTn id="1449" presetID="2" presetClass="exit" presetSubtype="2" fill="hold" grpId="1" nodeType="withEffect">
                                  <p:stCondLst>
                                    <p:cond delay="0"/>
                                  </p:stCondLst>
                                  <p:childTnLst>
                                    <p:anim calcmode="lin" valueType="num">
                                      <p:cBhvr additive="base">
                                        <p:cTn id="1450" dur="4500"/>
                                        <p:tgtEl>
                                          <p:spTgt spid="98"/>
                                        </p:tgtEl>
                                        <p:attrNameLst>
                                          <p:attrName>ppt_x</p:attrName>
                                        </p:attrNameLst>
                                      </p:cBhvr>
                                      <p:tavLst>
                                        <p:tav tm="0">
                                          <p:val>
                                            <p:strVal val="ppt_x"/>
                                          </p:val>
                                        </p:tav>
                                        <p:tav tm="100000">
                                          <p:val>
                                            <p:strVal val="1+ppt_w/2"/>
                                          </p:val>
                                        </p:tav>
                                      </p:tavLst>
                                    </p:anim>
                                    <p:anim calcmode="lin" valueType="num">
                                      <p:cBhvr additive="base">
                                        <p:cTn id="1451" dur="4500"/>
                                        <p:tgtEl>
                                          <p:spTgt spid="98"/>
                                        </p:tgtEl>
                                        <p:attrNameLst>
                                          <p:attrName>ppt_y</p:attrName>
                                        </p:attrNameLst>
                                      </p:cBhvr>
                                      <p:tavLst>
                                        <p:tav tm="0">
                                          <p:val>
                                            <p:strVal val="ppt_y"/>
                                          </p:val>
                                        </p:tav>
                                        <p:tav tm="100000">
                                          <p:val>
                                            <p:strVal val="ppt_y"/>
                                          </p:val>
                                        </p:tav>
                                      </p:tavLst>
                                    </p:anim>
                                    <p:set>
                                      <p:cBhvr>
                                        <p:cTn id="1452" dur="1" fill="hold">
                                          <p:stCondLst>
                                            <p:cond delay="4499"/>
                                          </p:stCondLst>
                                        </p:cTn>
                                        <p:tgtEl>
                                          <p:spTgt spid="98"/>
                                        </p:tgtEl>
                                        <p:attrNameLst>
                                          <p:attrName>style.visibility</p:attrName>
                                        </p:attrNameLst>
                                      </p:cBhvr>
                                      <p:to>
                                        <p:strVal val="hidden"/>
                                      </p:to>
                                    </p:set>
                                  </p:childTnLst>
                                </p:cTn>
                              </p:par>
                              <p:par>
                                <p:cTn id="1453" presetID="3" presetClass="exit" presetSubtype="5" fill="hold" grpId="2" nodeType="withEffect">
                                  <p:stCondLst>
                                    <p:cond delay="0"/>
                                  </p:stCondLst>
                                  <p:childTnLst>
                                    <p:animEffect transition="out" filter="blinds(vertical)">
                                      <p:cBhvr>
                                        <p:cTn id="1454" dur="5500"/>
                                        <p:tgtEl>
                                          <p:spTgt spid="98"/>
                                        </p:tgtEl>
                                      </p:cBhvr>
                                    </p:animEffect>
                                    <p:set>
                                      <p:cBhvr>
                                        <p:cTn id="1455" dur="1" fill="hold">
                                          <p:stCondLst>
                                            <p:cond delay="5499"/>
                                          </p:stCondLst>
                                        </p:cTn>
                                        <p:tgtEl>
                                          <p:spTgt spid="98"/>
                                        </p:tgtEl>
                                        <p:attrNameLst>
                                          <p:attrName>style.visibility</p:attrName>
                                        </p:attrNameLst>
                                      </p:cBhvr>
                                      <p:to>
                                        <p:strVal val="hidden"/>
                                      </p:to>
                                    </p:set>
                                  </p:childTnLst>
                                </p:cTn>
                              </p:par>
                              <p:par>
                                <p:cTn id="1456" presetID="2" presetClass="entr" presetSubtype="8" fill="hold" grpId="0" nodeType="withEffect">
                                  <p:stCondLst>
                                    <p:cond delay="0"/>
                                  </p:stCondLst>
                                  <p:childTnLst>
                                    <p:set>
                                      <p:cBhvr>
                                        <p:cTn id="1457" dur="1" fill="hold">
                                          <p:stCondLst>
                                            <p:cond delay="0"/>
                                          </p:stCondLst>
                                        </p:cTn>
                                        <p:tgtEl>
                                          <p:spTgt spid="97"/>
                                        </p:tgtEl>
                                        <p:attrNameLst>
                                          <p:attrName>style.visibility</p:attrName>
                                        </p:attrNameLst>
                                      </p:cBhvr>
                                      <p:to>
                                        <p:strVal val="visible"/>
                                      </p:to>
                                    </p:set>
                                    <p:anim calcmode="lin" valueType="num">
                                      <p:cBhvr additive="base">
                                        <p:cTn id="1458" dur="4000" fill="hold"/>
                                        <p:tgtEl>
                                          <p:spTgt spid="97"/>
                                        </p:tgtEl>
                                        <p:attrNameLst>
                                          <p:attrName>ppt_x</p:attrName>
                                        </p:attrNameLst>
                                      </p:cBhvr>
                                      <p:tavLst>
                                        <p:tav tm="0">
                                          <p:val>
                                            <p:strVal val="0-#ppt_w/2"/>
                                          </p:val>
                                        </p:tav>
                                        <p:tav tm="100000">
                                          <p:val>
                                            <p:strVal val="#ppt_x"/>
                                          </p:val>
                                        </p:tav>
                                      </p:tavLst>
                                    </p:anim>
                                    <p:anim calcmode="lin" valueType="num">
                                      <p:cBhvr additive="base">
                                        <p:cTn id="1459" dur="4000" fill="hold"/>
                                        <p:tgtEl>
                                          <p:spTgt spid="97"/>
                                        </p:tgtEl>
                                        <p:attrNameLst>
                                          <p:attrName>ppt_y</p:attrName>
                                        </p:attrNameLst>
                                      </p:cBhvr>
                                      <p:tavLst>
                                        <p:tav tm="0">
                                          <p:val>
                                            <p:strVal val="#ppt_y"/>
                                          </p:val>
                                        </p:tav>
                                        <p:tav tm="100000">
                                          <p:val>
                                            <p:strVal val="#ppt_y"/>
                                          </p:val>
                                        </p:tav>
                                      </p:tavLst>
                                    </p:anim>
                                  </p:childTnLst>
                                </p:cTn>
                              </p:par>
                              <p:par>
                                <p:cTn id="1460" presetID="2" presetClass="exit" presetSubtype="2" fill="hold" grpId="1" nodeType="withEffect">
                                  <p:stCondLst>
                                    <p:cond delay="0"/>
                                  </p:stCondLst>
                                  <p:childTnLst>
                                    <p:anim calcmode="lin" valueType="num">
                                      <p:cBhvr additive="base">
                                        <p:cTn id="1461" dur="4500"/>
                                        <p:tgtEl>
                                          <p:spTgt spid="97"/>
                                        </p:tgtEl>
                                        <p:attrNameLst>
                                          <p:attrName>ppt_x</p:attrName>
                                        </p:attrNameLst>
                                      </p:cBhvr>
                                      <p:tavLst>
                                        <p:tav tm="0">
                                          <p:val>
                                            <p:strVal val="ppt_x"/>
                                          </p:val>
                                        </p:tav>
                                        <p:tav tm="100000">
                                          <p:val>
                                            <p:strVal val="1+ppt_w/2"/>
                                          </p:val>
                                        </p:tav>
                                      </p:tavLst>
                                    </p:anim>
                                    <p:anim calcmode="lin" valueType="num">
                                      <p:cBhvr additive="base">
                                        <p:cTn id="1462" dur="4500"/>
                                        <p:tgtEl>
                                          <p:spTgt spid="97"/>
                                        </p:tgtEl>
                                        <p:attrNameLst>
                                          <p:attrName>ppt_y</p:attrName>
                                        </p:attrNameLst>
                                      </p:cBhvr>
                                      <p:tavLst>
                                        <p:tav tm="0">
                                          <p:val>
                                            <p:strVal val="ppt_y"/>
                                          </p:val>
                                        </p:tav>
                                        <p:tav tm="100000">
                                          <p:val>
                                            <p:strVal val="ppt_y"/>
                                          </p:val>
                                        </p:tav>
                                      </p:tavLst>
                                    </p:anim>
                                    <p:set>
                                      <p:cBhvr>
                                        <p:cTn id="1463" dur="1" fill="hold">
                                          <p:stCondLst>
                                            <p:cond delay="4499"/>
                                          </p:stCondLst>
                                        </p:cTn>
                                        <p:tgtEl>
                                          <p:spTgt spid="97"/>
                                        </p:tgtEl>
                                        <p:attrNameLst>
                                          <p:attrName>style.visibility</p:attrName>
                                        </p:attrNameLst>
                                      </p:cBhvr>
                                      <p:to>
                                        <p:strVal val="hidden"/>
                                      </p:to>
                                    </p:set>
                                  </p:childTnLst>
                                </p:cTn>
                              </p:par>
                              <p:par>
                                <p:cTn id="1464" presetID="3" presetClass="exit" presetSubtype="5" fill="hold" grpId="2" nodeType="withEffect">
                                  <p:stCondLst>
                                    <p:cond delay="0"/>
                                  </p:stCondLst>
                                  <p:childTnLst>
                                    <p:animEffect transition="out" filter="blinds(vertical)">
                                      <p:cBhvr>
                                        <p:cTn id="1465" dur="5500"/>
                                        <p:tgtEl>
                                          <p:spTgt spid="97"/>
                                        </p:tgtEl>
                                      </p:cBhvr>
                                    </p:animEffect>
                                    <p:set>
                                      <p:cBhvr>
                                        <p:cTn id="1466" dur="1" fill="hold">
                                          <p:stCondLst>
                                            <p:cond delay="5499"/>
                                          </p:stCondLst>
                                        </p:cTn>
                                        <p:tgtEl>
                                          <p:spTgt spid="97"/>
                                        </p:tgtEl>
                                        <p:attrNameLst>
                                          <p:attrName>style.visibility</p:attrName>
                                        </p:attrNameLst>
                                      </p:cBhvr>
                                      <p:to>
                                        <p:strVal val="hidden"/>
                                      </p:to>
                                    </p:set>
                                  </p:childTnLst>
                                </p:cTn>
                              </p:par>
                              <p:par>
                                <p:cTn id="1467" presetID="2" presetClass="entr" presetSubtype="8" fill="hold" grpId="0" nodeType="withEffect">
                                  <p:stCondLst>
                                    <p:cond delay="0"/>
                                  </p:stCondLst>
                                  <p:childTnLst>
                                    <p:set>
                                      <p:cBhvr>
                                        <p:cTn id="1468" dur="1" fill="hold">
                                          <p:stCondLst>
                                            <p:cond delay="0"/>
                                          </p:stCondLst>
                                        </p:cTn>
                                        <p:tgtEl>
                                          <p:spTgt spid="96"/>
                                        </p:tgtEl>
                                        <p:attrNameLst>
                                          <p:attrName>style.visibility</p:attrName>
                                        </p:attrNameLst>
                                      </p:cBhvr>
                                      <p:to>
                                        <p:strVal val="visible"/>
                                      </p:to>
                                    </p:set>
                                    <p:anim calcmode="lin" valueType="num">
                                      <p:cBhvr additive="base">
                                        <p:cTn id="1469" dur="4000" fill="hold"/>
                                        <p:tgtEl>
                                          <p:spTgt spid="96"/>
                                        </p:tgtEl>
                                        <p:attrNameLst>
                                          <p:attrName>ppt_x</p:attrName>
                                        </p:attrNameLst>
                                      </p:cBhvr>
                                      <p:tavLst>
                                        <p:tav tm="0">
                                          <p:val>
                                            <p:strVal val="0-#ppt_w/2"/>
                                          </p:val>
                                        </p:tav>
                                        <p:tav tm="100000">
                                          <p:val>
                                            <p:strVal val="#ppt_x"/>
                                          </p:val>
                                        </p:tav>
                                      </p:tavLst>
                                    </p:anim>
                                    <p:anim calcmode="lin" valueType="num">
                                      <p:cBhvr additive="base">
                                        <p:cTn id="1470" dur="4000" fill="hold"/>
                                        <p:tgtEl>
                                          <p:spTgt spid="96"/>
                                        </p:tgtEl>
                                        <p:attrNameLst>
                                          <p:attrName>ppt_y</p:attrName>
                                        </p:attrNameLst>
                                      </p:cBhvr>
                                      <p:tavLst>
                                        <p:tav tm="0">
                                          <p:val>
                                            <p:strVal val="#ppt_y"/>
                                          </p:val>
                                        </p:tav>
                                        <p:tav tm="100000">
                                          <p:val>
                                            <p:strVal val="#ppt_y"/>
                                          </p:val>
                                        </p:tav>
                                      </p:tavLst>
                                    </p:anim>
                                  </p:childTnLst>
                                </p:cTn>
                              </p:par>
                              <p:par>
                                <p:cTn id="1471" presetID="2" presetClass="exit" presetSubtype="2" fill="hold" grpId="1" nodeType="withEffect">
                                  <p:stCondLst>
                                    <p:cond delay="0"/>
                                  </p:stCondLst>
                                  <p:childTnLst>
                                    <p:anim calcmode="lin" valueType="num">
                                      <p:cBhvr additive="base">
                                        <p:cTn id="1472" dur="4500"/>
                                        <p:tgtEl>
                                          <p:spTgt spid="96"/>
                                        </p:tgtEl>
                                        <p:attrNameLst>
                                          <p:attrName>ppt_x</p:attrName>
                                        </p:attrNameLst>
                                      </p:cBhvr>
                                      <p:tavLst>
                                        <p:tav tm="0">
                                          <p:val>
                                            <p:strVal val="ppt_x"/>
                                          </p:val>
                                        </p:tav>
                                        <p:tav tm="100000">
                                          <p:val>
                                            <p:strVal val="1+ppt_w/2"/>
                                          </p:val>
                                        </p:tav>
                                      </p:tavLst>
                                    </p:anim>
                                    <p:anim calcmode="lin" valueType="num">
                                      <p:cBhvr additive="base">
                                        <p:cTn id="1473" dur="4500"/>
                                        <p:tgtEl>
                                          <p:spTgt spid="96"/>
                                        </p:tgtEl>
                                        <p:attrNameLst>
                                          <p:attrName>ppt_y</p:attrName>
                                        </p:attrNameLst>
                                      </p:cBhvr>
                                      <p:tavLst>
                                        <p:tav tm="0">
                                          <p:val>
                                            <p:strVal val="ppt_y"/>
                                          </p:val>
                                        </p:tav>
                                        <p:tav tm="100000">
                                          <p:val>
                                            <p:strVal val="ppt_y"/>
                                          </p:val>
                                        </p:tav>
                                      </p:tavLst>
                                    </p:anim>
                                    <p:set>
                                      <p:cBhvr>
                                        <p:cTn id="1474" dur="1" fill="hold">
                                          <p:stCondLst>
                                            <p:cond delay="4499"/>
                                          </p:stCondLst>
                                        </p:cTn>
                                        <p:tgtEl>
                                          <p:spTgt spid="96"/>
                                        </p:tgtEl>
                                        <p:attrNameLst>
                                          <p:attrName>style.visibility</p:attrName>
                                        </p:attrNameLst>
                                      </p:cBhvr>
                                      <p:to>
                                        <p:strVal val="hidden"/>
                                      </p:to>
                                    </p:set>
                                  </p:childTnLst>
                                </p:cTn>
                              </p:par>
                              <p:par>
                                <p:cTn id="1475" presetID="3" presetClass="exit" presetSubtype="5" fill="hold" grpId="2" nodeType="withEffect">
                                  <p:stCondLst>
                                    <p:cond delay="0"/>
                                  </p:stCondLst>
                                  <p:childTnLst>
                                    <p:animEffect transition="out" filter="blinds(vertical)">
                                      <p:cBhvr>
                                        <p:cTn id="1476" dur="5500"/>
                                        <p:tgtEl>
                                          <p:spTgt spid="96"/>
                                        </p:tgtEl>
                                      </p:cBhvr>
                                    </p:animEffect>
                                    <p:set>
                                      <p:cBhvr>
                                        <p:cTn id="1477" dur="1" fill="hold">
                                          <p:stCondLst>
                                            <p:cond delay="5499"/>
                                          </p:stCondLst>
                                        </p:cTn>
                                        <p:tgtEl>
                                          <p:spTgt spid="96"/>
                                        </p:tgtEl>
                                        <p:attrNameLst>
                                          <p:attrName>style.visibility</p:attrName>
                                        </p:attrNameLst>
                                      </p:cBhvr>
                                      <p:to>
                                        <p:strVal val="hidden"/>
                                      </p:to>
                                    </p:set>
                                  </p:childTnLst>
                                </p:cTn>
                              </p:par>
                              <p:par>
                                <p:cTn id="1478" presetID="2" presetClass="entr" presetSubtype="8" fill="hold" grpId="0" nodeType="withEffect">
                                  <p:stCondLst>
                                    <p:cond delay="0"/>
                                  </p:stCondLst>
                                  <p:childTnLst>
                                    <p:set>
                                      <p:cBhvr>
                                        <p:cTn id="1479" dur="1" fill="hold">
                                          <p:stCondLst>
                                            <p:cond delay="0"/>
                                          </p:stCondLst>
                                        </p:cTn>
                                        <p:tgtEl>
                                          <p:spTgt spid="95"/>
                                        </p:tgtEl>
                                        <p:attrNameLst>
                                          <p:attrName>style.visibility</p:attrName>
                                        </p:attrNameLst>
                                      </p:cBhvr>
                                      <p:to>
                                        <p:strVal val="visible"/>
                                      </p:to>
                                    </p:set>
                                    <p:anim calcmode="lin" valueType="num">
                                      <p:cBhvr additive="base">
                                        <p:cTn id="1480" dur="4000" fill="hold"/>
                                        <p:tgtEl>
                                          <p:spTgt spid="95"/>
                                        </p:tgtEl>
                                        <p:attrNameLst>
                                          <p:attrName>ppt_x</p:attrName>
                                        </p:attrNameLst>
                                      </p:cBhvr>
                                      <p:tavLst>
                                        <p:tav tm="0">
                                          <p:val>
                                            <p:strVal val="0-#ppt_w/2"/>
                                          </p:val>
                                        </p:tav>
                                        <p:tav tm="100000">
                                          <p:val>
                                            <p:strVal val="#ppt_x"/>
                                          </p:val>
                                        </p:tav>
                                      </p:tavLst>
                                    </p:anim>
                                    <p:anim calcmode="lin" valueType="num">
                                      <p:cBhvr additive="base">
                                        <p:cTn id="1481" dur="4000" fill="hold"/>
                                        <p:tgtEl>
                                          <p:spTgt spid="95"/>
                                        </p:tgtEl>
                                        <p:attrNameLst>
                                          <p:attrName>ppt_y</p:attrName>
                                        </p:attrNameLst>
                                      </p:cBhvr>
                                      <p:tavLst>
                                        <p:tav tm="0">
                                          <p:val>
                                            <p:strVal val="#ppt_y"/>
                                          </p:val>
                                        </p:tav>
                                        <p:tav tm="100000">
                                          <p:val>
                                            <p:strVal val="#ppt_y"/>
                                          </p:val>
                                        </p:tav>
                                      </p:tavLst>
                                    </p:anim>
                                  </p:childTnLst>
                                </p:cTn>
                              </p:par>
                              <p:par>
                                <p:cTn id="1482" presetID="2" presetClass="exit" presetSubtype="2" fill="hold" grpId="1" nodeType="withEffect">
                                  <p:stCondLst>
                                    <p:cond delay="0"/>
                                  </p:stCondLst>
                                  <p:childTnLst>
                                    <p:anim calcmode="lin" valueType="num">
                                      <p:cBhvr additive="base">
                                        <p:cTn id="1483" dur="4500"/>
                                        <p:tgtEl>
                                          <p:spTgt spid="95"/>
                                        </p:tgtEl>
                                        <p:attrNameLst>
                                          <p:attrName>ppt_x</p:attrName>
                                        </p:attrNameLst>
                                      </p:cBhvr>
                                      <p:tavLst>
                                        <p:tav tm="0">
                                          <p:val>
                                            <p:strVal val="ppt_x"/>
                                          </p:val>
                                        </p:tav>
                                        <p:tav tm="100000">
                                          <p:val>
                                            <p:strVal val="1+ppt_w/2"/>
                                          </p:val>
                                        </p:tav>
                                      </p:tavLst>
                                    </p:anim>
                                    <p:anim calcmode="lin" valueType="num">
                                      <p:cBhvr additive="base">
                                        <p:cTn id="1484" dur="4500"/>
                                        <p:tgtEl>
                                          <p:spTgt spid="95"/>
                                        </p:tgtEl>
                                        <p:attrNameLst>
                                          <p:attrName>ppt_y</p:attrName>
                                        </p:attrNameLst>
                                      </p:cBhvr>
                                      <p:tavLst>
                                        <p:tav tm="0">
                                          <p:val>
                                            <p:strVal val="ppt_y"/>
                                          </p:val>
                                        </p:tav>
                                        <p:tav tm="100000">
                                          <p:val>
                                            <p:strVal val="ppt_y"/>
                                          </p:val>
                                        </p:tav>
                                      </p:tavLst>
                                    </p:anim>
                                    <p:set>
                                      <p:cBhvr>
                                        <p:cTn id="1485" dur="1" fill="hold">
                                          <p:stCondLst>
                                            <p:cond delay="4499"/>
                                          </p:stCondLst>
                                        </p:cTn>
                                        <p:tgtEl>
                                          <p:spTgt spid="95"/>
                                        </p:tgtEl>
                                        <p:attrNameLst>
                                          <p:attrName>style.visibility</p:attrName>
                                        </p:attrNameLst>
                                      </p:cBhvr>
                                      <p:to>
                                        <p:strVal val="hidden"/>
                                      </p:to>
                                    </p:set>
                                  </p:childTnLst>
                                </p:cTn>
                              </p:par>
                              <p:par>
                                <p:cTn id="1486" presetID="3" presetClass="exit" presetSubtype="5" fill="hold" grpId="2" nodeType="withEffect">
                                  <p:stCondLst>
                                    <p:cond delay="0"/>
                                  </p:stCondLst>
                                  <p:childTnLst>
                                    <p:animEffect transition="out" filter="blinds(vertical)">
                                      <p:cBhvr>
                                        <p:cTn id="1487" dur="5500"/>
                                        <p:tgtEl>
                                          <p:spTgt spid="95"/>
                                        </p:tgtEl>
                                      </p:cBhvr>
                                    </p:animEffect>
                                    <p:set>
                                      <p:cBhvr>
                                        <p:cTn id="1488" dur="1" fill="hold">
                                          <p:stCondLst>
                                            <p:cond delay="5499"/>
                                          </p:stCondLst>
                                        </p:cTn>
                                        <p:tgtEl>
                                          <p:spTgt spid="95"/>
                                        </p:tgtEl>
                                        <p:attrNameLst>
                                          <p:attrName>style.visibility</p:attrName>
                                        </p:attrNameLst>
                                      </p:cBhvr>
                                      <p:to>
                                        <p:strVal val="hidden"/>
                                      </p:to>
                                    </p:set>
                                  </p:childTnLst>
                                </p:cTn>
                              </p:par>
                              <p:par>
                                <p:cTn id="1489" presetID="2" presetClass="entr" presetSubtype="8" fill="hold" grpId="0" nodeType="withEffect">
                                  <p:stCondLst>
                                    <p:cond delay="0"/>
                                  </p:stCondLst>
                                  <p:childTnLst>
                                    <p:set>
                                      <p:cBhvr>
                                        <p:cTn id="1490" dur="1" fill="hold">
                                          <p:stCondLst>
                                            <p:cond delay="0"/>
                                          </p:stCondLst>
                                        </p:cTn>
                                        <p:tgtEl>
                                          <p:spTgt spid="94"/>
                                        </p:tgtEl>
                                        <p:attrNameLst>
                                          <p:attrName>style.visibility</p:attrName>
                                        </p:attrNameLst>
                                      </p:cBhvr>
                                      <p:to>
                                        <p:strVal val="visible"/>
                                      </p:to>
                                    </p:set>
                                    <p:anim calcmode="lin" valueType="num">
                                      <p:cBhvr additive="base">
                                        <p:cTn id="1491" dur="4000" fill="hold"/>
                                        <p:tgtEl>
                                          <p:spTgt spid="94"/>
                                        </p:tgtEl>
                                        <p:attrNameLst>
                                          <p:attrName>ppt_x</p:attrName>
                                        </p:attrNameLst>
                                      </p:cBhvr>
                                      <p:tavLst>
                                        <p:tav tm="0">
                                          <p:val>
                                            <p:strVal val="0-#ppt_w/2"/>
                                          </p:val>
                                        </p:tav>
                                        <p:tav tm="100000">
                                          <p:val>
                                            <p:strVal val="#ppt_x"/>
                                          </p:val>
                                        </p:tav>
                                      </p:tavLst>
                                    </p:anim>
                                    <p:anim calcmode="lin" valueType="num">
                                      <p:cBhvr additive="base">
                                        <p:cTn id="1492" dur="4000" fill="hold"/>
                                        <p:tgtEl>
                                          <p:spTgt spid="94"/>
                                        </p:tgtEl>
                                        <p:attrNameLst>
                                          <p:attrName>ppt_y</p:attrName>
                                        </p:attrNameLst>
                                      </p:cBhvr>
                                      <p:tavLst>
                                        <p:tav tm="0">
                                          <p:val>
                                            <p:strVal val="#ppt_y"/>
                                          </p:val>
                                        </p:tav>
                                        <p:tav tm="100000">
                                          <p:val>
                                            <p:strVal val="#ppt_y"/>
                                          </p:val>
                                        </p:tav>
                                      </p:tavLst>
                                    </p:anim>
                                  </p:childTnLst>
                                </p:cTn>
                              </p:par>
                              <p:par>
                                <p:cTn id="1493" presetID="2" presetClass="exit" presetSubtype="2" fill="hold" grpId="1" nodeType="withEffect">
                                  <p:stCondLst>
                                    <p:cond delay="0"/>
                                  </p:stCondLst>
                                  <p:childTnLst>
                                    <p:anim calcmode="lin" valueType="num">
                                      <p:cBhvr additive="base">
                                        <p:cTn id="1494" dur="4500"/>
                                        <p:tgtEl>
                                          <p:spTgt spid="94"/>
                                        </p:tgtEl>
                                        <p:attrNameLst>
                                          <p:attrName>ppt_x</p:attrName>
                                        </p:attrNameLst>
                                      </p:cBhvr>
                                      <p:tavLst>
                                        <p:tav tm="0">
                                          <p:val>
                                            <p:strVal val="ppt_x"/>
                                          </p:val>
                                        </p:tav>
                                        <p:tav tm="100000">
                                          <p:val>
                                            <p:strVal val="1+ppt_w/2"/>
                                          </p:val>
                                        </p:tav>
                                      </p:tavLst>
                                    </p:anim>
                                    <p:anim calcmode="lin" valueType="num">
                                      <p:cBhvr additive="base">
                                        <p:cTn id="1495" dur="4500"/>
                                        <p:tgtEl>
                                          <p:spTgt spid="94"/>
                                        </p:tgtEl>
                                        <p:attrNameLst>
                                          <p:attrName>ppt_y</p:attrName>
                                        </p:attrNameLst>
                                      </p:cBhvr>
                                      <p:tavLst>
                                        <p:tav tm="0">
                                          <p:val>
                                            <p:strVal val="ppt_y"/>
                                          </p:val>
                                        </p:tav>
                                        <p:tav tm="100000">
                                          <p:val>
                                            <p:strVal val="ppt_y"/>
                                          </p:val>
                                        </p:tav>
                                      </p:tavLst>
                                    </p:anim>
                                    <p:set>
                                      <p:cBhvr>
                                        <p:cTn id="1496" dur="1" fill="hold">
                                          <p:stCondLst>
                                            <p:cond delay="4499"/>
                                          </p:stCondLst>
                                        </p:cTn>
                                        <p:tgtEl>
                                          <p:spTgt spid="94"/>
                                        </p:tgtEl>
                                        <p:attrNameLst>
                                          <p:attrName>style.visibility</p:attrName>
                                        </p:attrNameLst>
                                      </p:cBhvr>
                                      <p:to>
                                        <p:strVal val="hidden"/>
                                      </p:to>
                                    </p:set>
                                  </p:childTnLst>
                                </p:cTn>
                              </p:par>
                              <p:par>
                                <p:cTn id="1497" presetID="3" presetClass="exit" presetSubtype="5" fill="hold" grpId="2" nodeType="withEffect">
                                  <p:stCondLst>
                                    <p:cond delay="0"/>
                                  </p:stCondLst>
                                  <p:childTnLst>
                                    <p:animEffect transition="out" filter="blinds(vertical)">
                                      <p:cBhvr>
                                        <p:cTn id="1498" dur="5500"/>
                                        <p:tgtEl>
                                          <p:spTgt spid="94"/>
                                        </p:tgtEl>
                                      </p:cBhvr>
                                    </p:animEffect>
                                    <p:set>
                                      <p:cBhvr>
                                        <p:cTn id="1499" dur="1" fill="hold">
                                          <p:stCondLst>
                                            <p:cond delay="5499"/>
                                          </p:stCondLst>
                                        </p:cTn>
                                        <p:tgtEl>
                                          <p:spTgt spid="94"/>
                                        </p:tgtEl>
                                        <p:attrNameLst>
                                          <p:attrName>style.visibility</p:attrName>
                                        </p:attrNameLst>
                                      </p:cBhvr>
                                      <p:to>
                                        <p:strVal val="hidden"/>
                                      </p:to>
                                    </p:set>
                                  </p:childTnLst>
                                </p:cTn>
                              </p:par>
                              <p:par>
                                <p:cTn id="1500" presetID="2" presetClass="entr" presetSubtype="8" fill="hold" grpId="0" nodeType="withEffect">
                                  <p:stCondLst>
                                    <p:cond delay="0"/>
                                  </p:stCondLst>
                                  <p:childTnLst>
                                    <p:set>
                                      <p:cBhvr>
                                        <p:cTn id="1501" dur="1" fill="hold">
                                          <p:stCondLst>
                                            <p:cond delay="0"/>
                                          </p:stCondLst>
                                        </p:cTn>
                                        <p:tgtEl>
                                          <p:spTgt spid="93"/>
                                        </p:tgtEl>
                                        <p:attrNameLst>
                                          <p:attrName>style.visibility</p:attrName>
                                        </p:attrNameLst>
                                      </p:cBhvr>
                                      <p:to>
                                        <p:strVal val="visible"/>
                                      </p:to>
                                    </p:set>
                                    <p:anim calcmode="lin" valueType="num">
                                      <p:cBhvr additive="base">
                                        <p:cTn id="1502" dur="4000" fill="hold"/>
                                        <p:tgtEl>
                                          <p:spTgt spid="93"/>
                                        </p:tgtEl>
                                        <p:attrNameLst>
                                          <p:attrName>ppt_x</p:attrName>
                                        </p:attrNameLst>
                                      </p:cBhvr>
                                      <p:tavLst>
                                        <p:tav tm="0">
                                          <p:val>
                                            <p:strVal val="0-#ppt_w/2"/>
                                          </p:val>
                                        </p:tav>
                                        <p:tav tm="100000">
                                          <p:val>
                                            <p:strVal val="#ppt_x"/>
                                          </p:val>
                                        </p:tav>
                                      </p:tavLst>
                                    </p:anim>
                                    <p:anim calcmode="lin" valueType="num">
                                      <p:cBhvr additive="base">
                                        <p:cTn id="1503" dur="4000" fill="hold"/>
                                        <p:tgtEl>
                                          <p:spTgt spid="93"/>
                                        </p:tgtEl>
                                        <p:attrNameLst>
                                          <p:attrName>ppt_y</p:attrName>
                                        </p:attrNameLst>
                                      </p:cBhvr>
                                      <p:tavLst>
                                        <p:tav tm="0">
                                          <p:val>
                                            <p:strVal val="#ppt_y"/>
                                          </p:val>
                                        </p:tav>
                                        <p:tav tm="100000">
                                          <p:val>
                                            <p:strVal val="#ppt_y"/>
                                          </p:val>
                                        </p:tav>
                                      </p:tavLst>
                                    </p:anim>
                                  </p:childTnLst>
                                </p:cTn>
                              </p:par>
                              <p:par>
                                <p:cTn id="1504" presetID="2" presetClass="exit" presetSubtype="2" fill="hold" grpId="1" nodeType="withEffect">
                                  <p:stCondLst>
                                    <p:cond delay="0"/>
                                  </p:stCondLst>
                                  <p:childTnLst>
                                    <p:anim calcmode="lin" valueType="num">
                                      <p:cBhvr additive="base">
                                        <p:cTn id="1505" dur="4500"/>
                                        <p:tgtEl>
                                          <p:spTgt spid="93"/>
                                        </p:tgtEl>
                                        <p:attrNameLst>
                                          <p:attrName>ppt_x</p:attrName>
                                        </p:attrNameLst>
                                      </p:cBhvr>
                                      <p:tavLst>
                                        <p:tav tm="0">
                                          <p:val>
                                            <p:strVal val="ppt_x"/>
                                          </p:val>
                                        </p:tav>
                                        <p:tav tm="100000">
                                          <p:val>
                                            <p:strVal val="1+ppt_w/2"/>
                                          </p:val>
                                        </p:tav>
                                      </p:tavLst>
                                    </p:anim>
                                    <p:anim calcmode="lin" valueType="num">
                                      <p:cBhvr additive="base">
                                        <p:cTn id="1506" dur="4500"/>
                                        <p:tgtEl>
                                          <p:spTgt spid="93"/>
                                        </p:tgtEl>
                                        <p:attrNameLst>
                                          <p:attrName>ppt_y</p:attrName>
                                        </p:attrNameLst>
                                      </p:cBhvr>
                                      <p:tavLst>
                                        <p:tav tm="0">
                                          <p:val>
                                            <p:strVal val="ppt_y"/>
                                          </p:val>
                                        </p:tav>
                                        <p:tav tm="100000">
                                          <p:val>
                                            <p:strVal val="ppt_y"/>
                                          </p:val>
                                        </p:tav>
                                      </p:tavLst>
                                    </p:anim>
                                    <p:set>
                                      <p:cBhvr>
                                        <p:cTn id="1507" dur="1" fill="hold">
                                          <p:stCondLst>
                                            <p:cond delay="4499"/>
                                          </p:stCondLst>
                                        </p:cTn>
                                        <p:tgtEl>
                                          <p:spTgt spid="93"/>
                                        </p:tgtEl>
                                        <p:attrNameLst>
                                          <p:attrName>style.visibility</p:attrName>
                                        </p:attrNameLst>
                                      </p:cBhvr>
                                      <p:to>
                                        <p:strVal val="hidden"/>
                                      </p:to>
                                    </p:set>
                                  </p:childTnLst>
                                </p:cTn>
                              </p:par>
                              <p:par>
                                <p:cTn id="1508" presetID="3" presetClass="exit" presetSubtype="5" fill="hold" grpId="2" nodeType="withEffect">
                                  <p:stCondLst>
                                    <p:cond delay="0"/>
                                  </p:stCondLst>
                                  <p:childTnLst>
                                    <p:animEffect transition="out" filter="blinds(vertical)">
                                      <p:cBhvr>
                                        <p:cTn id="1509" dur="5500"/>
                                        <p:tgtEl>
                                          <p:spTgt spid="93"/>
                                        </p:tgtEl>
                                      </p:cBhvr>
                                    </p:animEffect>
                                    <p:set>
                                      <p:cBhvr>
                                        <p:cTn id="1510" dur="1" fill="hold">
                                          <p:stCondLst>
                                            <p:cond delay="5499"/>
                                          </p:stCondLst>
                                        </p:cTn>
                                        <p:tgtEl>
                                          <p:spTgt spid="93"/>
                                        </p:tgtEl>
                                        <p:attrNameLst>
                                          <p:attrName>style.visibility</p:attrName>
                                        </p:attrNameLst>
                                      </p:cBhvr>
                                      <p:to>
                                        <p:strVal val="hidden"/>
                                      </p:to>
                                    </p:set>
                                  </p:childTnLst>
                                </p:cTn>
                              </p:par>
                              <p:par>
                                <p:cTn id="1511" presetID="2" presetClass="entr" presetSubtype="8" fill="hold" grpId="0" nodeType="withEffect">
                                  <p:stCondLst>
                                    <p:cond delay="0"/>
                                  </p:stCondLst>
                                  <p:childTnLst>
                                    <p:set>
                                      <p:cBhvr>
                                        <p:cTn id="1512" dur="1" fill="hold">
                                          <p:stCondLst>
                                            <p:cond delay="0"/>
                                          </p:stCondLst>
                                        </p:cTn>
                                        <p:tgtEl>
                                          <p:spTgt spid="92"/>
                                        </p:tgtEl>
                                        <p:attrNameLst>
                                          <p:attrName>style.visibility</p:attrName>
                                        </p:attrNameLst>
                                      </p:cBhvr>
                                      <p:to>
                                        <p:strVal val="visible"/>
                                      </p:to>
                                    </p:set>
                                    <p:anim calcmode="lin" valueType="num">
                                      <p:cBhvr additive="base">
                                        <p:cTn id="1513" dur="4000" fill="hold"/>
                                        <p:tgtEl>
                                          <p:spTgt spid="92"/>
                                        </p:tgtEl>
                                        <p:attrNameLst>
                                          <p:attrName>ppt_x</p:attrName>
                                        </p:attrNameLst>
                                      </p:cBhvr>
                                      <p:tavLst>
                                        <p:tav tm="0">
                                          <p:val>
                                            <p:strVal val="0-#ppt_w/2"/>
                                          </p:val>
                                        </p:tav>
                                        <p:tav tm="100000">
                                          <p:val>
                                            <p:strVal val="#ppt_x"/>
                                          </p:val>
                                        </p:tav>
                                      </p:tavLst>
                                    </p:anim>
                                    <p:anim calcmode="lin" valueType="num">
                                      <p:cBhvr additive="base">
                                        <p:cTn id="1514" dur="4000" fill="hold"/>
                                        <p:tgtEl>
                                          <p:spTgt spid="92"/>
                                        </p:tgtEl>
                                        <p:attrNameLst>
                                          <p:attrName>ppt_y</p:attrName>
                                        </p:attrNameLst>
                                      </p:cBhvr>
                                      <p:tavLst>
                                        <p:tav tm="0">
                                          <p:val>
                                            <p:strVal val="#ppt_y"/>
                                          </p:val>
                                        </p:tav>
                                        <p:tav tm="100000">
                                          <p:val>
                                            <p:strVal val="#ppt_y"/>
                                          </p:val>
                                        </p:tav>
                                      </p:tavLst>
                                    </p:anim>
                                  </p:childTnLst>
                                </p:cTn>
                              </p:par>
                              <p:par>
                                <p:cTn id="1515" presetID="2" presetClass="exit" presetSubtype="2" fill="hold" grpId="1" nodeType="withEffect">
                                  <p:stCondLst>
                                    <p:cond delay="0"/>
                                  </p:stCondLst>
                                  <p:childTnLst>
                                    <p:anim calcmode="lin" valueType="num">
                                      <p:cBhvr additive="base">
                                        <p:cTn id="1516" dur="4500"/>
                                        <p:tgtEl>
                                          <p:spTgt spid="92"/>
                                        </p:tgtEl>
                                        <p:attrNameLst>
                                          <p:attrName>ppt_x</p:attrName>
                                        </p:attrNameLst>
                                      </p:cBhvr>
                                      <p:tavLst>
                                        <p:tav tm="0">
                                          <p:val>
                                            <p:strVal val="ppt_x"/>
                                          </p:val>
                                        </p:tav>
                                        <p:tav tm="100000">
                                          <p:val>
                                            <p:strVal val="1+ppt_w/2"/>
                                          </p:val>
                                        </p:tav>
                                      </p:tavLst>
                                    </p:anim>
                                    <p:anim calcmode="lin" valueType="num">
                                      <p:cBhvr additive="base">
                                        <p:cTn id="1517" dur="4500"/>
                                        <p:tgtEl>
                                          <p:spTgt spid="92"/>
                                        </p:tgtEl>
                                        <p:attrNameLst>
                                          <p:attrName>ppt_y</p:attrName>
                                        </p:attrNameLst>
                                      </p:cBhvr>
                                      <p:tavLst>
                                        <p:tav tm="0">
                                          <p:val>
                                            <p:strVal val="ppt_y"/>
                                          </p:val>
                                        </p:tav>
                                        <p:tav tm="100000">
                                          <p:val>
                                            <p:strVal val="ppt_y"/>
                                          </p:val>
                                        </p:tav>
                                      </p:tavLst>
                                    </p:anim>
                                    <p:set>
                                      <p:cBhvr>
                                        <p:cTn id="1518" dur="1" fill="hold">
                                          <p:stCondLst>
                                            <p:cond delay="4499"/>
                                          </p:stCondLst>
                                        </p:cTn>
                                        <p:tgtEl>
                                          <p:spTgt spid="92"/>
                                        </p:tgtEl>
                                        <p:attrNameLst>
                                          <p:attrName>style.visibility</p:attrName>
                                        </p:attrNameLst>
                                      </p:cBhvr>
                                      <p:to>
                                        <p:strVal val="hidden"/>
                                      </p:to>
                                    </p:set>
                                  </p:childTnLst>
                                </p:cTn>
                              </p:par>
                              <p:par>
                                <p:cTn id="1519" presetID="3" presetClass="exit" presetSubtype="5" fill="hold" grpId="2" nodeType="withEffect">
                                  <p:stCondLst>
                                    <p:cond delay="0"/>
                                  </p:stCondLst>
                                  <p:childTnLst>
                                    <p:animEffect transition="out" filter="blinds(vertical)">
                                      <p:cBhvr>
                                        <p:cTn id="1520" dur="5500"/>
                                        <p:tgtEl>
                                          <p:spTgt spid="92"/>
                                        </p:tgtEl>
                                      </p:cBhvr>
                                    </p:animEffect>
                                    <p:set>
                                      <p:cBhvr>
                                        <p:cTn id="1521" dur="1" fill="hold">
                                          <p:stCondLst>
                                            <p:cond delay="5499"/>
                                          </p:stCondLst>
                                        </p:cTn>
                                        <p:tgtEl>
                                          <p:spTgt spid="92"/>
                                        </p:tgtEl>
                                        <p:attrNameLst>
                                          <p:attrName>style.visibility</p:attrName>
                                        </p:attrNameLst>
                                      </p:cBhvr>
                                      <p:to>
                                        <p:strVal val="hidden"/>
                                      </p:to>
                                    </p:set>
                                  </p:childTnLst>
                                </p:cTn>
                              </p:par>
                              <p:par>
                                <p:cTn id="1522" presetID="2" presetClass="entr" presetSubtype="8" fill="hold" grpId="0" nodeType="withEffect">
                                  <p:stCondLst>
                                    <p:cond delay="0"/>
                                  </p:stCondLst>
                                  <p:childTnLst>
                                    <p:set>
                                      <p:cBhvr>
                                        <p:cTn id="1523" dur="1" fill="hold">
                                          <p:stCondLst>
                                            <p:cond delay="0"/>
                                          </p:stCondLst>
                                        </p:cTn>
                                        <p:tgtEl>
                                          <p:spTgt spid="91"/>
                                        </p:tgtEl>
                                        <p:attrNameLst>
                                          <p:attrName>style.visibility</p:attrName>
                                        </p:attrNameLst>
                                      </p:cBhvr>
                                      <p:to>
                                        <p:strVal val="visible"/>
                                      </p:to>
                                    </p:set>
                                    <p:anim calcmode="lin" valueType="num">
                                      <p:cBhvr additive="base">
                                        <p:cTn id="1524" dur="4000" fill="hold"/>
                                        <p:tgtEl>
                                          <p:spTgt spid="91"/>
                                        </p:tgtEl>
                                        <p:attrNameLst>
                                          <p:attrName>ppt_x</p:attrName>
                                        </p:attrNameLst>
                                      </p:cBhvr>
                                      <p:tavLst>
                                        <p:tav tm="0">
                                          <p:val>
                                            <p:strVal val="0-#ppt_w/2"/>
                                          </p:val>
                                        </p:tav>
                                        <p:tav tm="100000">
                                          <p:val>
                                            <p:strVal val="#ppt_x"/>
                                          </p:val>
                                        </p:tav>
                                      </p:tavLst>
                                    </p:anim>
                                    <p:anim calcmode="lin" valueType="num">
                                      <p:cBhvr additive="base">
                                        <p:cTn id="1525" dur="4000" fill="hold"/>
                                        <p:tgtEl>
                                          <p:spTgt spid="91"/>
                                        </p:tgtEl>
                                        <p:attrNameLst>
                                          <p:attrName>ppt_y</p:attrName>
                                        </p:attrNameLst>
                                      </p:cBhvr>
                                      <p:tavLst>
                                        <p:tav tm="0">
                                          <p:val>
                                            <p:strVal val="#ppt_y"/>
                                          </p:val>
                                        </p:tav>
                                        <p:tav tm="100000">
                                          <p:val>
                                            <p:strVal val="#ppt_y"/>
                                          </p:val>
                                        </p:tav>
                                      </p:tavLst>
                                    </p:anim>
                                  </p:childTnLst>
                                </p:cTn>
                              </p:par>
                              <p:par>
                                <p:cTn id="1526" presetID="2" presetClass="exit" presetSubtype="2" fill="hold" grpId="1" nodeType="withEffect">
                                  <p:stCondLst>
                                    <p:cond delay="0"/>
                                  </p:stCondLst>
                                  <p:childTnLst>
                                    <p:anim calcmode="lin" valueType="num">
                                      <p:cBhvr additive="base">
                                        <p:cTn id="1527" dur="4500"/>
                                        <p:tgtEl>
                                          <p:spTgt spid="91"/>
                                        </p:tgtEl>
                                        <p:attrNameLst>
                                          <p:attrName>ppt_x</p:attrName>
                                        </p:attrNameLst>
                                      </p:cBhvr>
                                      <p:tavLst>
                                        <p:tav tm="0">
                                          <p:val>
                                            <p:strVal val="ppt_x"/>
                                          </p:val>
                                        </p:tav>
                                        <p:tav tm="100000">
                                          <p:val>
                                            <p:strVal val="1+ppt_w/2"/>
                                          </p:val>
                                        </p:tav>
                                      </p:tavLst>
                                    </p:anim>
                                    <p:anim calcmode="lin" valueType="num">
                                      <p:cBhvr additive="base">
                                        <p:cTn id="1528" dur="4500"/>
                                        <p:tgtEl>
                                          <p:spTgt spid="91"/>
                                        </p:tgtEl>
                                        <p:attrNameLst>
                                          <p:attrName>ppt_y</p:attrName>
                                        </p:attrNameLst>
                                      </p:cBhvr>
                                      <p:tavLst>
                                        <p:tav tm="0">
                                          <p:val>
                                            <p:strVal val="ppt_y"/>
                                          </p:val>
                                        </p:tav>
                                        <p:tav tm="100000">
                                          <p:val>
                                            <p:strVal val="ppt_y"/>
                                          </p:val>
                                        </p:tav>
                                      </p:tavLst>
                                    </p:anim>
                                    <p:set>
                                      <p:cBhvr>
                                        <p:cTn id="1529" dur="1" fill="hold">
                                          <p:stCondLst>
                                            <p:cond delay="4499"/>
                                          </p:stCondLst>
                                        </p:cTn>
                                        <p:tgtEl>
                                          <p:spTgt spid="91"/>
                                        </p:tgtEl>
                                        <p:attrNameLst>
                                          <p:attrName>style.visibility</p:attrName>
                                        </p:attrNameLst>
                                      </p:cBhvr>
                                      <p:to>
                                        <p:strVal val="hidden"/>
                                      </p:to>
                                    </p:set>
                                  </p:childTnLst>
                                </p:cTn>
                              </p:par>
                              <p:par>
                                <p:cTn id="1530" presetID="3" presetClass="exit" presetSubtype="5" fill="hold" grpId="2" nodeType="withEffect">
                                  <p:stCondLst>
                                    <p:cond delay="0"/>
                                  </p:stCondLst>
                                  <p:childTnLst>
                                    <p:animEffect transition="out" filter="blinds(vertical)">
                                      <p:cBhvr>
                                        <p:cTn id="1531" dur="5500"/>
                                        <p:tgtEl>
                                          <p:spTgt spid="91"/>
                                        </p:tgtEl>
                                      </p:cBhvr>
                                    </p:animEffect>
                                    <p:set>
                                      <p:cBhvr>
                                        <p:cTn id="1532" dur="1" fill="hold">
                                          <p:stCondLst>
                                            <p:cond delay="5499"/>
                                          </p:stCondLst>
                                        </p:cTn>
                                        <p:tgtEl>
                                          <p:spTgt spid="91"/>
                                        </p:tgtEl>
                                        <p:attrNameLst>
                                          <p:attrName>style.visibility</p:attrName>
                                        </p:attrNameLst>
                                      </p:cBhvr>
                                      <p:to>
                                        <p:strVal val="hidden"/>
                                      </p:to>
                                    </p:set>
                                  </p:childTnLst>
                                </p:cTn>
                              </p:par>
                              <p:par>
                                <p:cTn id="1533" presetID="2" presetClass="entr" presetSubtype="8" fill="hold" grpId="0" nodeType="withEffect">
                                  <p:stCondLst>
                                    <p:cond delay="0"/>
                                  </p:stCondLst>
                                  <p:childTnLst>
                                    <p:set>
                                      <p:cBhvr>
                                        <p:cTn id="1534" dur="1" fill="hold">
                                          <p:stCondLst>
                                            <p:cond delay="0"/>
                                          </p:stCondLst>
                                        </p:cTn>
                                        <p:tgtEl>
                                          <p:spTgt spid="90"/>
                                        </p:tgtEl>
                                        <p:attrNameLst>
                                          <p:attrName>style.visibility</p:attrName>
                                        </p:attrNameLst>
                                      </p:cBhvr>
                                      <p:to>
                                        <p:strVal val="visible"/>
                                      </p:to>
                                    </p:set>
                                    <p:anim calcmode="lin" valueType="num">
                                      <p:cBhvr additive="base">
                                        <p:cTn id="1535" dur="4000" fill="hold"/>
                                        <p:tgtEl>
                                          <p:spTgt spid="90"/>
                                        </p:tgtEl>
                                        <p:attrNameLst>
                                          <p:attrName>ppt_x</p:attrName>
                                        </p:attrNameLst>
                                      </p:cBhvr>
                                      <p:tavLst>
                                        <p:tav tm="0">
                                          <p:val>
                                            <p:strVal val="0-#ppt_w/2"/>
                                          </p:val>
                                        </p:tav>
                                        <p:tav tm="100000">
                                          <p:val>
                                            <p:strVal val="#ppt_x"/>
                                          </p:val>
                                        </p:tav>
                                      </p:tavLst>
                                    </p:anim>
                                    <p:anim calcmode="lin" valueType="num">
                                      <p:cBhvr additive="base">
                                        <p:cTn id="1536" dur="4000" fill="hold"/>
                                        <p:tgtEl>
                                          <p:spTgt spid="90"/>
                                        </p:tgtEl>
                                        <p:attrNameLst>
                                          <p:attrName>ppt_y</p:attrName>
                                        </p:attrNameLst>
                                      </p:cBhvr>
                                      <p:tavLst>
                                        <p:tav tm="0">
                                          <p:val>
                                            <p:strVal val="#ppt_y"/>
                                          </p:val>
                                        </p:tav>
                                        <p:tav tm="100000">
                                          <p:val>
                                            <p:strVal val="#ppt_y"/>
                                          </p:val>
                                        </p:tav>
                                      </p:tavLst>
                                    </p:anim>
                                  </p:childTnLst>
                                </p:cTn>
                              </p:par>
                              <p:par>
                                <p:cTn id="1537" presetID="2" presetClass="exit" presetSubtype="2" fill="hold" grpId="1" nodeType="withEffect">
                                  <p:stCondLst>
                                    <p:cond delay="0"/>
                                  </p:stCondLst>
                                  <p:childTnLst>
                                    <p:anim calcmode="lin" valueType="num">
                                      <p:cBhvr additive="base">
                                        <p:cTn id="1538" dur="4500"/>
                                        <p:tgtEl>
                                          <p:spTgt spid="90"/>
                                        </p:tgtEl>
                                        <p:attrNameLst>
                                          <p:attrName>ppt_x</p:attrName>
                                        </p:attrNameLst>
                                      </p:cBhvr>
                                      <p:tavLst>
                                        <p:tav tm="0">
                                          <p:val>
                                            <p:strVal val="ppt_x"/>
                                          </p:val>
                                        </p:tav>
                                        <p:tav tm="100000">
                                          <p:val>
                                            <p:strVal val="1+ppt_w/2"/>
                                          </p:val>
                                        </p:tav>
                                      </p:tavLst>
                                    </p:anim>
                                    <p:anim calcmode="lin" valueType="num">
                                      <p:cBhvr additive="base">
                                        <p:cTn id="1539" dur="4500"/>
                                        <p:tgtEl>
                                          <p:spTgt spid="90"/>
                                        </p:tgtEl>
                                        <p:attrNameLst>
                                          <p:attrName>ppt_y</p:attrName>
                                        </p:attrNameLst>
                                      </p:cBhvr>
                                      <p:tavLst>
                                        <p:tav tm="0">
                                          <p:val>
                                            <p:strVal val="ppt_y"/>
                                          </p:val>
                                        </p:tav>
                                        <p:tav tm="100000">
                                          <p:val>
                                            <p:strVal val="ppt_y"/>
                                          </p:val>
                                        </p:tav>
                                      </p:tavLst>
                                    </p:anim>
                                    <p:set>
                                      <p:cBhvr>
                                        <p:cTn id="1540" dur="1" fill="hold">
                                          <p:stCondLst>
                                            <p:cond delay="4499"/>
                                          </p:stCondLst>
                                        </p:cTn>
                                        <p:tgtEl>
                                          <p:spTgt spid="90"/>
                                        </p:tgtEl>
                                        <p:attrNameLst>
                                          <p:attrName>style.visibility</p:attrName>
                                        </p:attrNameLst>
                                      </p:cBhvr>
                                      <p:to>
                                        <p:strVal val="hidden"/>
                                      </p:to>
                                    </p:set>
                                  </p:childTnLst>
                                </p:cTn>
                              </p:par>
                              <p:par>
                                <p:cTn id="1541" presetID="3" presetClass="exit" presetSubtype="5" fill="hold" grpId="2" nodeType="withEffect">
                                  <p:stCondLst>
                                    <p:cond delay="0"/>
                                  </p:stCondLst>
                                  <p:childTnLst>
                                    <p:animEffect transition="out" filter="blinds(vertical)">
                                      <p:cBhvr>
                                        <p:cTn id="1542" dur="5500"/>
                                        <p:tgtEl>
                                          <p:spTgt spid="90"/>
                                        </p:tgtEl>
                                      </p:cBhvr>
                                    </p:animEffect>
                                    <p:set>
                                      <p:cBhvr>
                                        <p:cTn id="1543" dur="1" fill="hold">
                                          <p:stCondLst>
                                            <p:cond delay="5499"/>
                                          </p:stCondLst>
                                        </p:cTn>
                                        <p:tgtEl>
                                          <p:spTgt spid="90"/>
                                        </p:tgtEl>
                                        <p:attrNameLst>
                                          <p:attrName>style.visibility</p:attrName>
                                        </p:attrNameLst>
                                      </p:cBhvr>
                                      <p:to>
                                        <p:strVal val="hidden"/>
                                      </p:to>
                                    </p:set>
                                  </p:childTnLst>
                                </p:cTn>
                              </p:par>
                              <p:par>
                                <p:cTn id="1544" presetID="2" presetClass="entr" presetSubtype="8" fill="hold" grpId="0" nodeType="withEffect">
                                  <p:stCondLst>
                                    <p:cond delay="0"/>
                                  </p:stCondLst>
                                  <p:childTnLst>
                                    <p:set>
                                      <p:cBhvr>
                                        <p:cTn id="1545" dur="1" fill="hold">
                                          <p:stCondLst>
                                            <p:cond delay="0"/>
                                          </p:stCondLst>
                                        </p:cTn>
                                        <p:tgtEl>
                                          <p:spTgt spid="89"/>
                                        </p:tgtEl>
                                        <p:attrNameLst>
                                          <p:attrName>style.visibility</p:attrName>
                                        </p:attrNameLst>
                                      </p:cBhvr>
                                      <p:to>
                                        <p:strVal val="visible"/>
                                      </p:to>
                                    </p:set>
                                    <p:anim calcmode="lin" valueType="num">
                                      <p:cBhvr additive="base">
                                        <p:cTn id="1546" dur="4000" fill="hold"/>
                                        <p:tgtEl>
                                          <p:spTgt spid="89"/>
                                        </p:tgtEl>
                                        <p:attrNameLst>
                                          <p:attrName>ppt_x</p:attrName>
                                        </p:attrNameLst>
                                      </p:cBhvr>
                                      <p:tavLst>
                                        <p:tav tm="0">
                                          <p:val>
                                            <p:strVal val="0-#ppt_w/2"/>
                                          </p:val>
                                        </p:tav>
                                        <p:tav tm="100000">
                                          <p:val>
                                            <p:strVal val="#ppt_x"/>
                                          </p:val>
                                        </p:tav>
                                      </p:tavLst>
                                    </p:anim>
                                    <p:anim calcmode="lin" valueType="num">
                                      <p:cBhvr additive="base">
                                        <p:cTn id="1547" dur="4000" fill="hold"/>
                                        <p:tgtEl>
                                          <p:spTgt spid="89"/>
                                        </p:tgtEl>
                                        <p:attrNameLst>
                                          <p:attrName>ppt_y</p:attrName>
                                        </p:attrNameLst>
                                      </p:cBhvr>
                                      <p:tavLst>
                                        <p:tav tm="0">
                                          <p:val>
                                            <p:strVal val="#ppt_y"/>
                                          </p:val>
                                        </p:tav>
                                        <p:tav tm="100000">
                                          <p:val>
                                            <p:strVal val="#ppt_y"/>
                                          </p:val>
                                        </p:tav>
                                      </p:tavLst>
                                    </p:anim>
                                  </p:childTnLst>
                                </p:cTn>
                              </p:par>
                              <p:par>
                                <p:cTn id="1548" presetID="2" presetClass="exit" presetSubtype="2" fill="hold" grpId="1" nodeType="withEffect">
                                  <p:stCondLst>
                                    <p:cond delay="0"/>
                                  </p:stCondLst>
                                  <p:childTnLst>
                                    <p:anim calcmode="lin" valueType="num">
                                      <p:cBhvr additive="base">
                                        <p:cTn id="1549" dur="4500"/>
                                        <p:tgtEl>
                                          <p:spTgt spid="89"/>
                                        </p:tgtEl>
                                        <p:attrNameLst>
                                          <p:attrName>ppt_x</p:attrName>
                                        </p:attrNameLst>
                                      </p:cBhvr>
                                      <p:tavLst>
                                        <p:tav tm="0">
                                          <p:val>
                                            <p:strVal val="ppt_x"/>
                                          </p:val>
                                        </p:tav>
                                        <p:tav tm="100000">
                                          <p:val>
                                            <p:strVal val="1+ppt_w/2"/>
                                          </p:val>
                                        </p:tav>
                                      </p:tavLst>
                                    </p:anim>
                                    <p:anim calcmode="lin" valueType="num">
                                      <p:cBhvr additive="base">
                                        <p:cTn id="1550" dur="4500"/>
                                        <p:tgtEl>
                                          <p:spTgt spid="89"/>
                                        </p:tgtEl>
                                        <p:attrNameLst>
                                          <p:attrName>ppt_y</p:attrName>
                                        </p:attrNameLst>
                                      </p:cBhvr>
                                      <p:tavLst>
                                        <p:tav tm="0">
                                          <p:val>
                                            <p:strVal val="ppt_y"/>
                                          </p:val>
                                        </p:tav>
                                        <p:tav tm="100000">
                                          <p:val>
                                            <p:strVal val="ppt_y"/>
                                          </p:val>
                                        </p:tav>
                                      </p:tavLst>
                                    </p:anim>
                                    <p:set>
                                      <p:cBhvr>
                                        <p:cTn id="1551" dur="1" fill="hold">
                                          <p:stCondLst>
                                            <p:cond delay="4499"/>
                                          </p:stCondLst>
                                        </p:cTn>
                                        <p:tgtEl>
                                          <p:spTgt spid="89"/>
                                        </p:tgtEl>
                                        <p:attrNameLst>
                                          <p:attrName>style.visibility</p:attrName>
                                        </p:attrNameLst>
                                      </p:cBhvr>
                                      <p:to>
                                        <p:strVal val="hidden"/>
                                      </p:to>
                                    </p:set>
                                  </p:childTnLst>
                                </p:cTn>
                              </p:par>
                              <p:par>
                                <p:cTn id="1552" presetID="3" presetClass="exit" presetSubtype="5" fill="hold" grpId="2" nodeType="withEffect">
                                  <p:stCondLst>
                                    <p:cond delay="0"/>
                                  </p:stCondLst>
                                  <p:childTnLst>
                                    <p:animEffect transition="out" filter="blinds(vertical)">
                                      <p:cBhvr>
                                        <p:cTn id="1553" dur="5500"/>
                                        <p:tgtEl>
                                          <p:spTgt spid="89"/>
                                        </p:tgtEl>
                                      </p:cBhvr>
                                    </p:animEffect>
                                    <p:set>
                                      <p:cBhvr>
                                        <p:cTn id="1554" dur="1" fill="hold">
                                          <p:stCondLst>
                                            <p:cond delay="5499"/>
                                          </p:stCondLst>
                                        </p:cTn>
                                        <p:tgtEl>
                                          <p:spTgt spid="89"/>
                                        </p:tgtEl>
                                        <p:attrNameLst>
                                          <p:attrName>style.visibility</p:attrName>
                                        </p:attrNameLst>
                                      </p:cBhvr>
                                      <p:to>
                                        <p:strVal val="hidden"/>
                                      </p:to>
                                    </p:set>
                                  </p:childTnLst>
                                </p:cTn>
                              </p:par>
                              <p:par>
                                <p:cTn id="1555" presetID="8" presetClass="emph" presetSubtype="0" fill="hold" grpId="3" nodeType="withEffect">
                                  <p:stCondLst>
                                    <p:cond delay="0"/>
                                  </p:stCondLst>
                                  <p:childTnLst>
                                    <p:animRot by="21600000">
                                      <p:cBhvr>
                                        <p:cTn id="1556" dur="5000" fill="hold"/>
                                        <p:tgtEl>
                                          <p:spTgt spid="124"/>
                                        </p:tgtEl>
                                        <p:attrNameLst>
                                          <p:attrName>r</p:attrName>
                                        </p:attrNameLst>
                                      </p:cBhvr>
                                    </p:animRot>
                                  </p:childTnLst>
                                </p:cTn>
                              </p:par>
                              <p:par>
                                <p:cTn id="1557" presetID="8" presetClass="emph" presetSubtype="0" fill="hold" grpId="3" nodeType="withEffect">
                                  <p:stCondLst>
                                    <p:cond delay="0"/>
                                  </p:stCondLst>
                                  <p:childTnLst>
                                    <p:animRot by="21600000">
                                      <p:cBhvr>
                                        <p:cTn id="1558" dur="5000" fill="hold"/>
                                        <p:tgtEl>
                                          <p:spTgt spid="125"/>
                                        </p:tgtEl>
                                        <p:attrNameLst>
                                          <p:attrName>r</p:attrName>
                                        </p:attrNameLst>
                                      </p:cBhvr>
                                    </p:animRot>
                                  </p:childTnLst>
                                </p:cTn>
                              </p:par>
                              <p:par>
                                <p:cTn id="1559" presetID="8" presetClass="emph" presetSubtype="0" fill="hold" grpId="3" nodeType="withEffect">
                                  <p:stCondLst>
                                    <p:cond delay="0"/>
                                  </p:stCondLst>
                                  <p:childTnLst>
                                    <p:animRot by="21600000">
                                      <p:cBhvr>
                                        <p:cTn id="1560" dur="5000" fill="hold"/>
                                        <p:tgtEl>
                                          <p:spTgt spid="126"/>
                                        </p:tgtEl>
                                        <p:attrNameLst>
                                          <p:attrName>r</p:attrName>
                                        </p:attrNameLst>
                                      </p:cBhvr>
                                    </p:animRot>
                                  </p:childTnLst>
                                </p:cTn>
                              </p:par>
                              <p:par>
                                <p:cTn id="1561" presetID="8" presetClass="emph" presetSubtype="0" fill="hold" grpId="3" nodeType="withEffect">
                                  <p:stCondLst>
                                    <p:cond delay="0"/>
                                  </p:stCondLst>
                                  <p:childTnLst>
                                    <p:animRot by="21600000">
                                      <p:cBhvr>
                                        <p:cTn id="1562" dur="5000" fill="hold"/>
                                        <p:tgtEl>
                                          <p:spTgt spid="129"/>
                                        </p:tgtEl>
                                        <p:attrNameLst>
                                          <p:attrName>r</p:attrName>
                                        </p:attrNameLst>
                                      </p:cBhvr>
                                    </p:animRot>
                                  </p:childTnLst>
                                </p:cTn>
                              </p:par>
                              <p:par>
                                <p:cTn id="1563" presetID="8" presetClass="emph" presetSubtype="0" fill="hold" grpId="3" nodeType="withEffect">
                                  <p:stCondLst>
                                    <p:cond delay="0"/>
                                  </p:stCondLst>
                                  <p:childTnLst>
                                    <p:animRot by="21600000">
                                      <p:cBhvr>
                                        <p:cTn id="1564" dur="5000" fill="hold"/>
                                        <p:tgtEl>
                                          <p:spTgt spid="127"/>
                                        </p:tgtEl>
                                        <p:attrNameLst>
                                          <p:attrName>r</p:attrName>
                                        </p:attrNameLst>
                                      </p:cBhvr>
                                    </p:animRot>
                                  </p:childTnLst>
                                </p:cTn>
                              </p:par>
                              <p:par>
                                <p:cTn id="1565" presetID="8" presetClass="emph" presetSubtype="0" fill="hold" grpId="3" nodeType="withEffect">
                                  <p:stCondLst>
                                    <p:cond delay="0"/>
                                  </p:stCondLst>
                                  <p:childTnLst>
                                    <p:animRot by="21600000">
                                      <p:cBhvr>
                                        <p:cTn id="1566" dur="5000" fill="hold"/>
                                        <p:tgtEl>
                                          <p:spTgt spid="128"/>
                                        </p:tgtEl>
                                        <p:attrNameLst>
                                          <p:attrName>r</p:attrName>
                                        </p:attrNameLst>
                                      </p:cBhvr>
                                    </p:animRot>
                                  </p:childTnLst>
                                </p:cTn>
                              </p:par>
                              <p:par>
                                <p:cTn id="1567" presetID="2" presetClass="entr" presetSubtype="8" fill="hold" grpId="0" nodeType="withEffect">
                                  <p:stCondLst>
                                    <p:cond delay="0"/>
                                  </p:stCondLst>
                                  <p:childTnLst>
                                    <p:set>
                                      <p:cBhvr>
                                        <p:cTn id="1568" dur="1" fill="hold">
                                          <p:stCondLst>
                                            <p:cond delay="0"/>
                                          </p:stCondLst>
                                        </p:cTn>
                                        <p:tgtEl>
                                          <p:spTgt spid="130"/>
                                        </p:tgtEl>
                                        <p:attrNameLst>
                                          <p:attrName>style.visibility</p:attrName>
                                        </p:attrNameLst>
                                      </p:cBhvr>
                                      <p:to>
                                        <p:strVal val="visible"/>
                                      </p:to>
                                    </p:set>
                                    <p:anim calcmode="lin" valueType="num">
                                      <p:cBhvr additive="base">
                                        <p:cTn id="1569" dur="4000" fill="hold"/>
                                        <p:tgtEl>
                                          <p:spTgt spid="130"/>
                                        </p:tgtEl>
                                        <p:attrNameLst>
                                          <p:attrName>ppt_x</p:attrName>
                                        </p:attrNameLst>
                                      </p:cBhvr>
                                      <p:tavLst>
                                        <p:tav tm="0">
                                          <p:val>
                                            <p:strVal val="0-#ppt_w/2"/>
                                          </p:val>
                                        </p:tav>
                                        <p:tav tm="100000">
                                          <p:val>
                                            <p:strVal val="#ppt_x"/>
                                          </p:val>
                                        </p:tav>
                                      </p:tavLst>
                                    </p:anim>
                                    <p:anim calcmode="lin" valueType="num">
                                      <p:cBhvr additive="base">
                                        <p:cTn id="1570" dur="4000" fill="hold"/>
                                        <p:tgtEl>
                                          <p:spTgt spid="130"/>
                                        </p:tgtEl>
                                        <p:attrNameLst>
                                          <p:attrName>ppt_y</p:attrName>
                                        </p:attrNameLst>
                                      </p:cBhvr>
                                      <p:tavLst>
                                        <p:tav tm="0">
                                          <p:val>
                                            <p:strVal val="#ppt_y"/>
                                          </p:val>
                                        </p:tav>
                                        <p:tav tm="100000">
                                          <p:val>
                                            <p:strVal val="#ppt_y"/>
                                          </p:val>
                                        </p:tav>
                                      </p:tavLst>
                                    </p:anim>
                                  </p:childTnLst>
                                </p:cTn>
                              </p:par>
                              <p:par>
                                <p:cTn id="1571" presetID="2" presetClass="exit" presetSubtype="2" fill="hold" grpId="1" nodeType="withEffect">
                                  <p:stCondLst>
                                    <p:cond delay="0"/>
                                  </p:stCondLst>
                                  <p:childTnLst>
                                    <p:anim calcmode="lin" valueType="num">
                                      <p:cBhvr additive="base">
                                        <p:cTn id="1572" dur="4500"/>
                                        <p:tgtEl>
                                          <p:spTgt spid="130"/>
                                        </p:tgtEl>
                                        <p:attrNameLst>
                                          <p:attrName>ppt_x</p:attrName>
                                        </p:attrNameLst>
                                      </p:cBhvr>
                                      <p:tavLst>
                                        <p:tav tm="0">
                                          <p:val>
                                            <p:strVal val="ppt_x"/>
                                          </p:val>
                                        </p:tav>
                                        <p:tav tm="100000">
                                          <p:val>
                                            <p:strVal val="1+ppt_w/2"/>
                                          </p:val>
                                        </p:tav>
                                      </p:tavLst>
                                    </p:anim>
                                    <p:anim calcmode="lin" valueType="num">
                                      <p:cBhvr additive="base">
                                        <p:cTn id="1573" dur="4500"/>
                                        <p:tgtEl>
                                          <p:spTgt spid="130"/>
                                        </p:tgtEl>
                                        <p:attrNameLst>
                                          <p:attrName>ppt_y</p:attrName>
                                        </p:attrNameLst>
                                      </p:cBhvr>
                                      <p:tavLst>
                                        <p:tav tm="0">
                                          <p:val>
                                            <p:strVal val="ppt_y"/>
                                          </p:val>
                                        </p:tav>
                                        <p:tav tm="100000">
                                          <p:val>
                                            <p:strVal val="ppt_y"/>
                                          </p:val>
                                        </p:tav>
                                      </p:tavLst>
                                    </p:anim>
                                    <p:set>
                                      <p:cBhvr>
                                        <p:cTn id="1574" dur="1" fill="hold">
                                          <p:stCondLst>
                                            <p:cond delay="4499"/>
                                          </p:stCondLst>
                                        </p:cTn>
                                        <p:tgtEl>
                                          <p:spTgt spid="130"/>
                                        </p:tgtEl>
                                        <p:attrNameLst>
                                          <p:attrName>style.visibility</p:attrName>
                                        </p:attrNameLst>
                                      </p:cBhvr>
                                      <p:to>
                                        <p:strVal val="hidden"/>
                                      </p:to>
                                    </p:set>
                                  </p:childTnLst>
                                </p:cTn>
                              </p:par>
                              <p:par>
                                <p:cTn id="1575" presetID="3" presetClass="exit" presetSubtype="5" fill="hold" grpId="2" nodeType="withEffect">
                                  <p:stCondLst>
                                    <p:cond delay="0"/>
                                  </p:stCondLst>
                                  <p:childTnLst>
                                    <p:animEffect transition="out" filter="blinds(vertical)">
                                      <p:cBhvr>
                                        <p:cTn id="1576" dur="5500"/>
                                        <p:tgtEl>
                                          <p:spTgt spid="130"/>
                                        </p:tgtEl>
                                      </p:cBhvr>
                                    </p:animEffect>
                                    <p:set>
                                      <p:cBhvr>
                                        <p:cTn id="1577" dur="1" fill="hold">
                                          <p:stCondLst>
                                            <p:cond delay="5499"/>
                                          </p:stCondLst>
                                        </p:cTn>
                                        <p:tgtEl>
                                          <p:spTgt spid="130"/>
                                        </p:tgtEl>
                                        <p:attrNameLst>
                                          <p:attrName>style.visibility</p:attrName>
                                        </p:attrNameLst>
                                      </p:cBhvr>
                                      <p:to>
                                        <p:strVal val="hidden"/>
                                      </p:to>
                                    </p:set>
                                  </p:childTnLst>
                                </p:cTn>
                              </p:par>
                              <p:par>
                                <p:cTn id="1578" presetID="8" presetClass="emph" presetSubtype="0" fill="hold" grpId="3" nodeType="withEffect">
                                  <p:stCondLst>
                                    <p:cond delay="0"/>
                                  </p:stCondLst>
                                  <p:childTnLst>
                                    <p:animRot by="21600000">
                                      <p:cBhvr>
                                        <p:cTn id="1579" dur="5000" fill="hold"/>
                                        <p:tgtEl>
                                          <p:spTgt spid="130"/>
                                        </p:tgtEl>
                                        <p:attrNameLst>
                                          <p:attrName>r</p:attrName>
                                        </p:attrNameLst>
                                      </p:cBhvr>
                                    </p:animRot>
                                  </p:childTnLst>
                                </p:cTn>
                              </p:par>
                              <p:par>
                                <p:cTn id="1580" presetID="8" presetClass="emph" presetSubtype="0" fill="hold" grpId="3" nodeType="withEffect">
                                  <p:stCondLst>
                                    <p:cond delay="0"/>
                                  </p:stCondLst>
                                  <p:childTnLst>
                                    <p:animRot by="21600000">
                                      <p:cBhvr>
                                        <p:cTn id="1581" dur="5000" fill="hold"/>
                                        <p:tgtEl>
                                          <p:spTgt spid="117"/>
                                        </p:tgtEl>
                                        <p:attrNameLst>
                                          <p:attrName>r</p:attrName>
                                        </p:attrNameLst>
                                      </p:cBhvr>
                                    </p:animRot>
                                  </p:childTnLst>
                                </p:cTn>
                              </p:par>
                              <p:par>
                                <p:cTn id="1582" presetID="8" presetClass="emph" presetSubtype="0" fill="hold" grpId="3" nodeType="withEffect">
                                  <p:stCondLst>
                                    <p:cond delay="0"/>
                                  </p:stCondLst>
                                  <p:childTnLst>
                                    <p:animRot by="21600000">
                                      <p:cBhvr>
                                        <p:cTn id="1583" dur="5000" fill="hold"/>
                                        <p:tgtEl>
                                          <p:spTgt spid="123"/>
                                        </p:tgtEl>
                                        <p:attrNameLst>
                                          <p:attrName>r</p:attrName>
                                        </p:attrNameLst>
                                      </p:cBhvr>
                                    </p:animRot>
                                  </p:childTnLst>
                                </p:cTn>
                              </p:par>
                              <p:par>
                                <p:cTn id="1584" presetID="8" presetClass="emph" presetSubtype="0" fill="hold" grpId="3" nodeType="withEffect">
                                  <p:stCondLst>
                                    <p:cond delay="0"/>
                                  </p:stCondLst>
                                  <p:childTnLst>
                                    <p:animRot by="21600000">
                                      <p:cBhvr>
                                        <p:cTn id="1585" dur="5000" fill="hold"/>
                                        <p:tgtEl>
                                          <p:spTgt spid="122"/>
                                        </p:tgtEl>
                                        <p:attrNameLst>
                                          <p:attrName>r</p:attrName>
                                        </p:attrNameLst>
                                      </p:cBhvr>
                                    </p:animRot>
                                  </p:childTnLst>
                                </p:cTn>
                              </p:par>
                              <p:par>
                                <p:cTn id="1586" presetID="8" presetClass="emph" presetSubtype="0" fill="hold" grpId="3" nodeType="withEffect">
                                  <p:stCondLst>
                                    <p:cond delay="0"/>
                                  </p:stCondLst>
                                  <p:childTnLst>
                                    <p:animRot by="21600000">
                                      <p:cBhvr>
                                        <p:cTn id="1587" dur="5000" fill="hold"/>
                                        <p:tgtEl>
                                          <p:spTgt spid="121"/>
                                        </p:tgtEl>
                                        <p:attrNameLst>
                                          <p:attrName>r</p:attrName>
                                        </p:attrNameLst>
                                      </p:cBhvr>
                                    </p:animRot>
                                  </p:childTnLst>
                                </p:cTn>
                              </p:par>
                              <p:par>
                                <p:cTn id="1588" presetID="8" presetClass="emph" presetSubtype="0" fill="hold" grpId="3" nodeType="withEffect">
                                  <p:stCondLst>
                                    <p:cond delay="0"/>
                                  </p:stCondLst>
                                  <p:childTnLst>
                                    <p:animRot by="21600000">
                                      <p:cBhvr>
                                        <p:cTn id="1589" dur="5000" fill="hold"/>
                                        <p:tgtEl>
                                          <p:spTgt spid="120"/>
                                        </p:tgtEl>
                                        <p:attrNameLst>
                                          <p:attrName>r</p:attrName>
                                        </p:attrNameLst>
                                      </p:cBhvr>
                                    </p:animRot>
                                  </p:childTnLst>
                                </p:cTn>
                              </p:par>
                              <p:par>
                                <p:cTn id="1590" presetID="8" presetClass="emph" presetSubtype="0" fill="hold" grpId="3" nodeType="withEffect">
                                  <p:stCondLst>
                                    <p:cond delay="0"/>
                                  </p:stCondLst>
                                  <p:childTnLst>
                                    <p:animRot by="21600000">
                                      <p:cBhvr>
                                        <p:cTn id="1591" dur="5000" fill="hold"/>
                                        <p:tgtEl>
                                          <p:spTgt spid="119"/>
                                        </p:tgtEl>
                                        <p:attrNameLst>
                                          <p:attrName>r</p:attrName>
                                        </p:attrNameLst>
                                      </p:cBhvr>
                                    </p:animRot>
                                  </p:childTnLst>
                                </p:cTn>
                              </p:par>
                              <p:par>
                                <p:cTn id="1592" presetID="8" presetClass="emph" presetSubtype="0" fill="hold" grpId="3" nodeType="withEffect">
                                  <p:stCondLst>
                                    <p:cond delay="0"/>
                                  </p:stCondLst>
                                  <p:childTnLst>
                                    <p:animRot by="21600000">
                                      <p:cBhvr>
                                        <p:cTn id="1593" dur="5000" fill="hold"/>
                                        <p:tgtEl>
                                          <p:spTgt spid="118"/>
                                        </p:tgtEl>
                                        <p:attrNameLst>
                                          <p:attrName>r</p:attrName>
                                        </p:attrNameLst>
                                      </p:cBhvr>
                                    </p:animRot>
                                  </p:childTnLst>
                                </p:cTn>
                              </p:par>
                              <p:par>
                                <p:cTn id="1594" presetID="8" presetClass="emph" presetSubtype="0" fill="hold" grpId="3" nodeType="withEffect">
                                  <p:stCondLst>
                                    <p:cond delay="0"/>
                                  </p:stCondLst>
                                  <p:childTnLst>
                                    <p:animRot by="21600000">
                                      <p:cBhvr>
                                        <p:cTn id="1595" dur="5000" fill="hold"/>
                                        <p:tgtEl>
                                          <p:spTgt spid="116"/>
                                        </p:tgtEl>
                                        <p:attrNameLst>
                                          <p:attrName>r</p:attrName>
                                        </p:attrNameLst>
                                      </p:cBhvr>
                                    </p:animRot>
                                  </p:childTnLst>
                                </p:cTn>
                              </p:par>
                              <p:par>
                                <p:cTn id="1596" presetID="8" presetClass="emph" presetSubtype="0" fill="hold" grpId="3" nodeType="withEffect">
                                  <p:stCondLst>
                                    <p:cond delay="0"/>
                                  </p:stCondLst>
                                  <p:childTnLst>
                                    <p:animRot by="21600000">
                                      <p:cBhvr>
                                        <p:cTn id="1597" dur="5000" fill="hold"/>
                                        <p:tgtEl>
                                          <p:spTgt spid="115"/>
                                        </p:tgtEl>
                                        <p:attrNameLst>
                                          <p:attrName>r</p:attrName>
                                        </p:attrNameLst>
                                      </p:cBhvr>
                                    </p:animRot>
                                  </p:childTnLst>
                                </p:cTn>
                              </p:par>
                              <p:par>
                                <p:cTn id="1598" presetID="8" presetClass="emph" presetSubtype="0" fill="hold" grpId="3" nodeType="withEffect">
                                  <p:stCondLst>
                                    <p:cond delay="0"/>
                                  </p:stCondLst>
                                  <p:childTnLst>
                                    <p:animRot by="21600000">
                                      <p:cBhvr>
                                        <p:cTn id="1599" dur="5000" fill="hold"/>
                                        <p:tgtEl>
                                          <p:spTgt spid="114"/>
                                        </p:tgtEl>
                                        <p:attrNameLst>
                                          <p:attrName>r</p:attrName>
                                        </p:attrNameLst>
                                      </p:cBhvr>
                                    </p:animRot>
                                  </p:childTnLst>
                                </p:cTn>
                              </p:par>
                              <p:par>
                                <p:cTn id="1600" presetID="8" presetClass="emph" presetSubtype="0" fill="hold" grpId="3" nodeType="withEffect">
                                  <p:stCondLst>
                                    <p:cond delay="0"/>
                                  </p:stCondLst>
                                  <p:childTnLst>
                                    <p:animRot by="21600000">
                                      <p:cBhvr>
                                        <p:cTn id="1601" dur="5000" fill="hold"/>
                                        <p:tgtEl>
                                          <p:spTgt spid="113"/>
                                        </p:tgtEl>
                                        <p:attrNameLst>
                                          <p:attrName>r</p:attrName>
                                        </p:attrNameLst>
                                      </p:cBhvr>
                                    </p:animRot>
                                  </p:childTnLst>
                                </p:cTn>
                              </p:par>
                              <p:par>
                                <p:cTn id="1602" presetID="8" presetClass="emph" presetSubtype="0" fill="hold" grpId="3" nodeType="withEffect">
                                  <p:stCondLst>
                                    <p:cond delay="0"/>
                                  </p:stCondLst>
                                  <p:childTnLst>
                                    <p:animRot by="21600000">
                                      <p:cBhvr>
                                        <p:cTn id="1603" dur="5000" fill="hold"/>
                                        <p:tgtEl>
                                          <p:spTgt spid="112"/>
                                        </p:tgtEl>
                                        <p:attrNameLst>
                                          <p:attrName>r</p:attrName>
                                        </p:attrNameLst>
                                      </p:cBhvr>
                                    </p:animRot>
                                  </p:childTnLst>
                                </p:cTn>
                              </p:par>
                              <p:par>
                                <p:cTn id="1604" presetID="8" presetClass="emph" presetSubtype="0" fill="hold" grpId="3" nodeType="withEffect">
                                  <p:stCondLst>
                                    <p:cond delay="0"/>
                                  </p:stCondLst>
                                  <p:childTnLst>
                                    <p:animRot by="21600000">
                                      <p:cBhvr>
                                        <p:cTn id="1605" dur="5000" fill="hold"/>
                                        <p:tgtEl>
                                          <p:spTgt spid="111"/>
                                        </p:tgtEl>
                                        <p:attrNameLst>
                                          <p:attrName>r</p:attrName>
                                        </p:attrNameLst>
                                      </p:cBhvr>
                                    </p:animRot>
                                  </p:childTnLst>
                                </p:cTn>
                              </p:par>
                              <p:par>
                                <p:cTn id="1606" presetID="8" presetClass="emph" presetSubtype="0" fill="hold" grpId="3" nodeType="withEffect">
                                  <p:stCondLst>
                                    <p:cond delay="0"/>
                                  </p:stCondLst>
                                  <p:childTnLst>
                                    <p:animRot by="21600000">
                                      <p:cBhvr>
                                        <p:cTn id="1607" dur="5000" fill="hold"/>
                                        <p:tgtEl>
                                          <p:spTgt spid="110"/>
                                        </p:tgtEl>
                                        <p:attrNameLst>
                                          <p:attrName>r</p:attrName>
                                        </p:attrNameLst>
                                      </p:cBhvr>
                                    </p:animRot>
                                  </p:childTnLst>
                                </p:cTn>
                              </p:par>
                              <p:par>
                                <p:cTn id="1608" presetID="8" presetClass="emph" presetSubtype="0" fill="hold" grpId="3" nodeType="withEffect">
                                  <p:stCondLst>
                                    <p:cond delay="0"/>
                                  </p:stCondLst>
                                  <p:childTnLst>
                                    <p:animRot by="21600000">
                                      <p:cBhvr>
                                        <p:cTn id="1609" dur="5000" fill="hold"/>
                                        <p:tgtEl>
                                          <p:spTgt spid="109"/>
                                        </p:tgtEl>
                                        <p:attrNameLst>
                                          <p:attrName>r</p:attrName>
                                        </p:attrNameLst>
                                      </p:cBhvr>
                                    </p:animRot>
                                  </p:childTnLst>
                                </p:cTn>
                              </p:par>
                              <p:par>
                                <p:cTn id="1610" presetID="8" presetClass="emph" presetSubtype="0" fill="hold" grpId="3" nodeType="withEffect">
                                  <p:stCondLst>
                                    <p:cond delay="0"/>
                                  </p:stCondLst>
                                  <p:childTnLst>
                                    <p:animRot by="21600000">
                                      <p:cBhvr>
                                        <p:cTn id="1611" dur="5000" fill="hold"/>
                                        <p:tgtEl>
                                          <p:spTgt spid="108"/>
                                        </p:tgtEl>
                                        <p:attrNameLst>
                                          <p:attrName>r</p:attrName>
                                        </p:attrNameLst>
                                      </p:cBhvr>
                                    </p:animRot>
                                  </p:childTnLst>
                                </p:cTn>
                              </p:par>
                              <p:par>
                                <p:cTn id="1612" presetID="8" presetClass="emph" presetSubtype="0" fill="hold" grpId="3" nodeType="withEffect">
                                  <p:stCondLst>
                                    <p:cond delay="0"/>
                                  </p:stCondLst>
                                  <p:childTnLst>
                                    <p:animRot by="21600000">
                                      <p:cBhvr>
                                        <p:cTn id="1613" dur="5000" fill="hold"/>
                                        <p:tgtEl>
                                          <p:spTgt spid="107"/>
                                        </p:tgtEl>
                                        <p:attrNameLst>
                                          <p:attrName>r</p:attrName>
                                        </p:attrNameLst>
                                      </p:cBhvr>
                                    </p:animRot>
                                  </p:childTnLst>
                                </p:cTn>
                              </p:par>
                              <p:par>
                                <p:cTn id="1614" presetID="8" presetClass="emph" presetSubtype="0" fill="hold" grpId="3" nodeType="withEffect">
                                  <p:stCondLst>
                                    <p:cond delay="0"/>
                                  </p:stCondLst>
                                  <p:childTnLst>
                                    <p:animRot by="21600000">
                                      <p:cBhvr>
                                        <p:cTn id="1615" dur="5000" fill="hold"/>
                                        <p:tgtEl>
                                          <p:spTgt spid="106"/>
                                        </p:tgtEl>
                                        <p:attrNameLst>
                                          <p:attrName>r</p:attrName>
                                        </p:attrNameLst>
                                      </p:cBhvr>
                                    </p:animRot>
                                  </p:childTnLst>
                                </p:cTn>
                              </p:par>
                              <p:par>
                                <p:cTn id="1616" presetID="8" presetClass="emph" presetSubtype="0" fill="hold" grpId="3" nodeType="withEffect">
                                  <p:stCondLst>
                                    <p:cond delay="0"/>
                                  </p:stCondLst>
                                  <p:childTnLst>
                                    <p:animRot by="21600000">
                                      <p:cBhvr>
                                        <p:cTn id="1617" dur="5000" fill="hold"/>
                                        <p:tgtEl>
                                          <p:spTgt spid="103"/>
                                        </p:tgtEl>
                                        <p:attrNameLst>
                                          <p:attrName>r</p:attrName>
                                        </p:attrNameLst>
                                      </p:cBhvr>
                                    </p:animRot>
                                  </p:childTnLst>
                                </p:cTn>
                              </p:par>
                              <p:par>
                                <p:cTn id="1618" presetID="8" presetClass="emph" presetSubtype="0" fill="hold" grpId="3" nodeType="withEffect">
                                  <p:stCondLst>
                                    <p:cond delay="0"/>
                                  </p:stCondLst>
                                  <p:childTnLst>
                                    <p:animRot by="21600000">
                                      <p:cBhvr>
                                        <p:cTn id="1619" dur="5000" fill="hold"/>
                                        <p:tgtEl>
                                          <p:spTgt spid="104"/>
                                        </p:tgtEl>
                                        <p:attrNameLst>
                                          <p:attrName>r</p:attrName>
                                        </p:attrNameLst>
                                      </p:cBhvr>
                                    </p:animRot>
                                  </p:childTnLst>
                                </p:cTn>
                              </p:par>
                              <p:par>
                                <p:cTn id="1620" presetID="8" presetClass="emph" presetSubtype="0" fill="hold" grpId="3" nodeType="withEffect">
                                  <p:stCondLst>
                                    <p:cond delay="0"/>
                                  </p:stCondLst>
                                  <p:childTnLst>
                                    <p:animRot by="21600000">
                                      <p:cBhvr>
                                        <p:cTn id="1621" dur="5000" fill="hold"/>
                                        <p:tgtEl>
                                          <p:spTgt spid="105"/>
                                        </p:tgtEl>
                                        <p:attrNameLst>
                                          <p:attrName>r</p:attrName>
                                        </p:attrNameLst>
                                      </p:cBhvr>
                                    </p:animRot>
                                  </p:childTnLst>
                                </p:cTn>
                              </p:par>
                              <p:par>
                                <p:cTn id="1622" presetID="8" presetClass="emph" presetSubtype="0" fill="hold" grpId="3" nodeType="withEffect">
                                  <p:stCondLst>
                                    <p:cond delay="0"/>
                                  </p:stCondLst>
                                  <p:childTnLst>
                                    <p:animRot by="21600000">
                                      <p:cBhvr>
                                        <p:cTn id="1623" dur="5000" fill="hold"/>
                                        <p:tgtEl>
                                          <p:spTgt spid="102"/>
                                        </p:tgtEl>
                                        <p:attrNameLst>
                                          <p:attrName>r</p:attrName>
                                        </p:attrNameLst>
                                      </p:cBhvr>
                                    </p:animRot>
                                  </p:childTnLst>
                                </p:cTn>
                              </p:par>
                              <p:par>
                                <p:cTn id="1624" presetID="8" presetClass="emph" presetSubtype="0" fill="hold" grpId="3" nodeType="withEffect">
                                  <p:stCondLst>
                                    <p:cond delay="0"/>
                                  </p:stCondLst>
                                  <p:childTnLst>
                                    <p:animRot by="21600000">
                                      <p:cBhvr>
                                        <p:cTn id="1625" dur="5000" fill="hold"/>
                                        <p:tgtEl>
                                          <p:spTgt spid="101"/>
                                        </p:tgtEl>
                                        <p:attrNameLst>
                                          <p:attrName>r</p:attrName>
                                        </p:attrNameLst>
                                      </p:cBhvr>
                                    </p:animRot>
                                  </p:childTnLst>
                                </p:cTn>
                              </p:par>
                              <p:par>
                                <p:cTn id="1626" presetID="8" presetClass="emph" presetSubtype="0" fill="hold" grpId="3" nodeType="withEffect">
                                  <p:stCondLst>
                                    <p:cond delay="0"/>
                                  </p:stCondLst>
                                  <p:childTnLst>
                                    <p:animRot by="21600000">
                                      <p:cBhvr>
                                        <p:cTn id="1627" dur="5000" fill="hold"/>
                                        <p:tgtEl>
                                          <p:spTgt spid="100"/>
                                        </p:tgtEl>
                                        <p:attrNameLst>
                                          <p:attrName>r</p:attrName>
                                        </p:attrNameLst>
                                      </p:cBhvr>
                                    </p:animRot>
                                  </p:childTnLst>
                                </p:cTn>
                              </p:par>
                              <p:par>
                                <p:cTn id="1628" presetID="8" presetClass="emph" presetSubtype="0" fill="hold" grpId="3" nodeType="withEffect">
                                  <p:stCondLst>
                                    <p:cond delay="0"/>
                                  </p:stCondLst>
                                  <p:childTnLst>
                                    <p:animRot by="21600000">
                                      <p:cBhvr>
                                        <p:cTn id="1629" dur="5000" fill="hold"/>
                                        <p:tgtEl>
                                          <p:spTgt spid="99"/>
                                        </p:tgtEl>
                                        <p:attrNameLst>
                                          <p:attrName>r</p:attrName>
                                        </p:attrNameLst>
                                      </p:cBhvr>
                                    </p:animRot>
                                  </p:childTnLst>
                                </p:cTn>
                              </p:par>
                              <p:par>
                                <p:cTn id="1630" presetID="8" presetClass="emph" presetSubtype="0" fill="hold" grpId="3" nodeType="withEffect">
                                  <p:stCondLst>
                                    <p:cond delay="0"/>
                                  </p:stCondLst>
                                  <p:childTnLst>
                                    <p:animRot by="21600000">
                                      <p:cBhvr>
                                        <p:cTn id="1631" dur="5000" fill="hold"/>
                                        <p:tgtEl>
                                          <p:spTgt spid="98"/>
                                        </p:tgtEl>
                                        <p:attrNameLst>
                                          <p:attrName>r</p:attrName>
                                        </p:attrNameLst>
                                      </p:cBhvr>
                                    </p:animRot>
                                  </p:childTnLst>
                                </p:cTn>
                              </p:par>
                              <p:par>
                                <p:cTn id="1632" presetID="8" presetClass="emph" presetSubtype="0" fill="hold" grpId="3" nodeType="withEffect">
                                  <p:stCondLst>
                                    <p:cond delay="0"/>
                                  </p:stCondLst>
                                  <p:childTnLst>
                                    <p:animRot by="21600000">
                                      <p:cBhvr>
                                        <p:cTn id="1633" dur="5000" fill="hold"/>
                                        <p:tgtEl>
                                          <p:spTgt spid="97"/>
                                        </p:tgtEl>
                                        <p:attrNameLst>
                                          <p:attrName>r</p:attrName>
                                        </p:attrNameLst>
                                      </p:cBhvr>
                                    </p:animRot>
                                  </p:childTnLst>
                                </p:cTn>
                              </p:par>
                              <p:par>
                                <p:cTn id="1634" presetID="8" presetClass="emph" presetSubtype="0" fill="hold" grpId="3" nodeType="withEffect">
                                  <p:stCondLst>
                                    <p:cond delay="0"/>
                                  </p:stCondLst>
                                  <p:childTnLst>
                                    <p:animRot by="21600000">
                                      <p:cBhvr>
                                        <p:cTn id="1635" dur="5000" fill="hold"/>
                                        <p:tgtEl>
                                          <p:spTgt spid="96"/>
                                        </p:tgtEl>
                                        <p:attrNameLst>
                                          <p:attrName>r</p:attrName>
                                        </p:attrNameLst>
                                      </p:cBhvr>
                                    </p:animRot>
                                  </p:childTnLst>
                                </p:cTn>
                              </p:par>
                              <p:par>
                                <p:cTn id="1636" presetID="8" presetClass="emph" presetSubtype="0" fill="hold" grpId="3" nodeType="withEffect">
                                  <p:stCondLst>
                                    <p:cond delay="0"/>
                                  </p:stCondLst>
                                  <p:childTnLst>
                                    <p:animRot by="21600000">
                                      <p:cBhvr>
                                        <p:cTn id="1637" dur="5000" fill="hold"/>
                                        <p:tgtEl>
                                          <p:spTgt spid="95"/>
                                        </p:tgtEl>
                                        <p:attrNameLst>
                                          <p:attrName>r</p:attrName>
                                        </p:attrNameLst>
                                      </p:cBhvr>
                                    </p:animRot>
                                  </p:childTnLst>
                                </p:cTn>
                              </p:par>
                              <p:par>
                                <p:cTn id="1638" presetID="8" presetClass="emph" presetSubtype="0" fill="hold" grpId="3" nodeType="withEffect">
                                  <p:stCondLst>
                                    <p:cond delay="0"/>
                                  </p:stCondLst>
                                  <p:childTnLst>
                                    <p:animRot by="21600000">
                                      <p:cBhvr>
                                        <p:cTn id="1639" dur="5000" fill="hold"/>
                                        <p:tgtEl>
                                          <p:spTgt spid="94"/>
                                        </p:tgtEl>
                                        <p:attrNameLst>
                                          <p:attrName>r</p:attrName>
                                        </p:attrNameLst>
                                      </p:cBhvr>
                                    </p:animRot>
                                  </p:childTnLst>
                                </p:cTn>
                              </p:par>
                              <p:par>
                                <p:cTn id="1640" presetID="8" presetClass="emph" presetSubtype="0" fill="hold" grpId="3" nodeType="withEffect">
                                  <p:stCondLst>
                                    <p:cond delay="0"/>
                                  </p:stCondLst>
                                  <p:childTnLst>
                                    <p:animRot by="21600000">
                                      <p:cBhvr>
                                        <p:cTn id="1641" dur="5000" fill="hold"/>
                                        <p:tgtEl>
                                          <p:spTgt spid="93"/>
                                        </p:tgtEl>
                                        <p:attrNameLst>
                                          <p:attrName>r</p:attrName>
                                        </p:attrNameLst>
                                      </p:cBhvr>
                                    </p:animRot>
                                  </p:childTnLst>
                                </p:cTn>
                              </p:par>
                              <p:par>
                                <p:cTn id="1642" presetID="8" presetClass="emph" presetSubtype="0" fill="hold" grpId="3" nodeType="withEffect">
                                  <p:stCondLst>
                                    <p:cond delay="0"/>
                                  </p:stCondLst>
                                  <p:childTnLst>
                                    <p:animRot by="21600000">
                                      <p:cBhvr>
                                        <p:cTn id="1643" dur="5000" fill="hold"/>
                                        <p:tgtEl>
                                          <p:spTgt spid="92"/>
                                        </p:tgtEl>
                                        <p:attrNameLst>
                                          <p:attrName>r</p:attrName>
                                        </p:attrNameLst>
                                      </p:cBhvr>
                                    </p:animRot>
                                  </p:childTnLst>
                                </p:cTn>
                              </p:par>
                              <p:par>
                                <p:cTn id="1644" presetID="8" presetClass="emph" presetSubtype="0" fill="hold" grpId="3" nodeType="withEffect">
                                  <p:stCondLst>
                                    <p:cond delay="0"/>
                                  </p:stCondLst>
                                  <p:childTnLst>
                                    <p:animRot by="21600000">
                                      <p:cBhvr>
                                        <p:cTn id="1645" dur="5000" fill="hold"/>
                                        <p:tgtEl>
                                          <p:spTgt spid="91"/>
                                        </p:tgtEl>
                                        <p:attrNameLst>
                                          <p:attrName>r</p:attrName>
                                        </p:attrNameLst>
                                      </p:cBhvr>
                                    </p:animRot>
                                  </p:childTnLst>
                                </p:cTn>
                              </p:par>
                              <p:par>
                                <p:cTn id="1646" presetID="8" presetClass="emph" presetSubtype="0" fill="hold" grpId="3" nodeType="withEffect">
                                  <p:stCondLst>
                                    <p:cond delay="0"/>
                                  </p:stCondLst>
                                  <p:childTnLst>
                                    <p:animRot by="21600000">
                                      <p:cBhvr>
                                        <p:cTn id="1647" dur="5000" fill="hold"/>
                                        <p:tgtEl>
                                          <p:spTgt spid="90"/>
                                        </p:tgtEl>
                                        <p:attrNameLst>
                                          <p:attrName>r</p:attrName>
                                        </p:attrNameLst>
                                      </p:cBhvr>
                                    </p:animRot>
                                  </p:childTnLst>
                                </p:cTn>
                              </p:par>
                              <p:par>
                                <p:cTn id="1648" presetID="8" presetClass="emph" presetSubtype="0" fill="hold" grpId="3" nodeType="withEffect">
                                  <p:stCondLst>
                                    <p:cond delay="0"/>
                                  </p:stCondLst>
                                  <p:childTnLst>
                                    <p:animRot by="21600000">
                                      <p:cBhvr>
                                        <p:cTn id="1649" dur="5000" fill="hold"/>
                                        <p:tgtEl>
                                          <p:spTgt spid="89"/>
                                        </p:tgtEl>
                                        <p:attrNameLst>
                                          <p:attrName>r</p:attrName>
                                        </p:attrNameLst>
                                      </p:cBhvr>
                                    </p:animRot>
                                  </p:childTnLst>
                                </p:cTn>
                              </p:par>
                              <p:par>
                                <p:cTn id="1650" presetID="2" presetClass="entr" presetSubtype="8" fill="hold" grpId="0" nodeType="withEffect">
                                  <p:stCondLst>
                                    <p:cond delay="0"/>
                                  </p:stCondLst>
                                  <p:childTnLst>
                                    <p:set>
                                      <p:cBhvr>
                                        <p:cTn id="1651" dur="1" fill="hold">
                                          <p:stCondLst>
                                            <p:cond delay="0"/>
                                          </p:stCondLst>
                                        </p:cTn>
                                        <p:tgtEl>
                                          <p:spTgt spid="214"/>
                                        </p:tgtEl>
                                        <p:attrNameLst>
                                          <p:attrName>style.visibility</p:attrName>
                                        </p:attrNameLst>
                                      </p:cBhvr>
                                      <p:to>
                                        <p:strVal val="visible"/>
                                      </p:to>
                                    </p:set>
                                    <p:anim calcmode="lin" valueType="num">
                                      <p:cBhvr additive="base">
                                        <p:cTn id="1652" dur="4000" fill="hold"/>
                                        <p:tgtEl>
                                          <p:spTgt spid="214"/>
                                        </p:tgtEl>
                                        <p:attrNameLst>
                                          <p:attrName>ppt_x</p:attrName>
                                        </p:attrNameLst>
                                      </p:cBhvr>
                                      <p:tavLst>
                                        <p:tav tm="0">
                                          <p:val>
                                            <p:strVal val="0-#ppt_w/2"/>
                                          </p:val>
                                        </p:tav>
                                        <p:tav tm="100000">
                                          <p:val>
                                            <p:strVal val="#ppt_x"/>
                                          </p:val>
                                        </p:tav>
                                      </p:tavLst>
                                    </p:anim>
                                    <p:anim calcmode="lin" valueType="num">
                                      <p:cBhvr additive="base">
                                        <p:cTn id="1653" dur="4000" fill="hold"/>
                                        <p:tgtEl>
                                          <p:spTgt spid="214"/>
                                        </p:tgtEl>
                                        <p:attrNameLst>
                                          <p:attrName>ppt_y</p:attrName>
                                        </p:attrNameLst>
                                      </p:cBhvr>
                                      <p:tavLst>
                                        <p:tav tm="0">
                                          <p:val>
                                            <p:strVal val="#ppt_y"/>
                                          </p:val>
                                        </p:tav>
                                        <p:tav tm="100000">
                                          <p:val>
                                            <p:strVal val="#ppt_y"/>
                                          </p:val>
                                        </p:tav>
                                      </p:tavLst>
                                    </p:anim>
                                  </p:childTnLst>
                                </p:cTn>
                              </p:par>
                              <p:par>
                                <p:cTn id="1654" presetID="2" presetClass="exit" presetSubtype="8" fill="hold" grpId="1" nodeType="withEffect">
                                  <p:stCondLst>
                                    <p:cond delay="0"/>
                                  </p:stCondLst>
                                  <p:childTnLst>
                                    <p:anim calcmode="lin" valueType="num">
                                      <p:cBhvr additive="base">
                                        <p:cTn id="1655" dur="4500"/>
                                        <p:tgtEl>
                                          <p:spTgt spid="214"/>
                                        </p:tgtEl>
                                        <p:attrNameLst>
                                          <p:attrName>ppt_x</p:attrName>
                                        </p:attrNameLst>
                                      </p:cBhvr>
                                      <p:tavLst>
                                        <p:tav tm="0">
                                          <p:val>
                                            <p:strVal val="ppt_x"/>
                                          </p:val>
                                        </p:tav>
                                        <p:tav tm="100000">
                                          <p:val>
                                            <p:strVal val="0-ppt_w/2"/>
                                          </p:val>
                                        </p:tav>
                                      </p:tavLst>
                                    </p:anim>
                                    <p:anim calcmode="lin" valueType="num">
                                      <p:cBhvr additive="base">
                                        <p:cTn id="1656" dur="4500"/>
                                        <p:tgtEl>
                                          <p:spTgt spid="214"/>
                                        </p:tgtEl>
                                        <p:attrNameLst>
                                          <p:attrName>ppt_y</p:attrName>
                                        </p:attrNameLst>
                                      </p:cBhvr>
                                      <p:tavLst>
                                        <p:tav tm="0">
                                          <p:val>
                                            <p:strVal val="ppt_y"/>
                                          </p:val>
                                        </p:tav>
                                        <p:tav tm="100000">
                                          <p:val>
                                            <p:strVal val="ppt_y"/>
                                          </p:val>
                                        </p:tav>
                                      </p:tavLst>
                                    </p:anim>
                                    <p:set>
                                      <p:cBhvr>
                                        <p:cTn id="1657" dur="1" fill="hold">
                                          <p:stCondLst>
                                            <p:cond delay="4499"/>
                                          </p:stCondLst>
                                        </p:cTn>
                                        <p:tgtEl>
                                          <p:spTgt spid="214"/>
                                        </p:tgtEl>
                                        <p:attrNameLst>
                                          <p:attrName>style.visibility</p:attrName>
                                        </p:attrNameLst>
                                      </p:cBhvr>
                                      <p:to>
                                        <p:strVal val="hidden"/>
                                      </p:to>
                                    </p:set>
                                  </p:childTnLst>
                                </p:cTn>
                              </p:par>
                              <p:par>
                                <p:cTn id="1658" presetID="3" presetClass="exit" presetSubtype="5" fill="hold" grpId="2" nodeType="withEffect">
                                  <p:stCondLst>
                                    <p:cond delay="0"/>
                                  </p:stCondLst>
                                  <p:childTnLst>
                                    <p:animEffect transition="out" filter="blinds(vertical)">
                                      <p:cBhvr>
                                        <p:cTn id="1659" dur="5500"/>
                                        <p:tgtEl>
                                          <p:spTgt spid="214"/>
                                        </p:tgtEl>
                                      </p:cBhvr>
                                    </p:animEffect>
                                    <p:set>
                                      <p:cBhvr>
                                        <p:cTn id="1660" dur="1" fill="hold">
                                          <p:stCondLst>
                                            <p:cond delay="5499"/>
                                          </p:stCondLst>
                                        </p:cTn>
                                        <p:tgtEl>
                                          <p:spTgt spid="214"/>
                                        </p:tgtEl>
                                        <p:attrNameLst>
                                          <p:attrName>style.visibility</p:attrName>
                                        </p:attrNameLst>
                                      </p:cBhvr>
                                      <p:to>
                                        <p:strVal val="hidden"/>
                                      </p:to>
                                    </p:set>
                                  </p:childTnLst>
                                </p:cTn>
                              </p:par>
                              <p:par>
                                <p:cTn id="1661" presetID="2" presetClass="entr" presetSubtype="8" fill="hold" grpId="0" nodeType="withEffect">
                                  <p:stCondLst>
                                    <p:cond delay="0"/>
                                  </p:stCondLst>
                                  <p:childTnLst>
                                    <p:set>
                                      <p:cBhvr>
                                        <p:cTn id="1662" dur="1" fill="hold">
                                          <p:stCondLst>
                                            <p:cond delay="0"/>
                                          </p:stCondLst>
                                        </p:cTn>
                                        <p:tgtEl>
                                          <p:spTgt spid="213"/>
                                        </p:tgtEl>
                                        <p:attrNameLst>
                                          <p:attrName>style.visibility</p:attrName>
                                        </p:attrNameLst>
                                      </p:cBhvr>
                                      <p:to>
                                        <p:strVal val="visible"/>
                                      </p:to>
                                    </p:set>
                                    <p:anim calcmode="lin" valueType="num">
                                      <p:cBhvr additive="base">
                                        <p:cTn id="1663" dur="4000" fill="hold"/>
                                        <p:tgtEl>
                                          <p:spTgt spid="213"/>
                                        </p:tgtEl>
                                        <p:attrNameLst>
                                          <p:attrName>ppt_x</p:attrName>
                                        </p:attrNameLst>
                                      </p:cBhvr>
                                      <p:tavLst>
                                        <p:tav tm="0">
                                          <p:val>
                                            <p:strVal val="0-#ppt_w/2"/>
                                          </p:val>
                                        </p:tav>
                                        <p:tav tm="100000">
                                          <p:val>
                                            <p:strVal val="#ppt_x"/>
                                          </p:val>
                                        </p:tav>
                                      </p:tavLst>
                                    </p:anim>
                                    <p:anim calcmode="lin" valueType="num">
                                      <p:cBhvr additive="base">
                                        <p:cTn id="1664" dur="4000" fill="hold"/>
                                        <p:tgtEl>
                                          <p:spTgt spid="213"/>
                                        </p:tgtEl>
                                        <p:attrNameLst>
                                          <p:attrName>ppt_y</p:attrName>
                                        </p:attrNameLst>
                                      </p:cBhvr>
                                      <p:tavLst>
                                        <p:tav tm="0">
                                          <p:val>
                                            <p:strVal val="#ppt_y"/>
                                          </p:val>
                                        </p:tav>
                                        <p:tav tm="100000">
                                          <p:val>
                                            <p:strVal val="#ppt_y"/>
                                          </p:val>
                                        </p:tav>
                                      </p:tavLst>
                                    </p:anim>
                                  </p:childTnLst>
                                </p:cTn>
                              </p:par>
                              <p:par>
                                <p:cTn id="1665" presetID="2" presetClass="exit" presetSubtype="8" fill="hold" grpId="1" nodeType="withEffect">
                                  <p:stCondLst>
                                    <p:cond delay="0"/>
                                  </p:stCondLst>
                                  <p:childTnLst>
                                    <p:anim calcmode="lin" valueType="num">
                                      <p:cBhvr additive="base">
                                        <p:cTn id="1666" dur="4500"/>
                                        <p:tgtEl>
                                          <p:spTgt spid="213"/>
                                        </p:tgtEl>
                                        <p:attrNameLst>
                                          <p:attrName>ppt_x</p:attrName>
                                        </p:attrNameLst>
                                      </p:cBhvr>
                                      <p:tavLst>
                                        <p:tav tm="0">
                                          <p:val>
                                            <p:strVal val="ppt_x"/>
                                          </p:val>
                                        </p:tav>
                                        <p:tav tm="100000">
                                          <p:val>
                                            <p:strVal val="0-ppt_w/2"/>
                                          </p:val>
                                        </p:tav>
                                      </p:tavLst>
                                    </p:anim>
                                    <p:anim calcmode="lin" valueType="num">
                                      <p:cBhvr additive="base">
                                        <p:cTn id="1667" dur="4500"/>
                                        <p:tgtEl>
                                          <p:spTgt spid="213"/>
                                        </p:tgtEl>
                                        <p:attrNameLst>
                                          <p:attrName>ppt_y</p:attrName>
                                        </p:attrNameLst>
                                      </p:cBhvr>
                                      <p:tavLst>
                                        <p:tav tm="0">
                                          <p:val>
                                            <p:strVal val="ppt_y"/>
                                          </p:val>
                                        </p:tav>
                                        <p:tav tm="100000">
                                          <p:val>
                                            <p:strVal val="ppt_y"/>
                                          </p:val>
                                        </p:tav>
                                      </p:tavLst>
                                    </p:anim>
                                    <p:set>
                                      <p:cBhvr>
                                        <p:cTn id="1668" dur="1" fill="hold">
                                          <p:stCondLst>
                                            <p:cond delay="4499"/>
                                          </p:stCondLst>
                                        </p:cTn>
                                        <p:tgtEl>
                                          <p:spTgt spid="213"/>
                                        </p:tgtEl>
                                        <p:attrNameLst>
                                          <p:attrName>style.visibility</p:attrName>
                                        </p:attrNameLst>
                                      </p:cBhvr>
                                      <p:to>
                                        <p:strVal val="hidden"/>
                                      </p:to>
                                    </p:set>
                                  </p:childTnLst>
                                </p:cTn>
                              </p:par>
                              <p:par>
                                <p:cTn id="1669" presetID="3" presetClass="exit" presetSubtype="5" fill="hold" grpId="2" nodeType="withEffect">
                                  <p:stCondLst>
                                    <p:cond delay="0"/>
                                  </p:stCondLst>
                                  <p:childTnLst>
                                    <p:animEffect transition="out" filter="blinds(vertical)">
                                      <p:cBhvr>
                                        <p:cTn id="1670" dur="5500"/>
                                        <p:tgtEl>
                                          <p:spTgt spid="213"/>
                                        </p:tgtEl>
                                      </p:cBhvr>
                                    </p:animEffect>
                                    <p:set>
                                      <p:cBhvr>
                                        <p:cTn id="1671" dur="1" fill="hold">
                                          <p:stCondLst>
                                            <p:cond delay="5499"/>
                                          </p:stCondLst>
                                        </p:cTn>
                                        <p:tgtEl>
                                          <p:spTgt spid="213"/>
                                        </p:tgtEl>
                                        <p:attrNameLst>
                                          <p:attrName>style.visibility</p:attrName>
                                        </p:attrNameLst>
                                      </p:cBhvr>
                                      <p:to>
                                        <p:strVal val="hidden"/>
                                      </p:to>
                                    </p:set>
                                  </p:childTnLst>
                                </p:cTn>
                              </p:par>
                              <p:par>
                                <p:cTn id="1672" presetID="2" presetClass="entr" presetSubtype="8" fill="hold" grpId="0" nodeType="withEffect">
                                  <p:stCondLst>
                                    <p:cond delay="0"/>
                                  </p:stCondLst>
                                  <p:childTnLst>
                                    <p:set>
                                      <p:cBhvr>
                                        <p:cTn id="1673" dur="1" fill="hold">
                                          <p:stCondLst>
                                            <p:cond delay="0"/>
                                          </p:stCondLst>
                                        </p:cTn>
                                        <p:tgtEl>
                                          <p:spTgt spid="212"/>
                                        </p:tgtEl>
                                        <p:attrNameLst>
                                          <p:attrName>style.visibility</p:attrName>
                                        </p:attrNameLst>
                                      </p:cBhvr>
                                      <p:to>
                                        <p:strVal val="visible"/>
                                      </p:to>
                                    </p:set>
                                    <p:anim calcmode="lin" valueType="num">
                                      <p:cBhvr additive="base">
                                        <p:cTn id="1674" dur="4000" fill="hold"/>
                                        <p:tgtEl>
                                          <p:spTgt spid="212"/>
                                        </p:tgtEl>
                                        <p:attrNameLst>
                                          <p:attrName>ppt_x</p:attrName>
                                        </p:attrNameLst>
                                      </p:cBhvr>
                                      <p:tavLst>
                                        <p:tav tm="0">
                                          <p:val>
                                            <p:strVal val="0-#ppt_w/2"/>
                                          </p:val>
                                        </p:tav>
                                        <p:tav tm="100000">
                                          <p:val>
                                            <p:strVal val="#ppt_x"/>
                                          </p:val>
                                        </p:tav>
                                      </p:tavLst>
                                    </p:anim>
                                    <p:anim calcmode="lin" valueType="num">
                                      <p:cBhvr additive="base">
                                        <p:cTn id="1675" dur="4000" fill="hold"/>
                                        <p:tgtEl>
                                          <p:spTgt spid="212"/>
                                        </p:tgtEl>
                                        <p:attrNameLst>
                                          <p:attrName>ppt_y</p:attrName>
                                        </p:attrNameLst>
                                      </p:cBhvr>
                                      <p:tavLst>
                                        <p:tav tm="0">
                                          <p:val>
                                            <p:strVal val="#ppt_y"/>
                                          </p:val>
                                        </p:tav>
                                        <p:tav tm="100000">
                                          <p:val>
                                            <p:strVal val="#ppt_y"/>
                                          </p:val>
                                        </p:tav>
                                      </p:tavLst>
                                    </p:anim>
                                  </p:childTnLst>
                                </p:cTn>
                              </p:par>
                              <p:par>
                                <p:cTn id="1676" presetID="2" presetClass="exit" presetSubtype="8" fill="hold" grpId="1" nodeType="withEffect">
                                  <p:stCondLst>
                                    <p:cond delay="0"/>
                                  </p:stCondLst>
                                  <p:childTnLst>
                                    <p:anim calcmode="lin" valueType="num">
                                      <p:cBhvr additive="base">
                                        <p:cTn id="1677" dur="4500"/>
                                        <p:tgtEl>
                                          <p:spTgt spid="212"/>
                                        </p:tgtEl>
                                        <p:attrNameLst>
                                          <p:attrName>ppt_x</p:attrName>
                                        </p:attrNameLst>
                                      </p:cBhvr>
                                      <p:tavLst>
                                        <p:tav tm="0">
                                          <p:val>
                                            <p:strVal val="ppt_x"/>
                                          </p:val>
                                        </p:tav>
                                        <p:tav tm="100000">
                                          <p:val>
                                            <p:strVal val="0-ppt_w/2"/>
                                          </p:val>
                                        </p:tav>
                                      </p:tavLst>
                                    </p:anim>
                                    <p:anim calcmode="lin" valueType="num">
                                      <p:cBhvr additive="base">
                                        <p:cTn id="1678" dur="4500"/>
                                        <p:tgtEl>
                                          <p:spTgt spid="212"/>
                                        </p:tgtEl>
                                        <p:attrNameLst>
                                          <p:attrName>ppt_y</p:attrName>
                                        </p:attrNameLst>
                                      </p:cBhvr>
                                      <p:tavLst>
                                        <p:tav tm="0">
                                          <p:val>
                                            <p:strVal val="ppt_y"/>
                                          </p:val>
                                        </p:tav>
                                        <p:tav tm="100000">
                                          <p:val>
                                            <p:strVal val="ppt_y"/>
                                          </p:val>
                                        </p:tav>
                                      </p:tavLst>
                                    </p:anim>
                                    <p:set>
                                      <p:cBhvr>
                                        <p:cTn id="1679" dur="1" fill="hold">
                                          <p:stCondLst>
                                            <p:cond delay="4499"/>
                                          </p:stCondLst>
                                        </p:cTn>
                                        <p:tgtEl>
                                          <p:spTgt spid="212"/>
                                        </p:tgtEl>
                                        <p:attrNameLst>
                                          <p:attrName>style.visibility</p:attrName>
                                        </p:attrNameLst>
                                      </p:cBhvr>
                                      <p:to>
                                        <p:strVal val="hidden"/>
                                      </p:to>
                                    </p:set>
                                  </p:childTnLst>
                                </p:cTn>
                              </p:par>
                              <p:par>
                                <p:cTn id="1680" presetID="3" presetClass="exit" presetSubtype="5" fill="hold" grpId="2" nodeType="withEffect">
                                  <p:stCondLst>
                                    <p:cond delay="0"/>
                                  </p:stCondLst>
                                  <p:childTnLst>
                                    <p:animEffect transition="out" filter="blinds(vertical)">
                                      <p:cBhvr>
                                        <p:cTn id="1681" dur="5500"/>
                                        <p:tgtEl>
                                          <p:spTgt spid="212"/>
                                        </p:tgtEl>
                                      </p:cBhvr>
                                    </p:animEffect>
                                    <p:set>
                                      <p:cBhvr>
                                        <p:cTn id="1682" dur="1" fill="hold">
                                          <p:stCondLst>
                                            <p:cond delay="5499"/>
                                          </p:stCondLst>
                                        </p:cTn>
                                        <p:tgtEl>
                                          <p:spTgt spid="212"/>
                                        </p:tgtEl>
                                        <p:attrNameLst>
                                          <p:attrName>style.visibility</p:attrName>
                                        </p:attrNameLst>
                                      </p:cBhvr>
                                      <p:to>
                                        <p:strVal val="hidden"/>
                                      </p:to>
                                    </p:set>
                                  </p:childTnLst>
                                </p:cTn>
                              </p:par>
                              <p:par>
                                <p:cTn id="1683" presetID="2" presetClass="entr" presetSubtype="8" fill="hold" grpId="0" nodeType="withEffect">
                                  <p:stCondLst>
                                    <p:cond delay="0"/>
                                  </p:stCondLst>
                                  <p:childTnLst>
                                    <p:set>
                                      <p:cBhvr>
                                        <p:cTn id="1684" dur="1" fill="hold">
                                          <p:stCondLst>
                                            <p:cond delay="0"/>
                                          </p:stCondLst>
                                        </p:cTn>
                                        <p:tgtEl>
                                          <p:spTgt spid="211"/>
                                        </p:tgtEl>
                                        <p:attrNameLst>
                                          <p:attrName>style.visibility</p:attrName>
                                        </p:attrNameLst>
                                      </p:cBhvr>
                                      <p:to>
                                        <p:strVal val="visible"/>
                                      </p:to>
                                    </p:set>
                                    <p:anim calcmode="lin" valueType="num">
                                      <p:cBhvr additive="base">
                                        <p:cTn id="1685" dur="4000" fill="hold"/>
                                        <p:tgtEl>
                                          <p:spTgt spid="211"/>
                                        </p:tgtEl>
                                        <p:attrNameLst>
                                          <p:attrName>ppt_x</p:attrName>
                                        </p:attrNameLst>
                                      </p:cBhvr>
                                      <p:tavLst>
                                        <p:tav tm="0">
                                          <p:val>
                                            <p:strVal val="0-#ppt_w/2"/>
                                          </p:val>
                                        </p:tav>
                                        <p:tav tm="100000">
                                          <p:val>
                                            <p:strVal val="#ppt_x"/>
                                          </p:val>
                                        </p:tav>
                                      </p:tavLst>
                                    </p:anim>
                                    <p:anim calcmode="lin" valueType="num">
                                      <p:cBhvr additive="base">
                                        <p:cTn id="1686" dur="4000" fill="hold"/>
                                        <p:tgtEl>
                                          <p:spTgt spid="211"/>
                                        </p:tgtEl>
                                        <p:attrNameLst>
                                          <p:attrName>ppt_y</p:attrName>
                                        </p:attrNameLst>
                                      </p:cBhvr>
                                      <p:tavLst>
                                        <p:tav tm="0">
                                          <p:val>
                                            <p:strVal val="#ppt_y"/>
                                          </p:val>
                                        </p:tav>
                                        <p:tav tm="100000">
                                          <p:val>
                                            <p:strVal val="#ppt_y"/>
                                          </p:val>
                                        </p:tav>
                                      </p:tavLst>
                                    </p:anim>
                                  </p:childTnLst>
                                </p:cTn>
                              </p:par>
                              <p:par>
                                <p:cTn id="1687" presetID="2" presetClass="exit" presetSubtype="8" fill="hold" grpId="1" nodeType="withEffect">
                                  <p:stCondLst>
                                    <p:cond delay="0"/>
                                  </p:stCondLst>
                                  <p:childTnLst>
                                    <p:anim calcmode="lin" valueType="num">
                                      <p:cBhvr additive="base">
                                        <p:cTn id="1688" dur="4500"/>
                                        <p:tgtEl>
                                          <p:spTgt spid="211"/>
                                        </p:tgtEl>
                                        <p:attrNameLst>
                                          <p:attrName>ppt_x</p:attrName>
                                        </p:attrNameLst>
                                      </p:cBhvr>
                                      <p:tavLst>
                                        <p:tav tm="0">
                                          <p:val>
                                            <p:strVal val="ppt_x"/>
                                          </p:val>
                                        </p:tav>
                                        <p:tav tm="100000">
                                          <p:val>
                                            <p:strVal val="0-ppt_w/2"/>
                                          </p:val>
                                        </p:tav>
                                      </p:tavLst>
                                    </p:anim>
                                    <p:anim calcmode="lin" valueType="num">
                                      <p:cBhvr additive="base">
                                        <p:cTn id="1689" dur="4500"/>
                                        <p:tgtEl>
                                          <p:spTgt spid="211"/>
                                        </p:tgtEl>
                                        <p:attrNameLst>
                                          <p:attrName>ppt_y</p:attrName>
                                        </p:attrNameLst>
                                      </p:cBhvr>
                                      <p:tavLst>
                                        <p:tav tm="0">
                                          <p:val>
                                            <p:strVal val="ppt_y"/>
                                          </p:val>
                                        </p:tav>
                                        <p:tav tm="100000">
                                          <p:val>
                                            <p:strVal val="ppt_y"/>
                                          </p:val>
                                        </p:tav>
                                      </p:tavLst>
                                    </p:anim>
                                    <p:set>
                                      <p:cBhvr>
                                        <p:cTn id="1690" dur="1" fill="hold">
                                          <p:stCondLst>
                                            <p:cond delay="4499"/>
                                          </p:stCondLst>
                                        </p:cTn>
                                        <p:tgtEl>
                                          <p:spTgt spid="211"/>
                                        </p:tgtEl>
                                        <p:attrNameLst>
                                          <p:attrName>style.visibility</p:attrName>
                                        </p:attrNameLst>
                                      </p:cBhvr>
                                      <p:to>
                                        <p:strVal val="hidden"/>
                                      </p:to>
                                    </p:set>
                                  </p:childTnLst>
                                </p:cTn>
                              </p:par>
                              <p:par>
                                <p:cTn id="1691" presetID="3" presetClass="exit" presetSubtype="5" fill="hold" grpId="2" nodeType="withEffect">
                                  <p:stCondLst>
                                    <p:cond delay="0"/>
                                  </p:stCondLst>
                                  <p:childTnLst>
                                    <p:animEffect transition="out" filter="blinds(vertical)">
                                      <p:cBhvr>
                                        <p:cTn id="1692" dur="5500"/>
                                        <p:tgtEl>
                                          <p:spTgt spid="211"/>
                                        </p:tgtEl>
                                      </p:cBhvr>
                                    </p:animEffect>
                                    <p:set>
                                      <p:cBhvr>
                                        <p:cTn id="1693" dur="1" fill="hold">
                                          <p:stCondLst>
                                            <p:cond delay="5499"/>
                                          </p:stCondLst>
                                        </p:cTn>
                                        <p:tgtEl>
                                          <p:spTgt spid="211"/>
                                        </p:tgtEl>
                                        <p:attrNameLst>
                                          <p:attrName>style.visibility</p:attrName>
                                        </p:attrNameLst>
                                      </p:cBhvr>
                                      <p:to>
                                        <p:strVal val="hidden"/>
                                      </p:to>
                                    </p:set>
                                  </p:childTnLst>
                                </p:cTn>
                              </p:par>
                              <p:par>
                                <p:cTn id="1694" presetID="2" presetClass="entr" presetSubtype="8" fill="hold" grpId="0" nodeType="withEffect">
                                  <p:stCondLst>
                                    <p:cond delay="0"/>
                                  </p:stCondLst>
                                  <p:childTnLst>
                                    <p:set>
                                      <p:cBhvr>
                                        <p:cTn id="1695" dur="1" fill="hold">
                                          <p:stCondLst>
                                            <p:cond delay="0"/>
                                          </p:stCondLst>
                                        </p:cTn>
                                        <p:tgtEl>
                                          <p:spTgt spid="210"/>
                                        </p:tgtEl>
                                        <p:attrNameLst>
                                          <p:attrName>style.visibility</p:attrName>
                                        </p:attrNameLst>
                                      </p:cBhvr>
                                      <p:to>
                                        <p:strVal val="visible"/>
                                      </p:to>
                                    </p:set>
                                    <p:anim calcmode="lin" valueType="num">
                                      <p:cBhvr additive="base">
                                        <p:cTn id="1696" dur="4000" fill="hold"/>
                                        <p:tgtEl>
                                          <p:spTgt spid="210"/>
                                        </p:tgtEl>
                                        <p:attrNameLst>
                                          <p:attrName>ppt_x</p:attrName>
                                        </p:attrNameLst>
                                      </p:cBhvr>
                                      <p:tavLst>
                                        <p:tav tm="0">
                                          <p:val>
                                            <p:strVal val="0-#ppt_w/2"/>
                                          </p:val>
                                        </p:tav>
                                        <p:tav tm="100000">
                                          <p:val>
                                            <p:strVal val="#ppt_x"/>
                                          </p:val>
                                        </p:tav>
                                      </p:tavLst>
                                    </p:anim>
                                    <p:anim calcmode="lin" valueType="num">
                                      <p:cBhvr additive="base">
                                        <p:cTn id="1697" dur="4000" fill="hold"/>
                                        <p:tgtEl>
                                          <p:spTgt spid="210"/>
                                        </p:tgtEl>
                                        <p:attrNameLst>
                                          <p:attrName>ppt_y</p:attrName>
                                        </p:attrNameLst>
                                      </p:cBhvr>
                                      <p:tavLst>
                                        <p:tav tm="0">
                                          <p:val>
                                            <p:strVal val="#ppt_y"/>
                                          </p:val>
                                        </p:tav>
                                        <p:tav tm="100000">
                                          <p:val>
                                            <p:strVal val="#ppt_y"/>
                                          </p:val>
                                        </p:tav>
                                      </p:tavLst>
                                    </p:anim>
                                  </p:childTnLst>
                                </p:cTn>
                              </p:par>
                              <p:par>
                                <p:cTn id="1698" presetID="2" presetClass="exit" presetSubtype="8" fill="hold" grpId="1" nodeType="withEffect">
                                  <p:stCondLst>
                                    <p:cond delay="0"/>
                                  </p:stCondLst>
                                  <p:childTnLst>
                                    <p:anim calcmode="lin" valueType="num">
                                      <p:cBhvr additive="base">
                                        <p:cTn id="1699" dur="4500"/>
                                        <p:tgtEl>
                                          <p:spTgt spid="210"/>
                                        </p:tgtEl>
                                        <p:attrNameLst>
                                          <p:attrName>ppt_x</p:attrName>
                                        </p:attrNameLst>
                                      </p:cBhvr>
                                      <p:tavLst>
                                        <p:tav tm="0">
                                          <p:val>
                                            <p:strVal val="ppt_x"/>
                                          </p:val>
                                        </p:tav>
                                        <p:tav tm="100000">
                                          <p:val>
                                            <p:strVal val="0-ppt_w/2"/>
                                          </p:val>
                                        </p:tav>
                                      </p:tavLst>
                                    </p:anim>
                                    <p:anim calcmode="lin" valueType="num">
                                      <p:cBhvr additive="base">
                                        <p:cTn id="1700" dur="4500"/>
                                        <p:tgtEl>
                                          <p:spTgt spid="210"/>
                                        </p:tgtEl>
                                        <p:attrNameLst>
                                          <p:attrName>ppt_y</p:attrName>
                                        </p:attrNameLst>
                                      </p:cBhvr>
                                      <p:tavLst>
                                        <p:tav tm="0">
                                          <p:val>
                                            <p:strVal val="ppt_y"/>
                                          </p:val>
                                        </p:tav>
                                        <p:tav tm="100000">
                                          <p:val>
                                            <p:strVal val="ppt_y"/>
                                          </p:val>
                                        </p:tav>
                                      </p:tavLst>
                                    </p:anim>
                                    <p:set>
                                      <p:cBhvr>
                                        <p:cTn id="1701" dur="1" fill="hold">
                                          <p:stCondLst>
                                            <p:cond delay="4499"/>
                                          </p:stCondLst>
                                        </p:cTn>
                                        <p:tgtEl>
                                          <p:spTgt spid="210"/>
                                        </p:tgtEl>
                                        <p:attrNameLst>
                                          <p:attrName>style.visibility</p:attrName>
                                        </p:attrNameLst>
                                      </p:cBhvr>
                                      <p:to>
                                        <p:strVal val="hidden"/>
                                      </p:to>
                                    </p:set>
                                  </p:childTnLst>
                                </p:cTn>
                              </p:par>
                              <p:par>
                                <p:cTn id="1702" presetID="3" presetClass="exit" presetSubtype="5" fill="hold" grpId="2" nodeType="withEffect">
                                  <p:stCondLst>
                                    <p:cond delay="0"/>
                                  </p:stCondLst>
                                  <p:childTnLst>
                                    <p:animEffect transition="out" filter="blinds(vertical)">
                                      <p:cBhvr>
                                        <p:cTn id="1703" dur="5500"/>
                                        <p:tgtEl>
                                          <p:spTgt spid="210"/>
                                        </p:tgtEl>
                                      </p:cBhvr>
                                    </p:animEffect>
                                    <p:set>
                                      <p:cBhvr>
                                        <p:cTn id="1704" dur="1" fill="hold">
                                          <p:stCondLst>
                                            <p:cond delay="5499"/>
                                          </p:stCondLst>
                                        </p:cTn>
                                        <p:tgtEl>
                                          <p:spTgt spid="210"/>
                                        </p:tgtEl>
                                        <p:attrNameLst>
                                          <p:attrName>style.visibility</p:attrName>
                                        </p:attrNameLst>
                                      </p:cBhvr>
                                      <p:to>
                                        <p:strVal val="hidden"/>
                                      </p:to>
                                    </p:set>
                                  </p:childTnLst>
                                </p:cTn>
                              </p:par>
                              <p:par>
                                <p:cTn id="1705" presetID="2" presetClass="entr" presetSubtype="8" fill="hold" grpId="0" nodeType="withEffect">
                                  <p:stCondLst>
                                    <p:cond delay="0"/>
                                  </p:stCondLst>
                                  <p:childTnLst>
                                    <p:set>
                                      <p:cBhvr>
                                        <p:cTn id="1706" dur="1" fill="hold">
                                          <p:stCondLst>
                                            <p:cond delay="0"/>
                                          </p:stCondLst>
                                        </p:cTn>
                                        <p:tgtEl>
                                          <p:spTgt spid="209"/>
                                        </p:tgtEl>
                                        <p:attrNameLst>
                                          <p:attrName>style.visibility</p:attrName>
                                        </p:attrNameLst>
                                      </p:cBhvr>
                                      <p:to>
                                        <p:strVal val="visible"/>
                                      </p:to>
                                    </p:set>
                                    <p:anim calcmode="lin" valueType="num">
                                      <p:cBhvr additive="base">
                                        <p:cTn id="1707" dur="4000" fill="hold"/>
                                        <p:tgtEl>
                                          <p:spTgt spid="209"/>
                                        </p:tgtEl>
                                        <p:attrNameLst>
                                          <p:attrName>ppt_x</p:attrName>
                                        </p:attrNameLst>
                                      </p:cBhvr>
                                      <p:tavLst>
                                        <p:tav tm="0">
                                          <p:val>
                                            <p:strVal val="0-#ppt_w/2"/>
                                          </p:val>
                                        </p:tav>
                                        <p:tav tm="100000">
                                          <p:val>
                                            <p:strVal val="#ppt_x"/>
                                          </p:val>
                                        </p:tav>
                                      </p:tavLst>
                                    </p:anim>
                                    <p:anim calcmode="lin" valueType="num">
                                      <p:cBhvr additive="base">
                                        <p:cTn id="1708" dur="4000" fill="hold"/>
                                        <p:tgtEl>
                                          <p:spTgt spid="209"/>
                                        </p:tgtEl>
                                        <p:attrNameLst>
                                          <p:attrName>ppt_y</p:attrName>
                                        </p:attrNameLst>
                                      </p:cBhvr>
                                      <p:tavLst>
                                        <p:tav tm="0">
                                          <p:val>
                                            <p:strVal val="#ppt_y"/>
                                          </p:val>
                                        </p:tav>
                                        <p:tav tm="100000">
                                          <p:val>
                                            <p:strVal val="#ppt_y"/>
                                          </p:val>
                                        </p:tav>
                                      </p:tavLst>
                                    </p:anim>
                                  </p:childTnLst>
                                </p:cTn>
                              </p:par>
                              <p:par>
                                <p:cTn id="1709" presetID="2" presetClass="exit" presetSubtype="8" fill="hold" grpId="1" nodeType="withEffect">
                                  <p:stCondLst>
                                    <p:cond delay="0"/>
                                  </p:stCondLst>
                                  <p:childTnLst>
                                    <p:anim calcmode="lin" valueType="num">
                                      <p:cBhvr additive="base">
                                        <p:cTn id="1710" dur="4500"/>
                                        <p:tgtEl>
                                          <p:spTgt spid="209"/>
                                        </p:tgtEl>
                                        <p:attrNameLst>
                                          <p:attrName>ppt_x</p:attrName>
                                        </p:attrNameLst>
                                      </p:cBhvr>
                                      <p:tavLst>
                                        <p:tav tm="0">
                                          <p:val>
                                            <p:strVal val="ppt_x"/>
                                          </p:val>
                                        </p:tav>
                                        <p:tav tm="100000">
                                          <p:val>
                                            <p:strVal val="0-ppt_w/2"/>
                                          </p:val>
                                        </p:tav>
                                      </p:tavLst>
                                    </p:anim>
                                    <p:anim calcmode="lin" valueType="num">
                                      <p:cBhvr additive="base">
                                        <p:cTn id="1711" dur="4500"/>
                                        <p:tgtEl>
                                          <p:spTgt spid="209"/>
                                        </p:tgtEl>
                                        <p:attrNameLst>
                                          <p:attrName>ppt_y</p:attrName>
                                        </p:attrNameLst>
                                      </p:cBhvr>
                                      <p:tavLst>
                                        <p:tav tm="0">
                                          <p:val>
                                            <p:strVal val="ppt_y"/>
                                          </p:val>
                                        </p:tav>
                                        <p:tav tm="100000">
                                          <p:val>
                                            <p:strVal val="ppt_y"/>
                                          </p:val>
                                        </p:tav>
                                      </p:tavLst>
                                    </p:anim>
                                    <p:set>
                                      <p:cBhvr>
                                        <p:cTn id="1712" dur="1" fill="hold">
                                          <p:stCondLst>
                                            <p:cond delay="4499"/>
                                          </p:stCondLst>
                                        </p:cTn>
                                        <p:tgtEl>
                                          <p:spTgt spid="209"/>
                                        </p:tgtEl>
                                        <p:attrNameLst>
                                          <p:attrName>style.visibility</p:attrName>
                                        </p:attrNameLst>
                                      </p:cBhvr>
                                      <p:to>
                                        <p:strVal val="hidden"/>
                                      </p:to>
                                    </p:set>
                                  </p:childTnLst>
                                </p:cTn>
                              </p:par>
                              <p:par>
                                <p:cTn id="1713" presetID="3" presetClass="exit" presetSubtype="5" fill="hold" grpId="2" nodeType="withEffect">
                                  <p:stCondLst>
                                    <p:cond delay="0"/>
                                  </p:stCondLst>
                                  <p:childTnLst>
                                    <p:animEffect transition="out" filter="blinds(vertical)">
                                      <p:cBhvr>
                                        <p:cTn id="1714" dur="5500"/>
                                        <p:tgtEl>
                                          <p:spTgt spid="209"/>
                                        </p:tgtEl>
                                      </p:cBhvr>
                                    </p:animEffect>
                                    <p:set>
                                      <p:cBhvr>
                                        <p:cTn id="1715" dur="1" fill="hold">
                                          <p:stCondLst>
                                            <p:cond delay="5499"/>
                                          </p:stCondLst>
                                        </p:cTn>
                                        <p:tgtEl>
                                          <p:spTgt spid="209"/>
                                        </p:tgtEl>
                                        <p:attrNameLst>
                                          <p:attrName>style.visibility</p:attrName>
                                        </p:attrNameLst>
                                      </p:cBhvr>
                                      <p:to>
                                        <p:strVal val="hidden"/>
                                      </p:to>
                                    </p:set>
                                  </p:childTnLst>
                                </p:cTn>
                              </p:par>
                              <p:par>
                                <p:cTn id="1716" presetID="2" presetClass="entr" presetSubtype="8" fill="hold" grpId="0" nodeType="withEffect">
                                  <p:stCondLst>
                                    <p:cond delay="0"/>
                                  </p:stCondLst>
                                  <p:childTnLst>
                                    <p:set>
                                      <p:cBhvr>
                                        <p:cTn id="1717" dur="1" fill="hold">
                                          <p:stCondLst>
                                            <p:cond delay="0"/>
                                          </p:stCondLst>
                                        </p:cTn>
                                        <p:tgtEl>
                                          <p:spTgt spid="208"/>
                                        </p:tgtEl>
                                        <p:attrNameLst>
                                          <p:attrName>style.visibility</p:attrName>
                                        </p:attrNameLst>
                                      </p:cBhvr>
                                      <p:to>
                                        <p:strVal val="visible"/>
                                      </p:to>
                                    </p:set>
                                    <p:anim calcmode="lin" valueType="num">
                                      <p:cBhvr additive="base">
                                        <p:cTn id="1718" dur="4000" fill="hold"/>
                                        <p:tgtEl>
                                          <p:spTgt spid="208"/>
                                        </p:tgtEl>
                                        <p:attrNameLst>
                                          <p:attrName>ppt_x</p:attrName>
                                        </p:attrNameLst>
                                      </p:cBhvr>
                                      <p:tavLst>
                                        <p:tav tm="0">
                                          <p:val>
                                            <p:strVal val="0-#ppt_w/2"/>
                                          </p:val>
                                        </p:tav>
                                        <p:tav tm="100000">
                                          <p:val>
                                            <p:strVal val="#ppt_x"/>
                                          </p:val>
                                        </p:tav>
                                      </p:tavLst>
                                    </p:anim>
                                    <p:anim calcmode="lin" valueType="num">
                                      <p:cBhvr additive="base">
                                        <p:cTn id="1719" dur="4000" fill="hold"/>
                                        <p:tgtEl>
                                          <p:spTgt spid="208"/>
                                        </p:tgtEl>
                                        <p:attrNameLst>
                                          <p:attrName>ppt_y</p:attrName>
                                        </p:attrNameLst>
                                      </p:cBhvr>
                                      <p:tavLst>
                                        <p:tav tm="0">
                                          <p:val>
                                            <p:strVal val="#ppt_y"/>
                                          </p:val>
                                        </p:tav>
                                        <p:tav tm="100000">
                                          <p:val>
                                            <p:strVal val="#ppt_y"/>
                                          </p:val>
                                        </p:tav>
                                      </p:tavLst>
                                    </p:anim>
                                  </p:childTnLst>
                                </p:cTn>
                              </p:par>
                              <p:par>
                                <p:cTn id="1720" presetID="2" presetClass="exit" presetSubtype="8" fill="hold" grpId="1" nodeType="withEffect">
                                  <p:stCondLst>
                                    <p:cond delay="0"/>
                                  </p:stCondLst>
                                  <p:childTnLst>
                                    <p:anim calcmode="lin" valueType="num">
                                      <p:cBhvr additive="base">
                                        <p:cTn id="1721" dur="4500"/>
                                        <p:tgtEl>
                                          <p:spTgt spid="208"/>
                                        </p:tgtEl>
                                        <p:attrNameLst>
                                          <p:attrName>ppt_x</p:attrName>
                                        </p:attrNameLst>
                                      </p:cBhvr>
                                      <p:tavLst>
                                        <p:tav tm="0">
                                          <p:val>
                                            <p:strVal val="ppt_x"/>
                                          </p:val>
                                        </p:tav>
                                        <p:tav tm="100000">
                                          <p:val>
                                            <p:strVal val="0-ppt_w/2"/>
                                          </p:val>
                                        </p:tav>
                                      </p:tavLst>
                                    </p:anim>
                                    <p:anim calcmode="lin" valueType="num">
                                      <p:cBhvr additive="base">
                                        <p:cTn id="1722" dur="4500"/>
                                        <p:tgtEl>
                                          <p:spTgt spid="208"/>
                                        </p:tgtEl>
                                        <p:attrNameLst>
                                          <p:attrName>ppt_y</p:attrName>
                                        </p:attrNameLst>
                                      </p:cBhvr>
                                      <p:tavLst>
                                        <p:tav tm="0">
                                          <p:val>
                                            <p:strVal val="ppt_y"/>
                                          </p:val>
                                        </p:tav>
                                        <p:tav tm="100000">
                                          <p:val>
                                            <p:strVal val="ppt_y"/>
                                          </p:val>
                                        </p:tav>
                                      </p:tavLst>
                                    </p:anim>
                                    <p:set>
                                      <p:cBhvr>
                                        <p:cTn id="1723" dur="1" fill="hold">
                                          <p:stCondLst>
                                            <p:cond delay="4499"/>
                                          </p:stCondLst>
                                        </p:cTn>
                                        <p:tgtEl>
                                          <p:spTgt spid="208"/>
                                        </p:tgtEl>
                                        <p:attrNameLst>
                                          <p:attrName>style.visibility</p:attrName>
                                        </p:attrNameLst>
                                      </p:cBhvr>
                                      <p:to>
                                        <p:strVal val="hidden"/>
                                      </p:to>
                                    </p:set>
                                  </p:childTnLst>
                                </p:cTn>
                              </p:par>
                              <p:par>
                                <p:cTn id="1724" presetID="3" presetClass="exit" presetSubtype="5" fill="hold" grpId="2" nodeType="withEffect">
                                  <p:stCondLst>
                                    <p:cond delay="0"/>
                                  </p:stCondLst>
                                  <p:childTnLst>
                                    <p:animEffect transition="out" filter="blinds(vertical)">
                                      <p:cBhvr>
                                        <p:cTn id="1725" dur="5500"/>
                                        <p:tgtEl>
                                          <p:spTgt spid="208"/>
                                        </p:tgtEl>
                                      </p:cBhvr>
                                    </p:animEffect>
                                    <p:set>
                                      <p:cBhvr>
                                        <p:cTn id="1726" dur="1" fill="hold">
                                          <p:stCondLst>
                                            <p:cond delay="5499"/>
                                          </p:stCondLst>
                                        </p:cTn>
                                        <p:tgtEl>
                                          <p:spTgt spid="208"/>
                                        </p:tgtEl>
                                        <p:attrNameLst>
                                          <p:attrName>style.visibility</p:attrName>
                                        </p:attrNameLst>
                                      </p:cBhvr>
                                      <p:to>
                                        <p:strVal val="hidden"/>
                                      </p:to>
                                    </p:set>
                                  </p:childTnLst>
                                </p:cTn>
                              </p:par>
                              <p:par>
                                <p:cTn id="1727" presetID="2" presetClass="entr" presetSubtype="8" fill="hold" grpId="0" nodeType="withEffect">
                                  <p:stCondLst>
                                    <p:cond delay="0"/>
                                  </p:stCondLst>
                                  <p:childTnLst>
                                    <p:set>
                                      <p:cBhvr>
                                        <p:cTn id="1728" dur="1" fill="hold">
                                          <p:stCondLst>
                                            <p:cond delay="0"/>
                                          </p:stCondLst>
                                        </p:cTn>
                                        <p:tgtEl>
                                          <p:spTgt spid="207"/>
                                        </p:tgtEl>
                                        <p:attrNameLst>
                                          <p:attrName>style.visibility</p:attrName>
                                        </p:attrNameLst>
                                      </p:cBhvr>
                                      <p:to>
                                        <p:strVal val="visible"/>
                                      </p:to>
                                    </p:set>
                                    <p:anim calcmode="lin" valueType="num">
                                      <p:cBhvr additive="base">
                                        <p:cTn id="1729" dur="4000" fill="hold"/>
                                        <p:tgtEl>
                                          <p:spTgt spid="207"/>
                                        </p:tgtEl>
                                        <p:attrNameLst>
                                          <p:attrName>ppt_x</p:attrName>
                                        </p:attrNameLst>
                                      </p:cBhvr>
                                      <p:tavLst>
                                        <p:tav tm="0">
                                          <p:val>
                                            <p:strVal val="0-#ppt_w/2"/>
                                          </p:val>
                                        </p:tav>
                                        <p:tav tm="100000">
                                          <p:val>
                                            <p:strVal val="#ppt_x"/>
                                          </p:val>
                                        </p:tav>
                                      </p:tavLst>
                                    </p:anim>
                                    <p:anim calcmode="lin" valueType="num">
                                      <p:cBhvr additive="base">
                                        <p:cTn id="1730" dur="4000" fill="hold"/>
                                        <p:tgtEl>
                                          <p:spTgt spid="207"/>
                                        </p:tgtEl>
                                        <p:attrNameLst>
                                          <p:attrName>ppt_y</p:attrName>
                                        </p:attrNameLst>
                                      </p:cBhvr>
                                      <p:tavLst>
                                        <p:tav tm="0">
                                          <p:val>
                                            <p:strVal val="#ppt_y"/>
                                          </p:val>
                                        </p:tav>
                                        <p:tav tm="100000">
                                          <p:val>
                                            <p:strVal val="#ppt_y"/>
                                          </p:val>
                                        </p:tav>
                                      </p:tavLst>
                                    </p:anim>
                                  </p:childTnLst>
                                </p:cTn>
                              </p:par>
                              <p:par>
                                <p:cTn id="1731" presetID="2" presetClass="exit" presetSubtype="8" fill="hold" grpId="1" nodeType="withEffect">
                                  <p:stCondLst>
                                    <p:cond delay="0"/>
                                  </p:stCondLst>
                                  <p:childTnLst>
                                    <p:anim calcmode="lin" valueType="num">
                                      <p:cBhvr additive="base">
                                        <p:cTn id="1732" dur="4500"/>
                                        <p:tgtEl>
                                          <p:spTgt spid="207"/>
                                        </p:tgtEl>
                                        <p:attrNameLst>
                                          <p:attrName>ppt_x</p:attrName>
                                        </p:attrNameLst>
                                      </p:cBhvr>
                                      <p:tavLst>
                                        <p:tav tm="0">
                                          <p:val>
                                            <p:strVal val="ppt_x"/>
                                          </p:val>
                                        </p:tav>
                                        <p:tav tm="100000">
                                          <p:val>
                                            <p:strVal val="0-ppt_w/2"/>
                                          </p:val>
                                        </p:tav>
                                      </p:tavLst>
                                    </p:anim>
                                    <p:anim calcmode="lin" valueType="num">
                                      <p:cBhvr additive="base">
                                        <p:cTn id="1733" dur="4500"/>
                                        <p:tgtEl>
                                          <p:spTgt spid="207"/>
                                        </p:tgtEl>
                                        <p:attrNameLst>
                                          <p:attrName>ppt_y</p:attrName>
                                        </p:attrNameLst>
                                      </p:cBhvr>
                                      <p:tavLst>
                                        <p:tav tm="0">
                                          <p:val>
                                            <p:strVal val="ppt_y"/>
                                          </p:val>
                                        </p:tav>
                                        <p:tav tm="100000">
                                          <p:val>
                                            <p:strVal val="ppt_y"/>
                                          </p:val>
                                        </p:tav>
                                      </p:tavLst>
                                    </p:anim>
                                    <p:set>
                                      <p:cBhvr>
                                        <p:cTn id="1734" dur="1" fill="hold">
                                          <p:stCondLst>
                                            <p:cond delay="4499"/>
                                          </p:stCondLst>
                                        </p:cTn>
                                        <p:tgtEl>
                                          <p:spTgt spid="207"/>
                                        </p:tgtEl>
                                        <p:attrNameLst>
                                          <p:attrName>style.visibility</p:attrName>
                                        </p:attrNameLst>
                                      </p:cBhvr>
                                      <p:to>
                                        <p:strVal val="hidden"/>
                                      </p:to>
                                    </p:set>
                                  </p:childTnLst>
                                </p:cTn>
                              </p:par>
                              <p:par>
                                <p:cTn id="1735" presetID="3" presetClass="exit" presetSubtype="5" fill="hold" grpId="2" nodeType="withEffect">
                                  <p:stCondLst>
                                    <p:cond delay="0"/>
                                  </p:stCondLst>
                                  <p:childTnLst>
                                    <p:animEffect transition="out" filter="blinds(vertical)">
                                      <p:cBhvr>
                                        <p:cTn id="1736" dur="5500"/>
                                        <p:tgtEl>
                                          <p:spTgt spid="207"/>
                                        </p:tgtEl>
                                      </p:cBhvr>
                                    </p:animEffect>
                                    <p:set>
                                      <p:cBhvr>
                                        <p:cTn id="1737" dur="1" fill="hold">
                                          <p:stCondLst>
                                            <p:cond delay="5499"/>
                                          </p:stCondLst>
                                        </p:cTn>
                                        <p:tgtEl>
                                          <p:spTgt spid="207"/>
                                        </p:tgtEl>
                                        <p:attrNameLst>
                                          <p:attrName>style.visibility</p:attrName>
                                        </p:attrNameLst>
                                      </p:cBhvr>
                                      <p:to>
                                        <p:strVal val="hidden"/>
                                      </p:to>
                                    </p:set>
                                  </p:childTnLst>
                                </p:cTn>
                              </p:par>
                              <p:par>
                                <p:cTn id="1738" presetID="2" presetClass="entr" presetSubtype="8" fill="hold" grpId="0" nodeType="withEffect">
                                  <p:stCondLst>
                                    <p:cond delay="0"/>
                                  </p:stCondLst>
                                  <p:childTnLst>
                                    <p:set>
                                      <p:cBhvr>
                                        <p:cTn id="1739" dur="1" fill="hold">
                                          <p:stCondLst>
                                            <p:cond delay="0"/>
                                          </p:stCondLst>
                                        </p:cTn>
                                        <p:tgtEl>
                                          <p:spTgt spid="206"/>
                                        </p:tgtEl>
                                        <p:attrNameLst>
                                          <p:attrName>style.visibility</p:attrName>
                                        </p:attrNameLst>
                                      </p:cBhvr>
                                      <p:to>
                                        <p:strVal val="visible"/>
                                      </p:to>
                                    </p:set>
                                    <p:anim calcmode="lin" valueType="num">
                                      <p:cBhvr additive="base">
                                        <p:cTn id="1740" dur="4000" fill="hold"/>
                                        <p:tgtEl>
                                          <p:spTgt spid="206"/>
                                        </p:tgtEl>
                                        <p:attrNameLst>
                                          <p:attrName>ppt_x</p:attrName>
                                        </p:attrNameLst>
                                      </p:cBhvr>
                                      <p:tavLst>
                                        <p:tav tm="0">
                                          <p:val>
                                            <p:strVal val="0-#ppt_w/2"/>
                                          </p:val>
                                        </p:tav>
                                        <p:tav tm="100000">
                                          <p:val>
                                            <p:strVal val="#ppt_x"/>
                                          </p:val>
                                        </p:tav>
                                      </p:tavLst>
                                    </p:anim>
                                    <p:anim calcmode="lin" valueType="num">
                                      <p:cBhvr additive="base">
                                        <p:cTn id="1741" dur="4000" fill="hold"/>
                                        <p:tgtEl>
                                          <p:spTgt spid="206"/>
                                        </p:tgtEl>
                                        <p:attrNameLst>
                                          <p:attrName>ppt_y</p:attrName>
                                        </p:attrNameLst>
                                      </p:cBhvr>
                                      <p:tavLst>
                                        <p:tav tm="0">
                                          <p:val>
                                            <p:strVal val="#ppt_y"/>
                                          </p:val>
                                        </p:tav>
                                        <p:tav tm="100000">
                                          <p:val>
                                            <p:strVal val="#ppt_y"/>
                                          </p:val>
                                        </p:tav>
                                      </p:tavLst>
                                    </p:anim>
                                  </p:childTnLst>
                                </p:cTn>
                              </p:par>
                              <p:par>
                                <p:cTn id="1742" presetID="2" presetClass="exit" presetSubtype="8" fill="hold" grpId="1" nodeType="withEffect">
                                  <p:stCondLst>
                                    <p:cond delay="0"/>
                                  </p:stCondLst>
                                  <p:childTnLst>
                                    <p:anim calcmode="lin" valueType="num">
                                      <p:cBhvr additive="base">
                                        <p:cTn id="1743" dur="4500"/>
                                        <p:tgtEl>
                                          <p:spTgt spid="206"/>
                                        </p:tgtEl>
                                        <p:attrNameLst>
                                          <p:attrName>ppt_x</p:attrName>
                                        </p:attrNameLst>
                                      </p:cBhvr>
                                      <p:tavLst>
                                        <p:tav tm="0">
                                          <p:val>
                                            <p:strVal val="ppt_x"/>
                                          </p:val>
                                        </p:tav>
                                        <p:tav tm="100000">
                                          <p:val>
                                            <p:strVal val="0-ppt_w/2"/>
                                          </p:val>
                                        </p:tav>
                                      </p:tavLst>
                                    </p:anim>
                                    <p:anim calcmode="lin" valueType="num">
                                      <p:cBhvr additive="base">
                                        <p:cTn id="1744" dur="4500"/>
                                        <p:tgtEl>
                                          <p:spTgt spid="206"/>
                                        </p:tgtEl>
                                        <p:attrNameLst>
                                          <p:attrName>ppt_y</p:attrName>
                                        </p:attrNameLst>
                                      </p:cBhvr>
                                      <p:tavLst>
                                        <p:tav tm="0">
                                          <p:val>
                                            <p:strVal val="ppt_y"/>
                                          </p:val>
                                        </p:tav>
                                        <p:tav tm="100000">
                                          <p:val>
                                            <p:strVal val="ppt_y"/>
                                          </p:val>
                                        </p:tav>
                                      </p:tavLst>
                                    </p:anim>
                                    <p:set>
                                      <p:cBhvr>
                                        <p:cTn id="1745" dur="1" fill="hold">
                                          <p:stCondLst>
                                            <p:cond delay="4499"/>
                                          </p:stCondLst>
                                        </p:cTn>
                                        <p:tgtEl>
                                          <p:spTgt spid="206"/>
                                        </p:tgtEl>
                                        <p:attrNameLst>
                                          <p:attrName>style.visibility</p:attrName>
                                        </p:attrNameLst>
                                      </p:cBhvr>
                                      <p:to>
                                        <p:strVal val="hidden"/>
                                      </p:to>
                                    </p:set>
                                  </p:childTnLst>
                                </p:cTn>
                              </p:par>
                              <p:par>
                                <p:cTn id="1746" presetID="3" presetClass="exit" presetSubtype="5" fill="hold" grpId="2" nodeType="withEffect">
                                  <p:stCondLst>
                                    <p:cond delay="0"/>
                                  </p:stCondLst>
                                  <p:childTnLst>
                                    <p:animEffect transition="out" filter="blinds(vertical)">
                                      <p:cBhvr>
                                        <p:cTn id="1747" dur="5500"/>
                                        <p:tgtEl>
                                          <p:spTgt spid="206"/>
                                        </p:tgtEl>
                                      </p:cBhvr>
                                    </p:animEffect>
                                    <p:set>
                                      <p:cBhvr>
                                        <p:cTn id="1748" dur="1" fill="hold">
                                          <p:stCondLst>
                                            <p:cond delay="5499"/>
                                          </p:stCondLst>
                                        </p:cTn>
                                        <p:tgtEl>
                                          <p:spTgt spid="206"/>
                                        </p:tgtEl>
                                        <p:attrNameLst>
                                          <p:attrName>style.visibility</p:attrName>
                                        </p:attrNameLst>
                                      </p:cBhvr>
                                      <p:to>
                                        <p:strVal val="hidden"/>
                                      </p:to>
                                    </p:set>
                                  </p:childTnLst>
                                </p:cTn>
                              </p:par>
                              <p:par>
                                <p:cTn id="1749" presetID="2" presetClass="entr" presetSubtype="8" fill="hold" grpId="0" nodeType="withEffect">
                                  <p:stCondLst>
                                    <p:cond delay="0"/>
                                  </p:stCondLst>
                                  <p:childTnLst>
                                    <p:set>
                                      <p:cBhvr>
                                        <p:cTn id="1750" dur="1" fill="hold">
                                          <p:stCondLst>
                                            <p:cond delay="0"/>
                                          </p:stCondLst>
                                        </p:cTn>
                                        <p:tgtEl>
                                          <p:spTgt spid="205"/>
                                        </p:tgtEl>
                                        <p:attrNameLst>
                                          <p:attrName>style.visibility</p:attrName>
                                        </p:attrNameLst>
                                      </p:cBhvr>
                                      <p:to>
                                        <p:strVal val="visible"/>
                                      </p:to>
                                    </p:set>
                                    <p:anim calcmode="lin" valueType="num">
                                      <p:cBhvr additive="base">
                                        <p:cTn id="1751" dur="4000" fill="hold"/>
                                        <p:tgtEl>
                                          <p:spTgt spid="205"/>
                                        </p:tgtEl>
                                        <p:attrNameLst>
                                          <p:attrName>ppt_x</p:attrName>
                                        </p:attrNameLst>
                                      </p:cBhvr>
                                      <p:tavLst>
                                        <p:tav tm="0">
                                          <p:val>
                                            <p:strVal val="0-#ppt_w/2"/>
                                          </p:val>
                                        </p:tav>
                                        <p:tav tm="100000">
                                          <p:val>
                                            <p:strVal val="#ppt_x"/>
                                          </p:val>
                                        </p:tav>
                                      </p:tavLst>
                                    </p:anim>
                                    <p:anim calcmode="lin" valueType="num">
                                      <p:cBhvr additive="base">
                                        <p:cTn id="1752" dur="4000" fill="hold"/>
                                        <p:tgtEl>
                                          <p:spTgt spid="205"/>
                                        </p:tgtEl>
                                        <p:attrNameLst>
                                          <p:attrName>ppt_y</p:attrName>
                                        </p:attrNameLst>
                                      </p:cBhvr>
                                      <p:tavLst>
                                        <p:tav tm="0">
                                          <p:val>
                                            <p:strVal val="#ppt_y"/>
                                          </p:val>
                                        </p:tav>
                                        <p:tav tm="100000">
                                          <p:val>
                                            <p:strVal val="#ppt_y"/>
                                          </p:val>
                                        </p:tav>
                                      </p:tavLst>
                                    </p:anim>
                                  </p:childTnLst>
                                </p:cTn>
                              </p:par>
                              <p:par>
                                <p:cTn id="1753" presetID="2" presetClass="exit" presetSubtype="8" fill="hold" grpId="1" nodeType="withEffect">
                                  <p:stCondLst>
                                    <p:cond delay="0"/>
                                  </p:stCondLst>
                                  <p:childTnLst>
                                    <p:anim calcmode="lin" valueType="num">
                                      <p:cBhvr additive="base">
                                        <p:cTn id="1754" dur="4500"/>
                                        <p:tgtEl>
                                          <p:spTgt spid="205"/>
                                        </p:tgtEl>
                                        <p:attrNameLst>
                                          <p:attrName>ppt_x</p:attrName>
                                        </p:attrNameLst>
                                      </p:cBhvr>
                                      <p:tavLst>
                                        <p:tav tm="0">
                                          <p:val>
                                            <p:strVal val="ppt_x"/>
                                          </p:val>
                                        </p:tav>
                                        <p:tav tm="100000">
                                          <p:val>
                                            <p:strVal val="0-ppt_w/2"/>
                                          </p:val>
                                        </p:tav>
                                      </p:tavLst>
                                    </p:anim>
                                    <p:anim calcmode="lin" valueType="num">
                                      <p:cBhvr additive="base">
                                        <p:cTn id="1755" dur="4500"/>
                                        <p:tgtEl>
                                          <p:spTgt spid="205"/>
                                        </p:tgtEl>
                                        <p:attrNameLst>
                                          <p:attrName>ppt_y</p:attrName>
                                        </p:attrNameLst>
                                      </p:cBhvr>
                                      <p:tavLst>
                                        <p:tav tm="0">
                                          <p:val>
                                            <p:strVal val="ppt_y"/>
                                          </p:val>
                                        </p:tav>
                                        <p:tav tm="100000">
                                          <p:val>
                                            <p:strVal val="ppt_y"/>
                                          </p:val>
                                        </p:tav>
                                      </p:tavLst>
                                    </p:anim>
                                    <p:set>
                                      <p:cBhvr>
                                        <p:cTn id="1756" dur="1" fill="hold">
                                          <p:stCondLst>
                                            <p:cond delay="4499"/>
                                          </p:stCondLst>
                                        </p:cTn>
                                        <p:tgtEl>
                                          <p:spTgt spid="205"/>
                                        </p:tgtEl>
                                        <p:attrNameLst>
                                          <p:attrName>style.visibility</p:attrName>
                                        </p:attrNameLst>
                                      </p:cBhvr>
                                      <p:to>
                                        <p:strVal val="hidden"/>
                                      </p:to>
                                    </p:set>
                                  </p:childTnLst>
                                </p:cTn>
                              </p:par>
                              <p:par>
                                <p:cTn id="1757" presetID="3" presetClass="exit" presetSubtype="5" fill="hold" grpId="2" nodeType="withEffect">
                                  <p:stCondLst>
                                    <p:cond delay="0"/>
                                  </p:stCondLst>
                                  <p:childTnLst>
                                    <p:animEffect transition="out" filter="blinds(vertical)">
                                      <p:cBhvr>
                                        <p:cTn id="1758" dur="5500"/>
                                        <p:tgtEl>
                                          <p:spTgt spid="205"/>
                                        </p:tgtEl>
                                      </p:cBhvr>
                                    </p:animEffect>
                                    <p:set>
                                      <p:cBhvr>
                                        <p:cTn id="1759" dur="1" fill="hold">
                                          <p:stCondLst>
                                            <p:cond delay="5499"/>
                                          </p:stCondLst>
                                        </p:cTn>
                                        <p:tgtEl>
                                          <p:spTgt spid="205"/>
                                        </p:tgtEl>
                                        <p:attrNameLst>
                                          <p:attrName>style.visibility</p:attrName>
                                        </p:attrNameLst>
                                      </p:cBhvr>
                                      <p:to>
                                        <p:strVal val="hidden"/>
                                      </p:to>
                                    </p:set>
                                  </p:childTnLst>
                                </p:cTn>
                              </p:par>
                              <p:par>
                                <p:cTn id="1760" presetID="2" presetClass="entr" presetSubtype="8" fill="hold" grpId="0" nodeType="withEffect">
                                  <p:stCondLst>
                                    <p:cond delay="0"/>
                                  </p:stCondLst>
                                  <p:childTnLst>
                                    <p:set>
                                      <p:cBhvr>
                                        <p:cTn id="1761" dur="1" fill="hold">
                                          <p:stCondLst>
                                            <p:cond delay="0"/>
                                          </p:stCondLst>
                                        </p:cTn>
                                        <p:tgtEl>
                                          <p:spTgt spid="204"/>
                                        </p:tgtEl>
                                        <p:attrNameLst>
                                          <p:attrName>style.visibility</p:attrName>
                                        </p:attrNameLst>
                                      </p:cBhvr>
                                      <p:to>
                                        <p:strVal val="visible"/>
                                      </p:to>
                                    </p:set>
                                    <p:anim calcmode="lin" valueType="num">
                                      <p:cBhvr additive="base">
                                        <p:cTn id="1762" dur="4000" fill="hold"/>
                                        <p:tgtEl>
                                          <p:spTgt spid="204"/>
                                        </p:tgtEl>
                                        <p:attrNameLst>
                                          <p:attrName>ppt_x</p:attrName>
                                        </p:attrNameLst>
                                      </p:cBhvr>
                                      <p:tavLst>
                                        <p:tav tm="0">
                                          <p:val>
                                            <p:strVal val="0-#ppt_w/2"/>
                                          </p:val>
                                        </p:tav>
                                        <p:tav tm="100000">
                                          <p:val>
                                            <p:strVal val="#ppt_x"/>
                                          </p:val>
                                        </p:tav>
                                      </p:tavLst>
                                    </p:anim>
                                    <p:anim calcmode="lin" valueType="num">
                                      <p:cBhvr additive="base">
                                        <p:cTn id="1763" dur="4000" fill="hold"/>
                                        <p:tgtEl>
                                          <p:spTgt spid="204"/>
                                        </p:tgtEl>
                                        <p:attrNameLst>
                                          <p:attrName>ppt_y</p:attrName>
                                        </p:attrNameLst>
                                      </p:cBhvr>
                                      <p:tavLst>
                                        <p:tav tm="0">
                                          <p:val>
                                            <p:strVal val="#ppt_y"/>
                                          </p:val>
                                        </p:tav>
                                        <p:tav tm="100000">
                                          <p:val>
                                            <p:strVal val="#ppt_y"/>
                                          </p:val>
                                        </p:tav>
                                      </p:tavLst>
                                    </p:anim>
                                  </p:childTnLst>
                                </p:cTn>
                              </p:par>
                              <p:par>
                                <p:cTn id="1764" presetID="2" presetClass="exit" presetSubtype="8" fill="hold" grpId="1" nodeType="withEffect">
                                  <p:stCondLst>
                                    <p:cond delay="0"/>
                                  </p:stCondLst>
                                  <p:childTnLst>
                                    <p:anim calcmode="lin" valueType="num">
                                      <p:cBhvr additive="base">
                                        <p:cTn id="1765" dur="4500"/>
                                        <p:tgtEl>
                                          <p:spTgt spid="204"/>
                                        </p:tgtEl>
                                        <p:attrNameLst>
                                          <p:attrName>ppt_x</p:attrName>
                                        </p:attrNameLst>
                                      </p:cBhvr>
                                      <p:tavLst>
                                        <p:tav tm="0">
                                          <p:val>
                                            <p:strVal val="ppt_x"/>
                                          </p:val>
                                        </p:tav>
                                        <p:tav tm="100000">
                                          <p:val>
                                            <p:strVal val="0-ppt_w/2"/>
                                          </p:val>
                                        </p:tav>
                                      </p:tavLst>
                                    </p:anim>
                                    <p:anim calcmode="lin" valueType="num">
                                      <p:cBhvr additive="base">
                                        <p:cTn id="1766" dur="4500"/>
                                        <p:tgtEl>
                                          <p:spTgt spid="204"/>
                                        </p:tgtEl>
                                        <p:attrNameLst>
                                          <p:attrName>ppt_y</p:attrName>
                                        </p:attrNameLst>
                                      </p:cBhvr>
                                      <p:tavLst>
                                        <p:tav tm="0">
                                          <p:val>
                                            <p:strVal val="ppt_y"/>
                                          </p:val>
                                        </p:tav>
                                        <p:tav tm="100000">
                                          <p:val>
                                            <p:strVal val="ppt_y"/>
                                          </p:val>
                                        </p:tav>
                                      </p:tavLst>
                                    </p:anim>
                                    <p:set>
                                      <p:cBhvr>
                                        <p:cTn id="1767" dur="1" fill="hold">
                                          <p:stCondLst>
                                            <p:cond delay="4499"/>
                                          </p:stCondLst>
                                        </p:cTn>
                                        <p:tgtEl>
                                          <p:spTgt spid="204"/>
                                        </p:tgtEl>
                                        <p:attrNameLst>
                                          <p:attrName>style.visibility</p:attrName>
                                        </p:attrNameLst>
                                      </p:cBhvr>
                                      <p:to>
                                        <p:strVal val="hidden"/>
                                      </p:to>
                                    </p:set>
                                  </p:childTnLst>
                                </p:cTn>
                              </p:par>
                              <p:par>
                                <p:cTn id="1768" presetID="3" presetClass="exit" presetSubtype="5" fill="hold" grpId="2" nodeType="withEffect">
                                  <p:stCondLst>
                                    <p:cond delay="0"/>
                                  </p:stCondLst>
                                  <p:childTnLst>
                                    <p:animEffect transition="out" filter="blinds(vertical)">
                                      <p:cBhvr>
                                        <p:cTn id="1769" dur="5500"/>
                                        <p:tgtEl>
                                          <p:spTgt spid="204"/>
                                        </p:tgtEl>
                                      </p:cBhvr>
                                    </p:animEffect>
                                    <p:set>
                                      <p:cBhvr>
                                        <p:cTn id="1770" dur="1" fill="hold">
                                          <p:stCondLst>
                                            <p:cond delay="5499"/>
                                          </p:stCondLst>
                                        </p:cTn>
                                        <p:tgtEl>
                                          <p:spTgt spid="204"/>
                                        </p:tgtEl>
                                        <p:attrNameLst>
                                          <p:attrName>style.visibility</p:attrName>
                                        </p:attrNameLst>
                                      </p:cBhvr>
                                      <p:to>
                                        <p:strVal val="hidden"/>
                                      </p:to>
                                    </p:set>
                                  </p:childTnLst>
                                </p:cTn>
                              </p:par>
                              <p:par>
                                <p:cTn id="1771" presetID="2" presetClass="entr" presetSubtype="8" fill="hold" grpId="0" nodeType="withEffect">
                                  <p:stCondLst>
                                    <p:cond delay="0"/>
                                  </p:stCondLst>
                                  <p:childTnLst>
                                    <p:set>
                                      <p:cBhvr>
                                        <p:cTn id="1772" dur="1" fill="hold">
                                          <p:stCondLst>
                                            <p:cond delay="0"/>
                                          </p:stCondLst>
                                        </p:cTn>
                                        <p:tgtEl>
                                          <p:spTgt spid="203"/>
                                        </p:tgtEl>
                                        <p:attrNameLst>
                                          <p:attrName>style.visibility</p:attrName>
                                        </p:attrNameLst>
                                      </p:cBhvr>
                                      <p:to>
                                        <p:strVal val="visible"/>
                                      </p:to>
                                    </p:set>
                                    <p:anim calcmode="lin" valueType="num">
                                      <p:cBhvr additive="base">
                                        <p:cTn id="1773" dur="4000" fill="hold"/>
                                        <p:tgtEl>
                                          <p:spTgt spid="203"/>
                                        </p:tgtEl>
                                        <p:attrNameLst>
                                          <p:attrName>ppt_x</p:attrName>
                                        </p:attrNameLst>
                                      </p:cBhvr>
                                      <p:tavLst>
                                        <p:tav tm="0">
                                          <p:val>
                                            <p:strVal val="0-#ppt_w/2"/>
                                          </p:val>
                                        </p:tav>
                                        <p:tav tm="100000">
                                          <p:val>
                                            <p:strVal val="#ppt_x"/>
                                          </p:val>
                                        </p:tav>
                                      </p:tavLst>
                                    </p:anim>
                                    <p:anim calcmode="lin" valueType="num">
                                      <p:cBhvr additive="base">
                                        <p:cTn id="1774" dur="4000" fill="hold"/>
                                        <p:tgtEl>
                                          <p:spTgt spid="203"/>
                                        </p:tgtEl>
                                        <p:attrNameLst>
                                          <p:attrName>ppt_y</p:attrName>
                                        </p:attrNameLst>
                                      </p:cBhvr>
                                      <p:tavLst>
                                        <p:tav tm="0">
                                          <p:val>
                                            <p:strVal val="#ppt_y"/>
                                          </p:val>
                                        </p:tav>
                                        <p:tav tm="100000">
                                          <p:val>
                                            <p:strVal val="#ppt_y"/>
                                          </p:val>
                                        </p:tav>
                                      </p:tavLst>
                                    </p:anim>
                                  </p:childTnLst>
                                </p:cTn>
                              </p:par>
                              <p:par>
                                <p:cTn id="1775" presetID="2" presetClass="exit" presetSubtype="8" fill="hold" grpId="1" nodeType="withEffect">
                                  <p:stCondLst>
                                    <p:cond delay="0"/>
                                  </p:stCondLst>
                                  <p:childTnLst>
                                    <p:anim calcmode="lin" valueType="num">
                                      <p:cBhvr additive="base">
                                        <p:cTn id="1776" dur="4500"/>
                                        <p:tgtEl>
                                          <p:spTgt spid="203"/>
                                        </p:tgtEl>
                                        <p:attrNameLst>
                                          <p:attrName>ppt_x</p:attrName>
                                        </p:attrNameLst>
                                      </p:cBhvr>
                                      <p:tavLst>
                                        <p:tav tm="0">
                                          <p:val>
                                            <p:strVal val="ppt_x"/>
                                          </p:val>
                                        </p:tav>
                                        <p:tav tm="100000">
                                          <p:val>
                                            <p:strVal val="0-ppt_w/2"/>
                                          </p:val>
                                        </p:tav>
                                      </p:tavLst>
                                    </p:anim>
                                    <p:anim calcmode="lin" valueType="num">
                                      <p:cBhvr additive="base">
                                        <p:cTn id="1777" dur="4500"/>
                                        <p:tgtEl>
                                          <p:spTgt spid="203"/>
                                        </p:tgtEl>
                                        <p:attrNameLst>
                                          <p:attrName>ppt_y</p:attrName>
                                        </p:attrNameLst>
                                      </p:cBhvr>
                                      <p:tavLst>
                                        <p:tav tm="0">
                                          <p:val>
                                            <p:strVal val="ppt_y"/>
                                          </p:val>
                                        </p:tav>
                                        <p:tav tm="100000">
                                          <p:val>
                                            <p:strVal val="ppt_y"/>
                                          </p:val>
                                        </p:tav>
                                      </p:tavLst>
                                    </p:anim>
                                    <p:set>
                                      <p:cBhvr>
                                        <p:cTn id="1778" dur="1" fill="hold">
                                          <p:stCondLst>
                                            <p:cond delay="4499"/>
                                          </p:stCondLst>
                                        </p:cTn>
                                        <p:tgtEl>
                                          <p:spTgt spid="203"/>
                                        </p:tgtEl>
                                        <p:attrNameLst>
                                          <p:attrName>style.visibility</p:attrName>
                                        </p:attrNameLst>
                                      </p:cBhvr>
                                      <p:to>
                                        <p:strVal val="hidden"/>
                                      </p:to>
                                    </p:set>
                                  </p:childTnLst>
                                </p:cTn>
                              </p:par>
                              <p:par>
                                <p:cTn id="1779" presetID="3" presetClass="exit" presetSubtype="5" fill="hold" grpId="2" nodeType="withEffect">
                                  <p:stCondLst>
                                    <p:cond delay="0"/>
                                  </p:stCondLst>
                                  <p:childTnLst>
                                    <p:animEffect transition="out" filter="blinds(vertical)">
                                      <p:cBhvr>
                                        <p:cTn id="1780" dur="5500"/>
                                        <p:tgtEl>
                                          <p:spTgt spid="203"/>
                                        </p:tgtEl>
                                      </p:cBhvr>
                                    </p:animEffect>
                                    <p:set>
                                      <p:cBhvr>
                                        <p:cTn id="1781" dur="1" fill="hold">
                                          <p:stCondLst>
                                            <p:cond delay="5499"/>
                                          </p:stCondLst>
                                        </p:cTn>
                                        <p:tgtEl>
                                          <p:spTgt spid="203"/>
                                        </p:tgtEl>
                                        <p:attrNameLst>
                                          <p:attrName>style.visibility</p:attrName>
                                        </p:attrNameLst>
                                      </p:cBhvr>
                                      <p:to>
                                        <p:strVal val="hidden"/>
                                      </p:to>
                                    </p:set>
                                  </p:childTnLst>
                                </p:cTn>
                              </p:par>
                              <p:par>
                                <p:cTn id="1782" presetID="2" presetClass="entr" presetSubtype="8" fill="hold" grpId="0" nodeType="withEffect">
                                  <p:stCondLst>
                                    <p:cond delay="0"/>
                                  </p:stCondLst>
                                  <p:childTnLst>
                                    <p:set>
                                      <p:cBhvr>
                                        <p:cTn id="1783" dur="1" fill="hold">
                                          <p:stCondLst>
                                            <p:cond delay="0"/>
                                          </p:stCondLst>
                                        </p:cTn>
                                        <p:tgtEl>
                                          <p:spTgt spid="202"/>
                                        </p:tgtEl>
                                        <p:attrNameLst>
                                          <p:attrName>style.visibility</p:attrName>
                                        </p:attrNameLst>
                                      </p:cBhvr>
                                      <p:to>
                                        <p:strVal val="visible"/>
                                      </p:to>
                                    </p:set>
                                    <p:anim calcmode="lin" valueType="num">
                                      <p:cBhvr additive="base">
                                        <p:cTn id="1784" dur="4000" fill="hold"/>
                                        <p:tgtEl>
                                          <p:spTgt spid="202"/>
                                        </p:tgtEl>
                                        <p:attrNameLst>
                                          <p:attrName>ppt_x</p:attrName>
                                        </p:attrNameLst>
                                      </p:cBhvr>
                                      <p:tavLst>
                                        <p:tav tm="0">
                                          <p:val>
                                            <p:strVal val="0-#ppt_w/2"/>
                                          </p:val>
                                        </p:tav>
                                        <p:tav tm="100000">
                                          <p:val>
                                            <p:strVal val="#ppt_x"/>
                                          </p:val>
                                        </p:tav>
                                      </p:tavLst>
                                    </p:anim>
                                    <p:anim calcmode="lin" valueType="num">
                                      <p:cBhvr additive="base">
                                        <p:cTn id="1785" dur="4000" fill="hold"/>
                                        <p:tgtEl>
                                          <p:spTgt spid="202"/>
                                        </p:tgtEl>
                                        <p:attrNameLst>
                                          <p:attrName>ppt_y</p:attrName>
                                        </p:attrNameLst>
                                      </p:cBhvr>
                                      <p:tavLst>
                                        <p:tav tm="0">
                                          <p:val>
                                            <p:strVal val="#ppt_y"/>
                                          </p:val>
                                        </p:tav>
                                        <p:tav tm="100000">
                                          <p:val>
                                            <p:strVal val="#ppt_y"/>
                                          </p:val>
                                        </p:tav>
                                      </p:tavLst>
                                    </p:anim>
                                  </p:childTnLst>
                                </p:cTn>
                              </p:par>
                              <p:par>
                                <p:cTn id="1786" presetID="2" presetClass="exit" presetSubtype="8" fill="hold" grpId="1" nodeType="withEffect">
                                  <p:stCondLst>
                                    <p:cond delay="0"/>
                                  </p:stCondLst>
                                  <p:childTnLst>
                                    <p:anim calcmode="lin" valueType="num">
                                      <p:cBhvr additive="base">
                                        <p:cTn id="1787" dur="4500"/>
                                        <p:tgtEl>
                                          <p:spTgt spid="202"/>
                                        </p:tgtEl>
                                        <p:attrNameLst>
                                          <p:attrName>ppt_x</p:attrName>
                                        </p:attrNameLst>
                                      </p:cBhvr>
                                      <p:tavLst>
                                        <p:tav tm="0">
                                          <p:val>
                                            <p:strVal val="ppt_x"/>
                                          </p:val>
                                        </p:tav>
                                        <p:tav tm="100000">
                                          <p:val>
                                            <p:strVal val="0-ppt_w/2"/>
                                          </p:val>
                                        </p:tav>
                                      </p:tavLst>
                                    </p:anim>
                                    <p:anim calcmode="lin" valueType="num">
                                      <p:cBhvr additive="base">
                                        <p:cTn id="1788" dur="4500"/>
                                        <p:tgtEl>
                                          <p:spTgt spid="202"/>
                                        </p:tgtEl>
                                        <p:attrNameLst>
                                          <p:attrName>ppt_y</p:attrName>
                                        </p:attrNameLst>
                                      </p:cBhvr>
                                      <p:tavLst>
                                        <p:tav tm="0">
                                          <p:val>
                                            <p:strVal val="ppt_y"/>
                                          </p:val>
                                        </p:tav>
                                        <p:tav tm="100000">
                                          <p:val>
                                            <p:strVal val="ppt_y"/>
                                          </p:val>
                                        </p:tav>
                                      </p:tavLst>
                                    </p:anim>
                                    <p:set>
                                      <p:cBhvr>
                                        <p:cTn id="1789" dur="1" fill="hold">
                                          <p:stCondLst>
                                            <p:cond delay="4499"/>
                                          </p:stCondLst>
                                        </p:cTn>
                                        <p:tgtEl>
                                          <p:spTgt spid="202"/>
                                        </p:tgtEl>
                                        <p:attrNameLst>
                                          <p:attrName>style.visibility</p:attrName>
                                        </p:attrNameLst>
                                      </p:cBhvr>
                                      <p:to>
                                        <p:strVal val="hidden"/>
                                      </p:to>
                                    </p:set>
                                  </p:childTnLst>
                                </p:cTn>
                              </p:par>
                              <p:par>
                                <p:cTn id="1790" presetID="3" presetClass="exit" presetSubtype="5" fill="hold" grpId="2" nodeType="withEffect">
                                  <p:stCondLst>
                                    <p:cond delay="0"/>
                                  </p:stCondLst>
                                  <p:childTnLst>
                                    <p:animEffect transition="out" filter="blinds(vertical)">
                                      <p:cBhvr>
                                        <p:cTn id="1791" dur="5500"/>
                                        <p:tgtEl>
                                          <p:spTgt spid="202"/>
                                        </p:tgtEl>
                                      </p:cBhvr>
                                    </p:animEffect>
                                    <p:set>
                                      <p:cBhvr>
                                        <p:cTn id="1792" dur="1" fill="hold">
                                          <p:stCondLst>
                                            <p:cond delay="5499"/>
                                          </p:stCondLst>
                                        </p:cTn>
                                        <p:tgtEl>
                                          <p:spTgt spid="202"/>
                                        </p:tgtEl>
                                        <p:attrNameLst>
                                          <p:attrName>style.visibility</p:attrName>
                                        </p:attrNameLst>
                                      </p:cBhvr>
                                      <p:to>
                                        <p:strVal val="hidden"/>
                                      </p:to>
                                    </p:set>
                                  </p:childTnLst>
                                </p:cTn>
                              </p:par>
                              <p:par>
                                <p:cTn id="1793" presetID="2" presetClass="entr" presetSubtype="8" fill="hold" grpId="0" nodeType="withEffect">
                                  <p:stCondLst>
                                    <p:cond delay="0"/>
                                  </p:stCondLst>
                                  <p:childTnLst>
                                    <p:set>
                                      <p:cBhvr>
                                        <p:cTn id="1794" dur="1" fill="hold">
                                          <p:stCondLst>
                                            <p:cond delay="0"/>
                                          </p:stCondLst>
                                        </p:cTn>
                                        <p:tgtEl>
                                          <p:spTgt spid="201"/>
                                        </p:tgtEl>
                                        <p:attrNameLst>
                                          <p:attrName>style.visibility</p:attrName>
                                        </p:attrNameLst>
                                      </p:cBhvr>
                                      <p:to>
                                        <p:strVal val="visible"/>
                                      </p:to>
                                    </p:set>
                                    <p:anim calcmode="lin" valueType="num">
                                      <p:cBhvr additive="base">
                                        <p:cTn id="1795" dur="4000" fill="hold"/>
                                        <p:tgtEl>
                                          <p:spTgt spid="201"/>
                                        </p:tgtEl>
                                        <p:attrNameLst>
                                          <p:attrName>ppt_x</p:attrName>
                                        </p:attrNameLst>
                                      </p:cBhvr>
                                      <p:tavLst>
                                        <p:tav tm="0">
                                          <p:val>
                                            <p:strVal val="0-#ppt_w/2"/>
                                          </p:val>
                                        </p:tav>
                                        <p:tav tm="100000">
                                          <p:val>
                                            <p:strVal val="#ppt_x"/>
                                          </p:val>
                                        </p:tav>
                                      </p:tavLst>
                                    </p:anim>
                                    <p:anim calcmode="lin" valueType="num">
                                      <p:cBhvr additive="base">
                                        <p:cTn id="1796" dur="4000" fill="hold"/>
                                        <p:tgtEl>
                                          <p:spTgt spid="201"/>
                                        </p:tgtEl>
                                        <p:attrNameLst>
                                          <p:attrName>ppt_y</p:attrName>
                                        </p:attrNameLst>
                                      </p:cBhvr>
                                      <p:tavLst>
                                        <p:tav tm="0">
                                          <p:val>
                                            <p:strVal val="#ppt_y"/>
                                          </p:val>
                                        </p:tav>
                                        <p:tav tm="100000">
                                          <p:val>
                                            <p:strVal val="#ppt_y"/>
                                          </p:val>
                                        </p:tav>
                                      </p:tavLst>
                                    </p:anim>
                                  </p:childTnLst>
                                </p:cTn>
                              </p:par>
                              <p:par>
                                <p:cTn id="1797" presetID="2" presetClass="exit" presetSubtype="8" fill="hold" grpId="1" nodeType="withEffect">
                                  <p:stCondLst>
                                    <p:cond delay="0"/>
                                  </p:stCondLst>
                                  <p:childTnLst>
                                    <p:anim calcmode="lin" valueType="num">
                                      <p:cBhvr additive="base">
                                        <p:cTn id="1798" dur="4500"/>
                                        <p:tgtEl>
                                          <p:spTgt spid="201"/>
                                        </p:tgtEl>
                                        <p:attrNameLst>
                                          <p:attrName>ppt_x</p:attrName>
                                        </p:attrNameLst>
                                      </p:cBhvr>
                                      <p:tavLst>
                                        <p:tav tm="0">
                                          <p:val>
                                            <p:strVal val="ppt_x"/>
                                          </p:val>
                                        </p:tav>
                                        <p:tav tm="100000">
                                          <p:val>
                                            <p:strVal val="0-ppt_w/2"/>
                                          </p:val>
                                        </p:tav>
                                      </p:tavLst>
                                    </p:anim>
                                    <p:anim calcmode="lin" valueType="num">
                                      <p:cBhvr additive="base">
                                        <p:cTn id="1799" dur="4500"/>
                                        <p:tgtEl>
                                          <p:spTgt spid="201"/>
                                        </p:tgtEl>
                                        <p:attrNameLst>
                                          <p:attrName>ppt_y</p:attrName>
                                        </p:attrNameLst>
                                      </p:cBhvr>
                                      <p:tavLst>
                                        <p:tav tm="0">
                                          <p:val>
                                            <p:strVal val="ppt_y"/>
                                          </p:val>
                                        </p:tav>
                                        <p:tav tm="100000">
                                          <p:val>
                                            <p:strVal val="ppt_y"/>
                                          </p:val>
                                        </p:tav>
                                      </p:tavLst>
                                    </p:anim>
                                    <p:set>
                                      <p:cBhvr>
                                        <p:cTn id="1800" dur="1" fill="hold">
                                          <p:stCondLst>
                                            <p:cond delay="4499"/>
                                          </p:stCondLst>
                                        </p:cTn>
                                        <p:tgtEl>
                                          <p:spTgt spid="201"/>
                                        </p:tgtEl>
                                        <p:attrNameLst>
                                          <p:attrName>style.visibility</p:attrName>
                                        </p:attrNameLst>
                                      </p:cBhvr>
                                      <p:to>
                                        <p:strVal val="hidden"/>
                                      </p:to>
                                    </p:set>
                                  </p:childTnLst>
                                </p:cTn>
                              </p:par>
                              <p:par>
                                <p:cTn id="1801" presetID="3" presetClass="exit" presetSubtype="5" fill="hold" grpId="2" nodeType="withEffect">
                                  <p:stCondLst>
                                    <p:cond delay="0"/>
                                  </p:stCondLst>
                                  <p:childTnLst>
                                    <p:animEffect transition="out" filter="blinds(vertical)">
                                      <p:cBhvr>
                                        <p:cTn id="1802" dur="5500"/>
                                        <p:tgtEl>
                                          <p:spTgt spid="201"/>
                                        </p:tgtEl>
                                      </p:cBhvr>
                                    </p:animEffect>
                                    <p:set>
                                      <p:cBhvr>
                                        <p:cTn id="1803" dur="1" fill="hold">
                                          <p:stCondLst>
                                            <p:cond delay="5499"/>
                                          </p:stCondLst>
                                        </p:cTn>
                                        <p:tgtEl>
                                          <p:spTgt spid="201"/>
                                        </p:tgtEl>
                                        <p:attrNameLst>
                                          <p:attrName>style.visibility</p:attrName>
                                        </p:attrNameLst>
                                      </p:cBhvr>
                                      <p:to>
                                        <p:strVal val="hidden"/>
                                      </p:to>
                                    </p:set>
                                  </p:childTnLst>
                                </p:cTn>
                              </p:par>
                              <p:par>
                                <p:cTn id="1804" presetID="2" presetClass="entr" presetSubtype="8" fill="hold" grpId="0" nodeType="withEffect">
                                  <p:stCondLst>
                                    <p:cond delay="0"/>
                                  </p:stCondLst>
                                  <p:childTnLst>
                                    <p:set>
                                      <p:cBhvr>
                                        <p:cTn id="1805" dur="1" fill="hold">
                                          <p:stCondLst>
                                            <p:cond delay="0"/>
                                          </p:stCondLst>
                                        </p:cTn>
                                        <p:tgtEl>
                                          <p:spTgt spid="200"/>
                                        </p:tgtEl>
                                        <p:attrNameLst>
                                          <p:attrName>style.visibility</p:attrName>
                                        </p:attrNameLst>
                                      </p:cBhvr>
                                      <p:to>
                                        <p:strVal val="visible"/>
                                      </p:to>
                                    </p:set>
                                    <p:anim calcmode="lin" valueType="num">
                                      <p:cBhvr additive="base">
                                        <p:cTn id="1806" dur="4000" fill="hold"/>
                                        <p:tgtEl>
                                          <p:spTgt spid="200"/>
                                        </p:tgtEl>
                                        <p:attrNameLst>
                                          <p:attrName>ppt_x</p:attrName>
                                        </p:attrNameLst>
                                      </p:cBhvr>
                                      <p:tavLst>
                                        <p:tav tm="0">
                                          <p:val>
                                            <p:strVal val="0-#ppt_w/2"/>
                                          </p:val>
                                        </p:tav>
                                        <p:tav tm="100000">
                                          <p:val>
                                            <p:strVal val="#ppt_x"/>
                                          </p:val>
                                        </p:tav>
                                      </p:tavLst>
                                    </p:anim>
                                    <p:anim calcmode="lin" valueType="num">
                                      <p:cBhvr additive="base">
                                        <p:cTn id="1807" dur="4000" fill="hold"/>
                                        <p:tgtEl>
                                          <p:spTgt spid="200"/>
                                        </p:tgtEl>
                                        <p:attrNameLst>
                                          <p:attrName>ppt_y</p:attrName>
                                        </p:attrNameLst>
                                      </p:cBhvr>
                                      <p:tavLst>
                                        <p:tav tm="0">
                                          <p:val>
                                            <p:strVal val="#ppt_y"/>
                                          </p:val>
                                        </p:tav>
                                        <p:tav tm="100000">
                                          <p:val>
                                            <p:strVal val="#ppt_y"/>
                                          </p:val>
                                        </p:tav>
                                      </p:tavLst>
                                    </p:anim>
                                  </p:childTnLst>
                                </p:cTn>
                              </p:par>
                              <p:par>
                                <p:cTn id="1808" presetID="2" presetClass="exit" presetSubtype="8" fill="hold" grpId="1" nodeType="withEffect">
                                  <p:stCondLst>
                                    <p:cond delay="0"/>
                                  </p:stCondLst>
                                  <p:childTnLst>
                                    <p:anim calcmode="lin" valueType="num">
                                      <p:cBhvr additive="base">
                                        <p:cTn id="1809" dur="4500"/>
                                        <p:tgtEl>
                                          <p:spTgt spid="200"/>
                                        </p:tgtEl>
                                        <p:attrNameLst>
                                          <p:attrName>ppt_x</p:attrName>
                                        </p:attrNameLst>
                                      </p:cBhvr>
                                      <p:tavLst>
                                        <p:tav tm="0">
                                          <p:val>
                                            <p:strVal val="ppt_x"/>
                                          </p:val>
                                        </p:tav>
                                        <p:tav tm="100000">
                                          <p:val>
                                            <p:strVal val="0-ppt_w/2"/>
                                          </p:val>
                                        </p:tav>
                                      </p:tavLst>
                                    </p:anim>
                                    <p:anim calcmode="lin" valueType="num">
                                      <p:cBhvr additive="base">
                                        <p:cTn id="1810" dur="4500"/>
                                        <p:tgtEl>
                                          <p:spTgt spid="200"/>
                                        </p:tgtEl>
                                        <p:attrNameLst>
                                          <p:attrName>ppt_y</p:attrName>
                                        </p:attrNameLst>
                                      </p:cBhvr>
                                      <p:tavLst>
                                        <p:tav tm="0">
                                          <p:val>
                                            <p:strVal val="ppt_y"/>
                                          </p:val>
                                        </p:tav>
                                        <p:tav tm="100000">
                                          <p:val>
                                            <p:strVal val="ppt_y"/>
                                          </p:val>
                                        </p:tav>
                                      </p:tavLst>
                                    </p:anim>
                                    <p:set>
                                      <p:cBhvr>
                                        <p:cTn id="1811" dur="1" fill="hold">
                                          <p:stCondLst>
                                            <p:cond delay="4499"/>
                                          </p:stCondLst>
                                        </p:cTn>
                                        <p:tgtEl>
                                          <p:spTgt spid="200"/>
                                        </p:tgtEl>
                                        <p:attrNameLst>
                                          <p:attrName>style.visibility</p:attrName>
                                        </p:attrNameLst>
                                      </p:cBhvr>
                                      <p:to>
                                        <p:strVal val="hidden"/>
                                      </p:to>
                                    </p:set>
                                  </p:childTnLst>
                                </p:cTn>
                              </p:par>
                              <p:par>
                                <p:cTn id="1812" presetID="3" presetClass="exit" presetSubtype="5" fill="hold" grpId="2" nodeType="withEffect">
                                  <p:stCondLst>
                                    <p:cond delay="0"/>
                                  </p:stCondLst>
                                  <p:childTnLst>
                                    <p:animEffect transition="out" filter="blinds(vertical)">
                                      <p:cBhvr>
                                        <p:cTn id="1813" dur="5500"/>
                                        <p:tgtEl>
                                          <p:spTgt spid="200"/>
                                        </p:tgtEl>
                                      </p:cBhvr>
                                    </p:animEffect>
                                    <p:set>
                                      <p:cBhvr>
                                        <p:cTn id="1814" dur="1" fill="hold">
                                          <p:stCondLst>
                                            <p:cond delay="5499"/>
                                          </p:stCondLst>
                                        </p:cTn>
                                        <p:tgtEl>
                                          <p:spTgt spid="200"/>
                                        </p:tgtEl>
                                        <p:attrNameLst>
                                          <p:attrName>style.visibility</p:attrName>
                                        </p:attrNameLst>
                                      </p:cBhvr>
                                      <p:to>
                                        <p:strVal val="hidden"/>
                                      </p:to>
                                    </p:set>
                                  </p:childTnLst>
                                </p:cTn>
                              </p:par>
                              <p:par>
                                <p:cTn id="1815" presetID="2" presetClass="entr" presetSubtype="8" fill="hold" grpId="0" nodeType="withEffect">
                                  <p:stCondLst>
                                    <p:cond delay="0"/>
                                  </p:stCondLst>
                                  <p:childTnLst>
                                    <p:set>
                                      <p:cBhvr>
                                        <p:cTn id="1816" dur="1" fill="hold">
                                          <p:stCondLst>
                                            <p:cond delay="0"/>
                                          </p:stCondLst>
                                        </p:cTn>
                                        <p:tgtEl>
                                          <p:spTgt spid="199"/>
                                        </p:tgtEl>
                                        <p:attrNameLst>
                                          <p:attrName>style.visibility</p:attrName>
                                        </p:attrNameLst>
                                      </p:cBhvr>
                                      <p:to>
                                        <p:strVal val="visible"/>
                                      </p:to>
                                    </p:set>
                                    <p:anim calcmode="lin" valueType="num">
                                      <p:cBhvr additive="base">
                                        <p:cTn id="1817" dur="4000" fill="hold"/>
                                        <p:tgtEl>
                                          <p:spTgt spid="199"/>
                                        </p:tgtEl>
                                        <p:attrNameLst>
                                          <p:attrName>ppt_x</p:attrName>
                                        </p:attrNameLst>
                                      </p:cBhvr>
                                      <p:tavLst>
                                        <p:tav tm="0">
                                          <p:val>
                                            <p:strVal val="0-#ppt_w/2"/>
                                          </p:val>
                                        </p:tav>
                                        <p:tav tm="100000">
                                          <p:val>
                                            <p:strVal val="#ppt_x"/>
                                          </p:val>
                                        </p:tav>
                                      </p:tavLst>
                                    </p:anim>
                                    <p:anim calcmode="lin" valueType="num">
                                      <p:cBhvr additive="base">
                                        <p:cTn id="1818" dur="4000" fill="hold"/>
                                        <p:tgtEl>
                                          <p:spTgt spid="199"/>
                                        </p:tgtEl>
                                        <p:attrNameLst>
                                          <p:attrName>ppt_y</p:attrName>
                                        </p:attrNameLst>
                                      </p:cBhvr>
                                      <p:tavLst>
                                        <p:tav tm="0">
                                          <p:val>
                                            <p:strVal val="#ppt_y"/>
                                          </p:val>
                                        </p:tav>
                                        <p:tav tm="100000">
                                          <p:val>
                                            <p:strVal val="#ppt_y"/>
                                          </p:val>
                                        </p:tav>
                                      </p:tavLst>
                                    </p:anim>
                                  </p:childTnLst>
                                </p:cTn>
                              </p:par>
                              <p:par>
                                <p:cTn id="1819" presetID="2" presetClass="exit" presetSubtype="8" fill="hold" grpId="1" nodeType="withEffect">
                                  <p:stCondLst>
                                    <p:cond delay="0"/>
                                  </p:stCondLst>
                                  <p:childTnLst>
                                    <p:anim calcmode="lin" valueType="num">
                                      <p:cBhvr additive="base">
                                        <p:cTn id="1820" dur="4500"/>
                                        <p:tgtEl>
                                          <p:spTgt spid="199"/>
                                        </p:tgtEl>
                                        <p:attrNameLst>
                                          <p:attrName>ppt_x</p:attrName>
                                        </p:attrNameLst>
                                      </p:cBhvr>
                                      <p:tavLst>
                                        <p:tav tm="0">
                                          <p:val>
                                            <p:strVal val="ppt_x"/>
                                          </p:val>
                                        </p:tav>
                                        <p:tav tm="100000">
                                          <p:val>
                                            <p:strVal val="0-ppt_w/2"/>
                                          </p:val>
                                        </p:tav>
                                      </p:tavLst>
                                    </p:anim>
                                    <p:anim calcmode="lin" valueType="num">
                                      <p:cBhvr additive="base">
                                        <p:cTn id="1821" dur="4500"/>
                                        <p:tgtEl>
                                          <p:spTgt spid="199"/>
                                        </p:tgtEl>
                                        <p:attrNameLst>
                                          <p:attrName>ppt_y</p:attrName>
                                        </p:attrNameLst>
                                      </p:cBhvr>
                                      <p:tavLst>
                                        <p:tav tm="0">
                                          <p:val>
                                            <p:strVal val="ppt_y"/>
                                          </p:val>
                                        </p:tav>
                                        <p:tav tm="100000">
                                          <p:val>
                                            <p:strVal val="ppt_y"/>
                                          </p:val>
                                        </p:tav>
                                      </p:tavLst>
                                    </p:anim>
                                    <p:set>
                                      <p:cBhvr>
                                        <p:cTn id="1822" dur="1" fill="hold">
                                          <p:stCondLst>
                                            <p:cond delay="4499"/>
                                          </p:stCondLst>
                                        </p:cTn>
                                        <p:tgtEl>
                                          <p:spTgt spid="199"/>
                                        </p:tgtEl>
                                        <p:attrNameLst>
                                          <p:attrName>style.visibility</p:attrName>
                                        </p:attrNameLst>
                                      </p:cBhvr>
                                      <p:to>
                                        <p:strVal val="hidden"/>
                                      </p:to>
                                    </p:set>
                                  </p:childTnLst>
                                </p:cTn>
                              </p:par>
                              <p:par>
                                <p:cTn id="1823" presetID="3" presetClass="exit" presetSubtype="5" fill="hold" grpId="2" nodeType="withEffect">
                                  <p:stCondLst>
                                    <p:cond delay="0"/>
                                  </p:stCondLst>
                                  <p:childTnLst>
                                    <p:animEffect transition="out" filter="blinds(vertical)">
                                      <p:cBhvr>
                                        <p:cTn id="1824" dur="5500"/>
                                        <p:tgtEl>
                                          <p:spTgt spid="199"/>
                                        </p:tgtEl>
                                      </p:cBhvr>
                                    </p:animEffect>
                                    <p:set>
                                      <p:cBhvr>
                                        <p:cTn id="1825" dur="1" fill="hold">
                                          <p:stCondLst>
                                            <p:cond delay="5499"/>
                                          </p:stCondLst>
                                        </p:cTn>
                                        <p:tgtEl>
                                          <p:spTgt spid="199"/>
                                        </p:tgtEl>
                                        <p:attrNameLst>
                                          <p:attrName>style.visibility</p:attrName>
                                        </p:attrNameLst>
                                      </p:cBhvr>
                                      <p:to>
                                        <p:strVal val="hidden"/>
                                      </p:to>
                                    </p:set>
                                  </p:childTnLst>
                                </p:cTn>
                              </p:par>
                              <p:par>
                                <p:cTn id="1826" presetID="2" presetClass="entr" presetSubtype="8" fill="hold" grpId="0" nodeType="withEffect">
                                  <p:stCondLst>
                                    <p:cond delay="0"/>
                                  </p:stCondLst>
                                  <p:childTnLst>
                                    <p:set>
                                      <p:cBhvr>
                                        <p:cTn id="1827" dur="1" fill="hold">
                                          <p:stCondLst>
                                            <p:cond delay="0"/>
                                          </p:stCondLst>
                                        </p:cTn>
                                        <p:tgtEl>
                                          <p:spTgt spid="198"/>
                                        </p:tgtEl>
                                        <p:attrNameLst>
                                          <p:attrName>style.visibility</p:attrName>
                                        </p:attrNameLst>
                                      </p:cBhvr>
                                      <p:to>
                                        <p:strVal val="visible"/>
                                      </p:to>
                                    </p:set>
                                    <p:anim calcmode="lin" valueType="num">
                                      <p:cBhvr additive="base">
                                        <p:cTn id="1828" dur="4000" fill="hold"/>
                                        <p:tgtEl>
                                          <p:spTgt spid="198"/>
                                        </p:tgtEl>
                                        <p:attrNameLst>
                                          <p:attrName>ppt_x</p:attrName>
                                        </p:attrNameLst>
                                      </p:cBhvr>
                                      <p:tavLst>
                                        <p:tav tm="0">
                                          <p:val>
                                            <p:strVal val="0-#ppt_w/2"/>
                                          </p:val>
                                        </p:tav>
                                        <p:tav tm="100000">
                                          <p:val>
                                            <p:strVal val="#ppt_x"/>
                                          </p:val>
                                        </p:tav>
                                      </p:tavLst>
                                    </p:anim>
                                    <p:anim calcmode="lin" valueType="num">
                                      <p:cBhvr additive="base">
                                        <p:cTn id="1829" dur="4000" fill="hold"/>
                                        <p:tgtEl>
                                          <p:spTgt spid="198"/>
                                        </p:tgtEl>
                                        <p:attrNameLst>
                                          <p:attrName>ppt_y</p:attrName>
                                        </p:attrNameLst>
                                      </p:cBhvr>
                                      <p:tavLst>
                                        <p:tav tm="0">
                                          <p:val>
                                            <p:strVal val="#ppt_y"/>
                                          </p:val>
                                        </p:tav>
                                        <p:tav tm="100000">
                                          <p:val>
                                            <p:strVal val="#ppt_y"/>
                                          </p:val>
                                        </p:tav>
                                      </p:tavLst>
                                    </p:anim>
                                  </p:childTnLst>
                                </p:cTn>
                              </p:par>
                              <p:par>
                                <p:cTn id="1830" presetID="2" presetClass="exit" presetSubtype="8" fill="hold" grpId="1" nodeType="withEffect">
                                  <p:stCondLst>
                                    <p:cond delay="0"/>
                                  </p:stCondLst>
                                  <p:childTnLst>
                                    <p:anim calcmode="lin" valueType="num">
                                      <p:cBhvr additive="base">
                                        <p:cTn id="1831" dur="4500"/>
                                        <p:tgtEl>
                                          <p:spTgt spid="198"/>
                                        </p:tgtEl>
                                        <p:attrNameLst>
                                          <p:attrName>ppt_x</p:attrName>
                                        </p:attrNameLst>
                                      </p:cBhvr>
                                      <p:tavLst>
                                        <p:tav tm="0">
                                          <p:val>
                                            <p:strVal val="ppt_x"/>
                                          </p:val>
                                        </p:tav>
                                        <p:tav tm="100000">
                                          <p:val>
                                            <p:strVal val="0-ppt_w/2"/>
                                          </p:val>
                                        </p:tav>
                                      </p:tavLst>
                                    </p:anim>
                                    <p:anim calcmode="lin" valueType="num">
                                      <p:cBhvr additive="base">
                                        <p:cTn id="1832" dur="4500"/>
                                        <p:tgtEl>
                                          <p:spTgt spid="198"/>
                                        </p:tgtEl>
                                        <p:attrNameLst>
                                          <p:attrName>ppt_y</p:attrName>
                                        </p:attrNameLst>
                                      </p:cBhvr>
                                      <p:tavLst>
                                        <p:tav tm="0">
                                          <p:val>
                                            <p:strVal val="ppt_y"/>
                                          </p:val>
                                        </p:tav>
                                        <p:tav tm="100000">
                                          <p:val>
                                            <p:strVal val="ppt_y"/>
                                          </p:val>
                                        </p:tav>
                                      </p:tavLst>
                                    </p:anim>
                                    <p:set>
                                      <p:cBhvr>
                                        <p:cTn id="1833" dur="1" fill="hold">
                                          <p:stCondLst>
                                            <p:cond delay="4499"/>
                                          </p:stCondLst>
                                        </p:cTn>
                                        <p:tgtEl>
                                          <p:spTgt spid="198"/>
                                        </p:tgtEl>
                                        <p:attrNameLst>
                                          <p:attrName>style.visibility</p:attrName>
                                        </p:attrNameLst>
                                      </p:cBhvr>
                                      <p:to>
                                        <p:strVal val="hidden"/>
                                      </p:to>
                                    </p:set>
                                  </p:childTnLst>
                                </p:cTn>
                              </p:par>
                              <p:par>
                                <p:cTn id="1834" presetID="3" presetClass="exit" presetSubtype="5" fill="hold" grpId="2" nodeType="withEffect">
                                  <p:stCondLst>
                                    <p:cond delay="0"/>
                                  </p:stCondLst>
                                  <p:childTnLst>
                                    <p:animEffect transition="out" filter="blinds(vertical)">
                                      <p:cBhvr>
                                        <p:cTn id="1835" dur="5500"/>
                                        <p:tgtEl>
                                          <p:spTgt spid="198"/>
                                        </p:tgtEl>
                                      </p:cBhvr>
                                    </p:animEffect>
                                    <p:set>
                                      <p:cBhvr>
                                        <p:cTn id="1836" dur="1" fill="hold">
                                          <p:stCondLst>
                                            <p:cond delay="5499"/>
                                          </p:stCondLst>
                                        </p:cTn>
                                        <p:tgtEl>
                                          <p:spTgt spid="198"/>
                                        </p:tgtEl>
                                        <p:attrNameLst>
                                          <p:attrName>style.visibility</p:attrName>
                                        </p:attrNameLst>
                                      </p:cBhvr>
                                      <p:to>
                                        <p:strVal val="hidden"/>
                                      </p:to>
                                    </p:set>
                                  </p:childTnLst>
                                </p:cTn>
                              </p:par>
                              <p:par>
                                <p:cTn id="1837" presetID="2" presetClass="entr" presetSubtype="8" fill="hold" grpId="0" nodeType="withEffect">
                                  <p:stCondLst>
                                    <p:cond delay="0"/>
                                  </p:stCondLst>
                                  <p:childTnLst>
                                    <p:set>
                                      <p:cBhvr>
                                        <p:cTn id="1838" dur="1" fill="hold">
                                          <p:stCondLst>
                                            <p:cond delay="0"/>
                                          </p:stCondLst>
                                        </p:cTn>
                                        <p:tgtEl>
                                          <p:spTgt spid="197"/>
                                        </p:tgtEl>
                                        <p:attrNameLst>
                                          <p:attrName>style.visibility</p:attrName>
                                        </p:attrNameLst>
                                      </p:cBhvr>
                                      <p:to>
                                        <p:strVal val="visible"/>
                                      </p:to>
                                    </p:set>
                                    <p:anim calcmode="lin" valueType="num">
                                      <p:cBhvr additive="base">
                                        <p:cTn id="1839" dur="4000" fill="hold"/>
                                        <p:tgtEl>
                                          <p:spTgt spid="197"/>
                                        </p:tgtEl>
                                        <p:attrNameLst>
                                          <p:attrName>ppt_x</p:attrName>
                                        </p:attrNameLst>
                                      </p:cBhvr>
                                      <p:tavLst>
                                        <p:tav tm="0">
                                          <p:val>
                                            <p:strVal val="0-#ppt_w/2"/>
                                          </p:val>
                                        </p:tav>
                                        <p:tav tm="100000">
                                          <p:val>
                                            <p:strVal val="#ppt_x"/>
                                          </p:val>
                                        </p:tav>
                                      </p:tavLst>
                                    </p:anim>
                                    <p:anim calcmode="lin" valueType="num">
                                      <p:cBhvr additive="base">
                                        <p:cTn id="1840" dur="4000" fill="hold"/>
                                        <p:tgtEl>
                                          <p:spTgt spid="197"/>
                                        </p:tgtEl>
                                        <p:attrNameLst>
                                          <p:attrName>ppt_y</p:attrName>
                                        </p:attrNameLst>
                                      </p:cBhvr>
                                      <p:tavLst>
                                        <p:tav tm="0">
                                          <p:val>
                                            <p:strVal val="#ppt_y"/>
                                          </p:val>
                                        </p:tav>
                                        <p:tav tm="100000">
                                          <p:val>
                                            <p:strVal val="#ppt_y"/>
                                          </p:val>
                                        </p:tav>
                                      </p:tavLst>
                                    </p:anim>
                                  </p:childTnLst>
                                </p:cTn>
                              </p:par>
                              <p:par>
                                <p:cTn id="1841" presetID="2" presetClass="exit" presetSubtype="8" fill="hold" grpId="1" nodeType="withEffect">
                                  <p:stCondLst>
                                    <p:cond delay="0"/>
                                  </p:stCondLst>
                                  <p:childTnLst>
                                    <p:anim calcmode="lin" valueType="num">
                                      <p:cBhvr additive="base">
                                        <p:cTn id="1842" dur="4500"/>
                                        <p:tgtEl>
                                          <p:spTgt spid="197"/>
                                        </p:tgtEl>
                                        <p:attrNameLst>
                                          <p:attrName>ppt_x</p:attrName>
                                        </p:attrNameLst>
                                      </p:cBhvr>
                                      <p:tavLst>
                                        <p:tav tm="0">
                                          <p:val>
                                            <p:strVal val="ppt_x"/>
                                          </p:val>
                                        </p:tav>
                                        <p:tav tm="100000">
                                          <p:val>
                                            <p:strVal val="0-ppt_w/2"/>
                                          </p:val>
                                        </p:tav>
                                      </p:tavLst>
                                    </p:anim>
                                    <p:anim calcmode="lin" valueType="num">
                                      <p:cBhvr additive="base">
                                        <p:cTn id="1843" dur="4500"/>
                                        <p:tgtEl>
                                          <p:spTgt spid="197"/>
                                        </p:tgtEl>
                                        <p:attrNameLst>
                                          <p:attrName>ppt_y</p:attrName>
                                        </p:attrNameLst>
                                      </p:cBhvr>
                                      <p:tavLst>
                                        <p:tav tm="0">
                                          <p:val>
                                            <p:strVal val="ppt_y"/>
                                          </p:val>
                                        </p:tav>
                                        <p:tav tm="100000">
                                          <p:val>
                                            <p:strVal val="ppt_y"/>
                                          </p:val>
                                        </p:tav>
                                      </p:tavLst>
                                    </p:anim>
                                    <p:set>
                                      <p:cBhvr>
                                        <p:cTn id="1844" dur="1" fill="hold">
                                          <p:stCondLst>
                                            <p:cond delay="4499"/>
                                          </p:stCondLst>
                                        </p:cTn>
                                        <p:tgtEl>
                                          <p:spTgt spid="197"/>
                                        </p:tgtEl>
                                        <p:attrNameLst>
                                          <p:attrName>style.visibility</p:attrName>
                                        </p:attrNameLst>
                                      </p:cBhvr>
                                      <p:to>
                                        <p:strVal val="hidden"/>
                                      </p:to>
                                    </p:set>
                                  </p:childTnLst>
                                </p:cTn>
                              </p:par>
                              <p:par>
                                <p:cTn id="1845" presetID="3" presetClass="exit" presetSubtype="5" fill="hold" grpId="2" nodeType="withEffect">
                                  <p:stCondLst>
                                    <p:cond delay="0"/>
                                  </p:stCondLst>
                                  <p:childTnLst>
                                    <p:animEffect transition="out" filter="blinds(vertical)">
                                      <p:cBhvr>
                                        <p:cTn id="1846" dur="5500"/>
                                        <p:tgtEl>
                                          <p:spTgt spid="197"/>
                                        </p:tgtEl>
                                      </p:cBhvr>
                                    </p:animEffect>
                                    <p:set>
                                      <p:cBhvr>
                                        <p:cTn id="1847" dur="1" fill="hold">
                                          <p:stCondLst>
                                            <p:cond delay="5499"/>
                                          </p:stCondLst>
                                        </p:cTn>
                                        <p:tgtEl>
                                          <p:spTgt spid="197"/>
                                        </p:tgtEl>
                                        <p:attrNameLst>
                                          <p:attrName>style.visibility</p:attrName>
                                        </p:attrNameLst>
                                      </p:cBhvr>
                                      <p:to>
                                        <p:strVal val="hidden"/>
                                      </p:to>
                                    </p:set>
                                  </p:childTnLst>
                                </p:cTn>
                              </p:par>
                              <p:par>
                                <p:cTn id="1848" presetID="2" presetClass="entr" presetSubtype="8" fill="hold" grpId="0" nodeType="withEffect">
                                  <p:stCondLst>
                                    <p:cond delay="0"/>
                                  </p:stCondLst>
                                  <p:childTnLst>
                                    <p:set>
                                      <p:cBhvr>
                                        <p:cTn id="1849" dur="1" fill="hold">
                                          <p:stCondLst>
                                            <p:cond delay="0"/>
                                          </p:stCondLst>
                                        </p:cTn>
                                        <p:tgtEl>
                                          <p:spTgt spid="196"/>
                                        </p:tgtEl>
                                        <p:attrNameLst>
                                          <p:attrName>style.visibility</p:attrName>
                                        </p:attrNameLst>
                                      </p:cBhvr>
                                      <p:to>
                                        <p:strVal val="visible"/>
                                      </p:to>
                                    </p:set>
                                    <p:anim calcmode="lin" valueType="num">
                                      <p:cBhvr additive="base">
                                        <p:cTn id="1850" dur="4000" fill="hold"/>
                                        <p:tgtEl>
                                          <p:spTgt spid="196"/>
                                        </p:tgtEl>
                                        <p:attrNameLst>
                                          <p:attrName>ppt_x</p:attrName>
                                        </p:attrNameLst>
                                      </p:cBhvr>
                                      <p:tavLst>
                                        <p:tav tm="0">
                                          <p:val>
                                            <p:strVal val="0-#ppt_w/2"/>
                                          </p:val>
                                        </p:tav>
                                        <p:tav tm="100000">
                                          <p:val>
                                            <p:strVal val="#ppt_x"/>
                                          </p:val>
                                        </p:tav>
                                      </p:tavLst>
                                    </p:anim>
                                    <p:anim calcmode="lin" valueType="num">
                                      <p:cBhvr additive="base">
                                        <p:cTn id="1851" dur="4000" fill="hold"/>
                                        <p:tgtEl>
                                          <p:spTgt spid="196"/>
                                        </p:tgtEl>
                                        <p:attrNameLst>
                                          <p:attrName>ppt_y</p:attrName>
                                        </p:attrNameLst>
                                      </p:cBhvr>
                                      <p:tavLst>
                                        <p:tav tm="0">
                                          <p:val>
                                            <p:strVal val="#ppt_y"/>
                                          </p:val>
                                        </p:tav>
                                        <p:tav tm="100000">
                                          <p:val>
                                            <p:strVal val="#ppt_y"/>
                                          </p:val>
                                        </p:tav>
                                      </p:tavLst>
                                    </p:anim>
                                  </p:childTnLst>
                                </p:cTn>
                              </p:par>
                              <p:par>
                                <p:cTn id="1852" presetID="2" presetClass="exit" presetSubtype="8" fill="hold" grpId="1" nodeType="withEffect">
                                  <p:stCondLst>
                                    <p:cond delay="0"/>
                                  </p:stCondLst>
                                  <p:childTnLst>
                                    <p:anim calcmode="lin" valueType="num">
                                      <p:cBhvr additive="base">
                                        <p:cTn id="1853" dur="4500"/>
                                        <p:tgtEl>
                                          <p:spTgt spid="196"/>
                                        </p:tgtEl>
                                        <p:attrNameLst>
                                          <p:attrName>ppt_x</p:attrName>
                                        </p:attrNameLst>
                                      </p:cBhvr>
                                      <p:tavLst>
                                        <p:tav tm="0">
                                          <p:val>
                                            <p:strVal val="ppt_x"/>
                                          </p:val>
                                        </p:tav>
                                        <p:tav tm="100000">
                                          <p:val>
                                            <p:strVal val="0-ppt_w/2"/>
                                          </p:val>
                                        </p:tav>
                                      </p:tavLst>
                                    </p:anim>
                                    <p:anim calcmode="lin" valueType="num">
                                      <p:cBhvr additive="base">
                                        <p:cTn id="1854" dur="4500"/>
                                        <p:tgtEl>
                                          <p:spTgt spid="196"/>
                                        </p:tgtEl>
                                        <p:attrNameLst>
                                          <p:attrName>ppt_y</p:attrName>
                                        </p:attrNameLst>
                                      </p:cBhvr>
                                      <p:tavLst>
                                        <p:tav tm="0">
                                          <p:val>
                                            <p:strVal val="ppt_y"/>
                                          </p:val>
                                        </p:tav>
                                        <p:tav tm="100000">
                                          <p:val>
                                            <p:strVal val="ppt_y"/>
                                          </p:val>
                                        </p:tav>
                                      </p:tavLst>
                                    </p:anim>
                                    <p:set>
                                      <p:cBhvr>
                                        <p:cTn id="1855" dur="1" fill="hold">
                                          <p:stCondLst>
                                            <p:cond delay="4499"/>
                                          </p:stCondLst>
                                        </p:cTn>
                                        <p:tgtEl>
                                          <p:spTgt spid="196"/>
                                        </p:tgtEl>
                                        <p:attrNameLst>
                                          <p:attrName>style.visibility</p:attrName>
                                        </p:attrNameLst>
                                      </p:cBhvr>
                                      <p:to>
                                        <p:strVal val="hidden"/>
                                      </p:to>
                                    </p:set>
                                  </p:childTnLst>
                                </p:cTn>
                              </p:par>
                              <p:par>
                                <p:cTn id="1856" presetID="3" presetClass="exit" presetSubtype="5" fill="hold" grpId="2" nodeType="withEffect">
                                  <p:stCondLst>
                                    <p:cond delay="0"/>
                                  </p:stCondLst>
                                  <p:childTnLst>
                                    <p:animEffect transition="out" filter="blinds(vertical)">
                                      <p:cBhvr>
                                        <p:cTn id="1857" dur="5500"/>
                                        <p:tgtEl>
                                          <p:spTgt spid="196"/>
                                        </p:tgtEl>
                                      </p:cBhvr>
                                    </p:animEffect>
                                    <p:set>
                                      <p:cBhvr>
                                        <p:cTn id="1858" dur="1" fill="hold">
                                          <p:stCondLst>
                                            <p:cond delay="5499"/>
                                          </p:stCondLst>
                                        </p:cTn>
                                        <p:tgtEl>
                                          <p:spTgt spid="196"/>
                                        </p:tgtEl>
                                        <p:attrNameLst>
                                          <p:attrName>style.visibility</p:attrName>
                                        </p:attrNameLst>
                                      </p:cBhvr>
                                      <p:to>
                                        <p:strVal val="hidden"/>
                                      </p:to>
                                    </p:set>
                                  </p:childTnLst>
                                </p:cTn>
                              </p:par>
                              <p:par>
                                <p:cTn id="1859" presetID="2" presetClass="entr" presetSubtype="8" fill="hold" grpId="0" nodeType="withEffect">
                                  <p:stCondLst>
                                    <p:cond delay="0"/>
                                  </p:stCondLst>
                                  <p:childTnLst>
                                    <p:set>
                                      <p:cBhvr>
                                        <p:cTn id="1860" dur="1" fill="hold">
                                          <p:stCondLst>
                                            <p:cond delay="0"/>
                                          </p:stCondLst>
                                        </p:cTn>
                                        <p:tgtEl>
                                          <p:spTgt spid="195"/>
                                        </p:tgtEl>
                                        <p:attrNameLst>
                                          <p:attrName>style.visibility</p:attrName>
                                        </p:attrNameLst>
                                      </p:cBhvr>
                                      <p:to>
                                        <p:strVal val="visible"/>
                                      </p:to>
                                    </p:set>
                                    <p:anim calcmode="lin" valueType="num">
                                      <p:cBhvr additive="base">
                                        <p:cTn id="1861" dur="4000" fill="hold"/>
                                        <p:tgtEl>
                                          <p:spTgt spid="195"/>
                                        </p:tgtEl>
                                        <p:attrNameLst>
                                          <p:attrName>ppt_x</p:attrName>
                                        </p:attrNameLst>
                                      </p:cBhvr>
                                      <p:tavLst>
                                        <p:tav tm="0">
                                          <p:val>
                                            <p:strVal val="0-#ppt_w/2"/>
                                          </p:val>
                                        </p:tav>
                                        <p:tav tm="100000">
                                          <p:val>
                                            <p:strVal val="#ppt_x"/>
                                          </p:val>
                                        </p:tav>
                                      </p:tavLst>
                                    </p:anim>
                                    <p:anim calcmode="lin" valueType="num">
                                      <p:cBhvr additive="base">
                                        <p:cTn id="1862" dur="4000" fill="hold"/>
                                        <p:tgtEl>
                                          <p:spTgt spid="195"/>
                                        </p:tgtEl>
                                        <p:attrNameLst>
                                          <p:attrName>ppt_y</p:attrName>
                                        </p:attrNameLst>
                                      </p:cBhvr>
                                      <p:tavLst>
                                        <p:tav tm="0">
                                          <p:val>
                                            <p:strVal val="#ppt_y"/>
                                          </p:val>
                                        </p:tav>
                                        <p:tav tm="100000">
                                          <p:val>
                                            <p:strVal val="#ppt_y"/>
                                          </p:val>
                                        </p:tav>
                                      </p:tavLst>
                                    </p:anim>
                                  </p:childTnLst>
                                </p:cTn>
                              </p:par>
                              <p:par>
                                <p:cTn id="1863" presetID="2" presetClass="exit" presetSubtype="8" fill="hold" grpId="1" nodeType="withEffect">
                                  <p:stCondLst>
                                    <p:cond delay="0"/>
                                  </p:stCondLst>
                                  <p:childTnLst>
                                    <p:anim calcmode="lin" valueType="num">
                                      <p:cBhvr additive="base">
                                        <p:cTn id="1864" dur="4500"/>
                                        <p:tgtEl>
                                          <p:spTgt spid="195"/>
                                        </p:tgtEl>
                                        <p:attrNameLst>
                                          <p:attrName>ppt_x</p:attrName>
                                        </p:attrNameLst>
                                      </p:cBhvr>
                                      <p:tavLst>
                                        <p:tav tm="0">
                                          <p:val>
                                            <p:strVal val="ppt_x"/>
                                          </p:val>
                                        </p:tav>
                                        <p:tav tm="100000">
                                          <p:val>
                                            <p:strVal val="0-ppt_w/2"/>
                                          </p:val>
                                        </p:tav>
                                      </p:tavLst>
                                    </p:anim>
                                    <p:anim calcmode="lin" valueType="num">
                                      <p:cBhvr additive="base">
                                        <p:cTn id="1865" dur="4500"/>
                                        <p:tgtEl>
                                          <p:spTgt spid="195"/>
                                        </p:tgtEl>
                                        <p:attrNameLst>
                                          <p:attrName>ppt_y</p:attrName>
                                        </p:attrNameLst>
                                      </p:cBhvr>
                                      <p:tavLst>
                                        <p:tav tm="0">
                                          <p:val>
                                            <p:strVal val="ppt_y"/>
                                          </p:val>
                                        </p:tav>
                                        <p:tav tm="100000">
                                          <p:val>
                                            <p:strVal val="ppt_y"/>
                                          </p:val>
                                        </p:tav>
                                      </p:tavLst>
                                    </p:anim>
                                    <p:set>
                                      <p:cBhvr>
                                        <p:cTn id="1866" dur="1" fill="hold">
                                          <p:stCondLst>
                                            <p:cond delay="4499"/>
                                          </p:stCondLst>
                                        </p:cTn>
                                        <p:tgtEl>
                                          <p:spTgt spid="195"/>
                                        </p:tgtEl>
                                        <p:attrNameLst>
                                          <p:attrName>style.visibility</p:attrName>
                                        </p:attrNameLst>
                                      </p:cBhvr>
                                      <p:to>
                                        <p:strVal val="hidden"/>
                                      </p:to>
                                    </p:set>
                                  </p:childTnLst>
                                </p:cTn>
                              </p:par>
                              <p:par>
                                <p:cTn id="1867" presetID="3" presetClass="exit" presetSubtype="5" fill="hold" grpId="2" nodeType="withEffect">
                                  <p:stCondLst>
                                    <p:cond delay="0"/>
                                  </p:stCondLst>
                                  <p:childTnLst>
                                    <p:animEffect transition="out" filter="blinds(vertical)">
                                      <p:cBhvr>
                                        <p:cTn id="1868" dur="5500"/>
                                        <p:tgtEl>
                                          <p:spTgt spid="195"/>
                                        </p:tgtEl>
                                      </p:cBhvr>
                                    </p:animEffect>
                                    <p:set>
                                      <p:cBhvr>
                                        <p:cTn id="1869" dur="1" fill="hold">
                                          <p:stCondLst>
                                            <p:cond delay="5499"/>
                                          </p:stCondLst>
                                        </p:cTn>
                                        <p:tgtEl>
                                          <p:spTgt spid="195"/>
                                        </p:tgtEl>
                                        <p:attrNameLst>
                                          <p:attrName>style.visibility</p:attrName>
                                        </p:attrNameLst>
                                      </p:cBhvr>
                                      <p:to>
                                        <p:strVal val="hidden"/>
                                      </p:to>
                                    </p:set>
                                  </p:childTnLst>
                                </p:cTn>
                              </p:par>
                              <p:par>
                                <p:cTn id="1870" presetID="2" presetClass="entr" presetSubtype="8" fill="hold" grpId="0" nodeType="withEffect">
                                  <p:stCondLst>
                                    <p:cond delay="0"/>
                                  </p:stCondLst>
                                  <p:childTnLst>
                                    <p:set>
                                      <p:cBhvr>
                                        <p:cTn id="1871" dur="1" fill="hold">
                                          <p:stCondLst>
                                            <p:cond delay="0"/>
                                          </p:stCondLst>
                                        </p:cTn>
                                        <p:tgtEl>
                                          <p:spTgt spid="194"/>
                                        </p:tgtEl>
                                        <p:attrNameLst>
                                          <p:attrName>style.visibility</p:attrName>
                                        </p:attrNameLst>
                                      </p:cBhvr>
                                      <p:to>
                                        <p:strVal val="visible"/>
                                      </p:to>
                                    </p:set>
                                    <p:anim calcmode="lin" valueType="num">
                                      <p:cBhvr additive="base">
                                        <p:cTn id="1872" dur="4000" fill="hold"/>
                                        <p:tgtEl>
                                          <p:spTgt spid="194"/>
                                        </p:tgtEl>
                                        <p:attrNameLst>
                                          <p:attrName>ppt_x</p:attrName>
                                        </p:attrNameLst>
                                      </p:cBhvr>
                                      <p:tavLst>
                                        <p:tav tm="0">
                                          <p:val>
                                            <p:strVal val="0-#ppt_w/2"/>
                                          </p:val>
                                        </p:tav>
                                        <p:tav tm="100000">
                                          <p:val>
                                            <p:strVal val="#ppt_x"/>
                                          </p:val>
                                        </p:tav>
                                      </p:tavLst>
                                    </p:anim>
                                    <p:anim calcmode="lin" valueType="num">
                                      <p:cBhvr additive="base">
                                        <p:cTn id="1873" dur="4000" fill="hold"/>
                                        <p:tgtEl>
                                          <p:spTgt spid="194"/>
                                        </p:tgtEl>
                                        <p:attrNameLst>
                                          <p:attrName>ppt_y</p:attrName>
                                        </p:attrNameLst>
                                      </p:cBhvr>
                                      <p:tavLst>
                                        <p:tav tm="0">
                                          <p:val>
                                            <p:strVal val="#ppt_y"/>
                                          </p:val>
                                        </p:tav>
                                        <p:tav tm="100000">
                                          <p:val>
                                            <p:strVal val="#ppt_y"/>
                                          </p:val>
                                        </p:tav>
                                      </p:tavLst>
                                    </p:anim>
                                  </p:childTnLst>
                                </p:cTn>
                              </p:par>
                              <p:par>
                                <p:cTn id="1874" presetID="2" presetClass="exit" presetSubtype="8" fill="hold" grpId="1" nodeType="withEffect">
                                  <p:stCondLst>
                                    <p:cond delay="0"/>
                                  </p:stCondLst>
                                  <p:childTnLst>
                                    <p:anim calcmode="lin" valueType="num">
                                      <p:cBhvr additive="base">
                                        <p:cTn id="1875" dur="4500"/>
                                        <p:tgtEl>
                                          <p:spTgt spid="194"/>
                                        </p:tgtEl>
                                        <p:attrNameLst>
                                          <p:attrName>ppt_x</p:attrName>
                                        </p:attrNameLst>
                                      </p:cBhvr>
                                      <p:tavLst>
                                        <p:tav tm="0">
                                          <p:val>
                                            <p:strVal val="ppt_x"/>
                                          </p:val>
                                        </p:tav>
                                        <p:tav tm="100000">
                                          <p:val>
                                            <p:strVal val="0-ppt_w/2"/>
                                          </p:val>
                                        </p:tav>
                                      </p:tavLst>
                                    </p:anim>
                                    <p:anim calcmode="lin" valueType="num">
                                      <p:cBhvr additive="base">
                                        <p:cTn id="1876" dur="4500"/>
                                        <p:tgtEl>
                                          <p:spTgt spid="194"/>
                                        </p:tgtEl>
                                        <p:attrNameLst>
                                          <p:attrName>ppt_y</p:attrName>
                                        </p:attrNameLst>
                                      </p:cBhvr>
                                      <p:tavLst>
                                        <p:tav tm="0">
                                          <p:val>
                                            <p:strVal val="ppt_y"/>
                                          </p:val>
                                        </p:tav>
                                        <p:tav tm="100000">
                                          <p:val>
                                            <p:strVal val="ppt_y"/>
                                          </p:val>
                                        </p:tav>
                                      </p:tavLst>
                                    </p:anim>
                                    <p:set>
                                      <p:cBhvr>
                                        <p:cTn id="1877" dur="1" fill="hold">
                                          <p:stCondLst>
                                            <p:cond delay="4499"/>
                                          </p:stCondLst>
                                        </p:cTn>
                                        <p:tgtEl>
                                          <p:spTgt spid="194"/>
                                        </p:tgtEl>
                                        <p:attrNameLst>
                                          <p:attrName>style.visibility</p:attrName>
                                        </p:attrNameLst>
                                      </p:cBhvr>
                                      <p:to>
                                        <p:strVal val="hidden"/>
                                      </p:to>
                                    </p:set>
                                  </p:childTnLst>
                                </p:cTn>
                              </p:par>
                              <p:par>
                                <p:cTn id="1878" presetID="3" presetClass="exit" presetSubtype="5" fill="hold" grpId="2" nodeType="withEffect">
                                  <p:stCondLst>
                                    <p:cond delay="0"/>
                                  </p:stCondLst>
                                  <p:childTnLst>
                                    <p:animEffect transition="out" filter="blinds(vertical)">
                                      <p:cBhvr>
                                        <p:cTn id="1879" dur="5500"/>
                                        <p:tgtEl>
                                          <p:spTgt spid="194"/>
                                        </p:tgtEl>
                                      </p:cBhvr>
                                    </p:animEffect>
                                    <p:set>
                                      <p:cBhvr>
                                        <p:cTn id="1880" dur="1" fill="hold">
                                          <p:stCondLst>
                                            <p:cond delay="5499"/>
                                          </p:stCondLst>
                                        </p:cTn>
                                        <p:tgtEl>
                                          <p:spTgt spid="194"/>
                                        </p:tgtEl>
                                        <p:attrNameLst>
                                          <p:attrName>style.visibility</p:attrName>
                                        </p:attrNameLst>
                                      </p:cBhvr>
                                      <p:to>
                                        <p:strVal val="hidden"/>
                                      </p:to>
                                    </p:set>
                                  </p:childTnLst>
                                </p:cTn>
                              </p:par>
                              <p:par>
                                <p:cTn id="1881" presetID="2" presetClass="entr" presetSubtype="8" fill="hold" grpId="0" nodeType="withEffect">
                                  <p:stCondLst>
                                    <p:cond delay="0"/>
                                  </p:stCondLst>
                                  <p:childTnLst>
                                    <p:set>
                                      <p:cBhvr>
                                        <p:cTn id="1882" dur="1" fill="hold">
                                          <p:stCondLst>
                                            <p:cond delay="0"/>
                                          </p:stCondLst>
                                        </p:cTn>
                                        <p:tgtEl>
                                          <p:spTgt spid="193"/>
                                        </p:tgtEl>
                                        <p:attrNameLst>
                                          <p:attrName>style.visibility</p:attrName>
                                        </p:attrNameLst>
                                      </p:cBhvr>
                                      <p:to>
                                        <p:strVal val="visible"/>
                                      </p:to>
                                    </p:set>
                                    <p:anim calcmode="lin" valueType="num">
                                      <p:cBhvr additive="base">
                                        <p:cTn id="1883" dur="4000" fill="hold"/>
                                        <p:tgtEl>
                                          <p:spTgt spid="193"/>
                                        </p:tgtEl>
                                        <p:attrNameLst>
                                          <p:attrName>ppt_x</p:attrName>
                                        </p:attrNameLst>
                                      </p:cBhvr>
                                      <p:tavLst>
                                        <p:tav tm="0">
                                          <p:val>
                                            <p:strVal val="0-#ppt_w/2"/>
                                          </p:val>
                                        </p:tav>
                                        <p:tav tm="100000">
                                          <p:val>
                                            <p:strVal val="#ppt_x"/>
                                          </p:val>
                                        </p:tav>
                                      </p:tavLst>
                                    </p:anim>
                                    <p:anim calcmode="lin" valueType="num">
                                      <p:cBhvr additive="base">
                                        <p:cTn id="1884" dur="4000" fill="hold"/>
                                        <p:tgtEl>
                                          <p:spTgt spid="193"/>
                                        </p:tgtEl>
                                        <p:attrNameLst>
                                          <p:attrName>ppt_y</p:attrName>
                                        </p:attrNameLst>
                                      </p:cBhvr>
                                      <p:tavLst>
                                        <p:tav tm="0">
                                          <p:val>
                                            <p:strVal val="#ppt_y"/>
                                          </p:val>
                                        </p:tav>
                                        <p:tav tm="100000">
                                          <p:val>
                                            <p:strVal val="#ppt_y"/>
                                          </p:val>
                                        </p:tav>
                                      </p:tavLst>
                                    </p:anim>
                                  </p:childTnLst>
                                </p:cTn>
                              </p:par>
                              <p:par>
                                <p:cTn id="1885" presetID="2" presetClass="exit" presetSubtype="8" fill="hold" grpId="1" nodeType="withEffect">
                                  <p:stCondLst>
                                    <p:cond delay="0"/>
                                  </p:stCondLst>
                                  <p:childTnLst>
                                    <p:anim calcmode="lin" valueType="num">
                                      <p:cBhvr additive="base">
                                        <p:cTn id="1886" dur="4500"/>
                                        <p:tgtEl>
                                          <p:spTgt spid="193"/>
                                        </p:tgtEl>
                                        <p:attrNameLst>
                                          <p:attrName>ppt_x</p:attrName>
                                        </p:attrNameLst>
                                      </p:cBhvr>
                                      <p:tavLst>
                                        <p:tav tm="0">
                                          <p:val>
                                            <p:strVal val="ppt_x"/>
                                          </p:val>
                                        </p:tav>
                                        <p:tav tm="100000">
                                          <p:val>
                                            <p:strVal val="0-ppt_w/2"/>
                                          </p:val>
                                        </p:tav>
                                      </p:tavLst>
                                    </p:anim>
                                    <p:anim calcmode="lin" valueType="num">
                                      <p:cBhvr additive="base">
                                        <p:cTn id="1887" dur="4500"/>
                                        <p:tgtEl>
                                          <p:spTgt spid="193"/>
                                        </p:tgtEl>
                                        <p:attrNameLst>
                                          <p:attrName>ppt_y</p:attrName>
                                        </p:attrNameLst>
                                      </p:cBhvr>
                                      <p:tavLst>
                                        <p:tav tm="0">
                                          <p:val>
                                            <p:strVal val="ppt_y"/>
                                          </p:val>
                                        </p:tav>
                                        <p:tav tm="100000">
                                          <p:val>
                                            <p:strVal val="ppt_y"/>
                                          </p:val>
                                        </p:tav>
                                      </p:tavLst>
                                    </p:anim>
                                    <p:set>
                                      <p:cBhvr>
                                        <p:cTn id="1888" dur="1" fill="hold">
                                          <p:stCondLst>
                                            <p:cond delay="4499"/>
                                          </p:stCondLst>
                                        </p:cTn>
                                        <p:tgtEl>
                                          <p:spTgt spid="193"/>
                                        </p:tgtEl>
                                        <p:attrNameLst>
                                          <p:attrName>style.visibility</p:attrName>
                                        </p:attrNameLst>
                                      </p:cBhvr>
                                      <p:to>
                                        <p:strVal val="hidden"/>
                                      </p:to>
                                    </p:set>
                                  </p:childTnLst>
                                </p:cTn>
                              </p:par>
                              <p:par>
                                <p:cTn id="1889" presetID="3" presetClass="exit" presetSubtype="5" fill="hold" grpId="2" nodeType="withEffect">
                                  <p:stCondLst>
                                    <p:cond delay="0"/>
                                  </p:stCondLst>
                                  <p:childTnLst>
                                    <p:animEffect transition="out" filter="blinds(vertical)">
                                      <p:cBhvr>
                                        <p:cTn id="1890" dur="5500"/>
                                        <p:tgtEl>
                                          <p:spTgt spid="193"/>
                                        </p:tgtEl>
                                      </p:cBhvr>
                                    </p:animEffect>
                                    <p:set>
                                      <p:cBhvr>
                                        <p:cTn id="1891" dur="1" fill="hold">
                                          <p:stCondLst>
                                            <p:cond delay="5499"/>
                                          </p:stCondLst>
                                        </p:cTn>
                                        <p:tgtEl>
                                          <p:spTgt spid="193"/>
                                        </p:tgtEl>
                                        <p:attrNameLst>
                                          <p:attrName>style.visibility</p:attrName>
                                        </p:attrNameLst>
                                      </p:cBhvr>
                                      <p:to>
                                        <p:strVal val="hidden"/>
                                      </p:to>
                                    </p:set>
                                  </p:childTnLst>
                                </p:cTn>
                              </p:par>
                              <p:par>
                                <p:cTn id="1892" presetID="2" presetClass="entr" presetSubtype="8" fill="hold" grpId="0" nodeType="withEffect">
                                  <p:stCondLst>
                                    <p:cond delay="0"/>
                                  </p:stCondLst>
                                  <p:childTnLst>
                                    <p:set>
                                      <p:cBhvr>
                                        <p:cTn id="1893" dur="1" fill="hold">
                                          <p:stCondLst>
                                            <p:cond delay="0"/>
                                          </p:stCondLst>
                                        </p:cTn>
                                        <p:tgtEl>
                                          <p:spTgt spid="192"/>
                                        </p:tgtEl>
                                        <p:attrNameLst>
                                          <p:attrName>style.visibility</p:attrName>
                                        </p:attrNameLst>
                                      </p:cBhvr>
                                      <p:to>
                                        <p:strVal val="visible"/>
                                      </p:to>
                                    </p:set>
                                    <p:anim calcmode="lin" valueType="num">
                                      <p:cBhvr additive="base">
                                        <p:cTn id="1894" dur="4000" fill="hold"/>
                                        <p:tgtEl>
                                          <p:spTgt spid="192"/>
                                        </p:tgtEl>
                                        <p:attrNameLst>
                                          <p:attrName>ppt_x</p:attrName>
                                        </p:attrNameLst>
                                      </p:cBhvr>
                                      <p:tavLst>
                                        <p:tav tm="0">
                                          <p:val>
                                            <p:strVal val="0-#ppt_w/2"/>
                                          </p:val>
                                        </p:tav>
                                        <p:tav tm="100000">
                                          <p:val>
                                            <p:strVal val="#ppt_x"/>
                                          </p:val>
                                        </p:tav>
                                      </p:tavLst>
                                    </p:anim>
                                    <p:anim calcmode="lin" valueType="num">
                                      <p:cBhvr additive="base">
                                        <p:cTn id="1895" dur="4000" fill="hold"/>
                                        <p:tgtEl>
                                          <p:spTgt spid="192"/>
                                        </p:tgtEl>
                                        <p:attrNameLst>
                                          <p:attrName>ppt_y</p:attrName>
                                        </p:attrNameLst>
                                      </p:cBhvr>
                                      <p:tavLst>
                                        <p:tav tm="0">
                                          <p:val>
                                            <p:strVal val="#ppt_y"/>
                                          </p:val>
                                        </p:tav>
                                        <p:tav tm="100000">
                                          <p:val>
                                            <p:strVal val="#ppt_y"/>
                                          </p:val>
                                        </p:tav>
                                      </p:tavLst>
                                    </p:anim>
                                  </p:childTnLst>
                                </p:cTn>
                              </p:par>
                              <p:par>
                                <p:cTn id="1896" presetID="2" presetClass="exit" presetSubtype="8" fill="hold" grpId="1" nodeType="withEffect">
                                  <p:stCondLst>
                                    <p:cond delay="0"/>
                                  </p:stCondLst>
                                  <p:childTnLst>
                                    <p:anim calcmode="lin" valueType="num">
                                      <p:cBhvr additive="base">
                                        <p:cTn id="1897" dur="4500"/>
                                        <p:tgtEl>
                                          <p:spTgt spid="192"/>
                                        </p:tgtEl>
                                        <p:attrNameLst>
                                          <p:attrName>ppt_x</p:attrName>
                                        </p:attrNameLst>
                                      </p:cBhvr>
                                      <p:tavLst>
                                        <p:tav tm="0">
                                          <p:val>
                                            <p:strVal val="ppt_x"/>
                                          </p:val>
                                        </p:tav>
                                        <p:tav tm="100000">
                                          <p:val>
                                            <p:strVal val="0-ppt_w/2"/>
                                          </p:val>
                                        </p:tav>
                                      </p:tavLst>
                                    </p:anim>
                                    <p:anim calcmode="lin" valueType="num">
                                      <p:cBhvr additive="base">
                                        <p:cTn id="1898" dur="4500"/>
                                        <p:tgtEl>
                                          <p:spTgt spid="192"/>
                                        </p:tgtEl>
                                        <p:attrNameLst>
                                          <p:attrName>ppt_y</p:attrName>
                                        </p:attrNameLst>
                                      </p:cBhvr>
                                      <p:tavLst>
                                        <p:tav tm="0">
                                          <p:val>
                                            <p:strVal val="ppt_y"/>
                                          </p:val>
                                        </p:tav>
                                        <p:tav tm="100000">
                                          <p:val>
                                            <p:strVal val="ppt_y"/>
                                          </p:val>
                                        </p:tav>
                                      </p:tavLst>
                                    </p:anim>
                                    <p:set>
                                      <p:cBhvr>
                                        <p:cTn id="1899" dur="1" fill="hold">
                                          <p:stCondLst>
                                            <p:cond delay="4499"/>
                                          </p:stCondLst>
                                        </p:cTn>
                                        <p:tgtEl>
                                          <p:spTgt spid="192"/>
                                        </p:tgtEl>
                                        <p:attrNameLst>
                                          <p:attrName>style.visibility</p:attrName>
                                        </p:attrNameLst>
                                      </p:cBhvr>
                                      <p:to>
                                        <p:strVal val="hidden"/>
                                      </p:to>
                                    </p:set>
                                  </p:childTnLst>
                                </p:cTn>
                              </p:par>
                              <p:par>
                                <p:cTn id="1900" presetID="3" presetClass="exit" presetSubtype="5" fill="hold" grpId="2" nodeType="withEffect">
                                  <p:stCondLst>
                                    <p:cond delay="0"/>
                                  </p:stCondLst>
                                  <p:childTnLst>
                                    <p:animEffect transition="out" filter="blinds(vertical)">
                                      <p:cBhvr>
                                        <p:cTn id="1901" dur="5500"/>
                                        <p:tgtEl>
                                          <p:spTgt spid="192"/>
                                        </p:tgtEl>
                                      </p:cBhvr>
                                    </p:animEffect>
                                    <p:set>
                                      <p:cBhvr>
                                        <p:cTn id="1902" dur="1" fill="hold">
                                          <p:stCondLst>
                                            <p:cond delay="5499"/>
                                          </p:stCondLst>
                                        </p:cTn>
                                        <p:tgtEl>
                                          <p:spTgt spid="192"/>
                                        </p:tgtEl>
                                        <p:attrNameLst>
                                          <p:attrName>style.visibility</p:attrName>
                                        </p:attrNameLst>
                                      </p:cBhvr>
                                      <p:to>
                                        <p:strVal val="hidden"/>
                                      </p:to>
                                    </p:set>
                                  </p:childTnLst>
                                </p:cTn>
                              </p:par>
                              <p:par>
                                <p:cTn id="1903" presetID="2" presetClass="entr" presetSubtype="8" fill="hold" grpId="0" nodeType="withEffect">
                                  <p:stCondLst>
                                    <p:cond delay="0"/>
                                  </p:stCondLst>
                                  <p:childTnLst>
                                    <p:set>
                                      <p:cBhvr>
                                        <p:cTn id="1904" dur="1" fill="hold">
                                          <p:stCondLst>
                                            <p:cond delay="0"/>
                                          </p:stCondLst>
                                        </p:cTn>
                                        <p:tgtEl>
                                          <p:spTgt spid="191"/>
                                        </p:tgtEl>
                                        <p:attrNameLst>
                                          <p:attrName>style.visibility</p:attrName>
                                        </p:attrNameLst>
                                      </p:cBhvr>
                                      <p:to>
                                        <p:strVal val="visible"/>
                                      </p:to>
                                    </p:set>
                                    <p:anim calcmode="lin" valueType="num">
                                      <p:cBhvr additive="base">
                                        <p:cTn id="1905" dur="4000" fill="hold"/>
                                        <p:tgtEl>
                                          <p:spTgt spid="191"/>
                                        </p:tgtEl>
                                        <p:attrNameLst>
                                          <p:attrName>ppt_x</p:attrName>
                                        </p:attrNameLst>
                                      </p:cBhvr>
                                      <p:tavLst>
                                        <p:tav tm="0">
                                          <p:val>
                                            <p:strVal val="0-#ppt_w/2"/>
                                          </p:val>
                                        </p:tav>
                                        <p:tav tm="100000">
                                          <p:val>
                                            <p:strVal val="#ppt_x"/>
                                          </p:val>
                                        </p:tav>
                                      </p:tavLst>
                                    </p:anim>
                                    <p:anim calcmode="lin" valueType="num">
                                      <p:cBhvr additive="base">
                                        <p:cTn id="1906" dur="4000" fill="hold"/>
                                        <p:tgtEl>
                                          <p:spTgt spid="191"/>
                                        </p:tgtEl>
                                        <p:attrNameLst>
                                          <p:attrName>ppt_y</p:attrName>
                                        </p:attrNameLst>
                                      </p:cBhvr>
                                      <p:tavLst>
                                        <p:tav tm="0">
                                          <p:val>
                                            <p:strVal val="#ppt_y"/>
                                          </p:val>
                                        </p:tav>
                                        <p:tav tm="100000">
                                          <p:val>
                                            <p:strVal val="#ppt_y"/>
                                          </p:val>
                                        </p:tav>
                                      </p:tavLst>
                                    </p:anim>
                                  </p:childTnLst>
                                </p:cTn>
                              </p:par>
                              <p:par>
                                <p:cTn id="1907" presetID="2" presetClass="exit" presetSubtype="8" fill="hold" grpId="1" nodeType="withEffect">
                                  <p:stCondLst>
                                    <p:cond delay="0"/>
                                  </p:stCondLst>
                                  <p:childTnLst>
                                    <p:anim calcmode="lin" valueType="num">
                                      <p:cBhvr additive="base">
                                        <p:cTn id="1908" dur="4500"/>
                                        <p:tgtEl>
                                          <p:spTgt spid="191"/>
                                        </p:tgtEl>
                                        <p:attrNameLst>
                                          <p:attrName>ppt_x</p:attrName>
                                        </p:attrNameLst>
                                      </p:cBhvr>
                                      <p:tavLst>
                                        <p:tav tm="0">
                                          <p:val>
                                            <p:strVal val="ppt_x"/>
                                          </p:val>
                                        </p:tav>
                                        <p:tav tm="100000">
                                          <p:val>
                                            <p:strVal val="0-ppt_w/2"/>
                                          </p:val>
                                        </p:tav>
                                      </p:tavLst>
                                    </p:anim>
                                    <p:anim calcmode="lin" valueType="num">
                                      <p:cBhvr additive="base">
                                        <p:cTn id="1909" dur="4500"/>
                                        <p:tgtEl>
                                          <p:spTgt spid="191"/>
                                        </p:tgtEl>
                                        <p:attrNameLst>
                                          <p:attrName>ppt_y</p:attrName>
                                        </p:attrNameLst>
                                      </p:cBhvr>
                                      <p:tavLst>
                                        <p:tav tm="0">
                                          <p:val>
                                            <p:strVal val="ppt_y"/>
                                          </p:val>
                                        </p:tav>
                                        <p:tav tm="100000">
                                          <p:val>
                                            <p:strVal val="ppt_y"/>
                                          </p:val>
                                        </p:tav>
                                      </p:tavLst>
                                    </p:anim>
                                    <p:set>
                                      <p:cBhvr>
                                        <p:cTn id="1910" dur="1" fill="hold">
                                          <p:stCondLst>
                                            <p:cond delay="4499"/>
                                          </p:stCondLst>
                                        </p:cTn>
                                        <p:tgtEl>
                                          <p:spTgt spid="191"/>
                                        </p:tgtEl>
                                        <p:attrNameLst>
                                          <p:attrName>style.visibility</p:attrName>
                                        </p:attrNameLst>
                                      </p:cBhvr>
                                      <p:to>
                                        <p:strVal val="hidden"/>
                                      </p:to>
                                    </p:set>
                                  </p:childTnLst>
                                </p:cTn>
                              </p:par>
                              <p:par>
                                <p:cTn id="1911" presetID="3" presetClass="exit" presetSubtype="5" fill="hold" grpId="2" nodeType="withEffect">
                                  <p:stCondLst>
                                    <p:cond delay="0"/>
                                  </p:stCondLst>
                                  <p:childTnLst>
                                    <p:animEffect transition="out" filter="blinds(vertical)">
                                      <p:cBhvr>
                                        <p:cTn id="1912" dur="5500"/>
                                        <p:tgtEl>
                                          <p:spTgt spid="191"/>
                                        </p:tgtEl>
                                      </p:cBhvr>
                                    </p:animEffect>
                                    <p:set>
                                      <p:cBhvr>
                                        <p:cTn id="1913" dur="1" fill="hold">
                                          <p:stCondLst>
                                            <p:cond delay="5499"/>
                                          </p:stCondLst>
                                        </p:cTn>
                                        <p:tgtEl>
                                          <p:spTgt spid="191"/>
                                        </p:tgtEl>
                                        <p:attrNameLst>
                                          <p:attrName>style.visibility</p:attrName>
                                        </p:attrNameLst>
                                      </p:cBhvr>
                                      <p:to>
                                        <p:strVal val="hidden"/>
                                      </p:to>
                                    </p:set>
                                  </p:childTnLst>
                                </p:cTn>
                              </p:par>
                              <p:par>
                                <p:cTn id="1914" presetID="2" presetClass="entr" presetSubtype="8" fill="hold" grpId="0" nodeType="withEffect">
                                  <p:stCondLst>
                                    <p:cond delay="0"/>
                                  </p:stCondLst>
                                  <p:childTnLst>
                                    <p:set>
                                      <p:cBhvr>
                                        <p:cTn id="1915" dur="1" fill="hold">
                                          <p:stCondLst>
                                            <p:cond delay="0"/>
                                          </p:stCondLst>
                                        </p:cTn>
                                        <p:tgtEl>
                                          <p:spTgt spid="190"/>
                                        </p:tgtEl>
                                        <p:attrNameLst>
                                          <p:attrName>style.visibility</p:attrName>
                                        </p:attrNameLst>
                                      </p:cBhvr>
                                      <p:to>
                                        <p:strVal val="visible"/>
                                      </p:to>
                                    </p:set>
                                    <p:anim calcmode="lin" valueType="num">
                                      <p:cBhvr additive="base">
                                        <p:cTn id="1916" dur="4000" fill="hold"/>
                                        <p:tgtEl>
                                          <p:spTgt spid="190"/>
                                        </p:tgtEl>
                                        <p:attrNameLst>
                                          <p:attrName>ppt_x</p:attrName>
                                        </p:attrNameLst>
                                      </p:cBhvr>
                                      <p:tavLst>
                                        <p:tav tm="0">
                                          <p:val>
                                            <p:strVal val="0-#ppt_w/2"/>
                                          </p:val>
                                        </p:tav>
                                        <p:tav tm="100000">
                                          <p:val>
                                            <p:strVal val="#ppt_x"/>
                                          </p:val>
                                        </p:tav>
                                      </p:tavLst>
                                    </p:anim>
                                    <p:anim calcmode="lin" valueType="num">
                                      <p:cBhvr additive="base">
                                        <p:cTn id="1917" dur="4000" fill="hold"/>
                                        <p:tgtEl>
                                          <p:spTgt spid="190"/>
                                        </p:tgtEl>
                                        <p:attrNameLst>
                                          <p:attrName>ppt_y</p:attrName>
                                        </p:attrNameLst>
                                      </p:cBhvr>
                                      <p:tavLst>
                                        <p:tav tm="0">
                                          <p:val>
                                            <p:strVal val="#ppt_y"/>
                                          </p:val>
                                        </p:tav>
                                        <p:tav tm="100000">
                                          <p:val>
                                            <p:strVal val="#ppt_y"/>
                                          </p:val>
                                        </p:tav>
                                      </p:tavLst>
                                    </p:anim>
                                  </p:childTnLst>
                                </p:cTn>
                              </p:par>
                              <p:par>
                                <p:cTn id="1918" presetID="2" presetClass="exit" presetSubtype="8" fill="hold" grpId="1" nodeType="withEffect">
                                  <p:stCondLst>
                                    <p:cond delay="0"/>
                                  </p:stCondLst>
                                  <p:childTnLst>
                                    <p:anim calcmode="lin" valueType="num">
                                      <p:cBhvr additive="base">
                                        <p:cTn id="1919" dur="4500"/>
                                        <p:tgtEl>
                                          <p:spTgt spid="190"/>
                                        </p:tgtEl>
                                        <p:attrNameLst>
                                          <p:attrName>ppt_x</p:attrName>
                                        </p:attrNameLst>
                                      </p:cBhvr>
                                      <p:tavLst>
                                        <p:tav tm="0">
                                          <p:val>
                                            <p:strVal val="ppt_x"/>
                                          </p:val>
                                        </p:tav>
                                        <p:tav tm="100000">
                                          <p:val>
                                            <p:strVal val="0-ppt_w/2"/>
                                          </p:val>
                                        </p:tav>
                                      </p:tavLst>
                                    </p:anim>
                                    <p:anim calcmode="lin" valueType="num">
                                      <p:cBhvr additive="base">
                                        <p:cTn id="1920" dur="4500"/>
                                        <p:tgtEl>
                                          <p:spTgt spid="190"/>
                                        </p:tgtEl>
                                        <p:attrNameLst>
                                          <p:attrName>ppt_y</p:attrName>
                                        </p:attrNameLst>
                                      </p:cBhvr>
                                      <p:tavLst>
                                        <p:tav tm="0">
                                          <p:val>
                                            <p:strVal val="ppt_y"/>
                                          </p:val>
                                        </p:tav>
                                        <p:tav tm="100000">
                                          <p:val>
                                            <p:strVal val="ppt_y"/>
                                          </p:val>
                                        </p:tav>
                                      </p:tavLst>
                                    </p:anim>
                                    <p:set>
                                      <p:cBhvr>
                                        <p:cTn id="1921" dur="1" fill="hold">
                                          <p:stCondLst>
                                            <p:cond delay="4499"/>
                                          </p:stCondLst>
                                        </p:cTn>
                                        <p:tgtEl>
                                          <p:spTgt spid="190"/>
                                        </p:tgtEl>
                                        <p:attrNameLst>
                                          <p:attrName>style.visibility</p:attrName>
                                        </p:attrNameLst>
                                      </p:cBhvr>
                                      <p:to>
                                        <p:strVal val="hidden"/>
                                      </p:to>
                                    </p:set>
                                  </p:childTnLst>
                                </p:cTn>
                              </p:par>
                              <p:par>
                                <p:cTn id="1922" presetID="3" presetClass="exit" presetSubtype="5" fill="hold" grpId="2" nodeType="withEffect">
                                  <p:stCondLst>
                                    <p:cond delay="0"/>
                                  </p:stCondLst>
                                  <p:childTnLst>
                                    <p:animEffect transition="out" filter="blinds(vertical)">
                                      <p:cBhvr>
                                        <p:cTn id="1923" dur="5500"/>
                                        <p:tgtEl>
                                          <p:spTgt spid="190"/>
                                        </p:tgtEl>
                                      </p:cBhvr>
                                    </p:animEffect>
                                    <p:set>
                                      <p:cBhvr>
                                        <p:cTn id="1924" dur="1" fill="hold">
                                          <p:stCondLst>
                                            <p:cond delay="5499"/>
                                          </p:stCondLst>
                                        </p:cTn>
                                        <p:tgtEl>
                                          <p:spTgt spid="190"/>
                                        </p:tgtEl>
                                        <p:attrNameLst>
                                          <p:attrName>style.visibility</p:attrName>
                                        </p:attrNameLst>
                                      </p:cBhvr>
                                      <p:to>
                                        <p:strVal val="hidden"/>
                                      </p:to>
                                    </p:set>
                                  </p:childTnLst>
                                </p:cTn>
                              </p:par>
                              <p:par>
                                <p:cTn id="1925" presetID="2" presetClass="entr" presetSubtype="8" fill="hold" grpId="0" nodeType="withEffect">
                                  <p:stCondLst>
                                    <p:cond delay="0"/>
                                  </p:stCondLst>
                                  <p:childTnLst>
                                    <p:set>
                                      <p:cBhvr>
                                        <p:cTn id="1926" dur="1" fill="hold">
                                          <p:stCondLst>
                                            <p:cond delay="0"/>
                                          </p:stCondLst>
                                        </p:cTn>
                                        <p:tgtEl>
                                          <p:spTgt spid="189"/>
                                        </p:tgtEl>
                                        <p:attrNameLst>
                                          <p:attrName>style.visibility</p:attrName>
                                        </p:attrNameLst>
                                      </p:cBhvr>
                                      <p:to>
                                        <p:strVal val="visible"/>
                                      </p:to>
                                    </p:set>
                                    <p:anim calcmode="lin" valueType="num">
                                      <p:cBhvr additive="base">
                                        <p:cTn id="1927" dur="4000" fill="hold"/>
                                        <p:tgtEl>
                                          <p:spTgt spid="189"/>
                                        </p:tgtEl>
                                        <p:attrNameLst>
                                          <p:attrName>ppt_x</p:attrName>
                                        </p:attrNameLst>
                                      </p:cBhvr>
                                      <p:tavLst>
                                        <p:tav tm="0">
                                          <p:val>
                                            <p:strVal val="0-#ppt_w/2"/>
                                          </p:val>
                                        </p:tav>
                                        <p:tav tm="100000">
                                          <p:val>
                                            <p:strVal val="#ppt_x"/>
                                          </p:val>
                                        </p:tav>
                                      </p:tavLst>
                                    </p:anim>
                                    <p:anim calcmode="lin" valueType="num">
                                      <p:cBhvr additive="base">
                                        <p:cTn id="1928" dur="4000" fill="hold"/>
                                        <p:tgtEl>
                                          <p:spTgt spid="189"/>
                                        </p:tgtEl>
                                        <p:attrNameLst>
                                          <p:attrName>ppt_y</p:attrName>
                                        </p:attrNameLst>
                                      </p:cBhvr>
                                      <p:tavLst>
                                        <p:tav tm="0">
                                          <p:val>
                                            <p:strVal val="#ppt_y"/>
                                          </p:val>
                                        </p:tav>
                                        <p:tav tm="100000">
                                          <p:val>
                                            <p:strVal val="#ppt_y"/>
                                          </p:val>
                                        </p:tav>
                                      </p:tavLst>
                                    </p:anim>
                                  </p:childTnLst>
                                </p:cTn>
                              </p:par>
                              <p:par>
                                <p:cTn id="1929" presetID="2" presetClass="exit" presetSubtype="8" fill="hold" grpId="1" nodeType="withEffect">
                                  <p:stCondLst>
                                    <p:cond delay="0"/>
                                  </p:stCondLst>
                                  <p:childTnLst>
                                    <p:anim calcmode="lin" valueType="num">
                                      <p:cBhvr additive="base">
                                        <p:cTn id="1930" dur="4500"/>
                                        <p:tgtEl>
                                          <p:spTgt spid="189"/>
                                        </p:tgtEl>
                                        <p:attrNameLst>
                                          <p:attrName>ppt_x</p:attrName>
                                        </p:attrNameLst>
                                      </p:cBhvr>
                                      <p:tavLst>
                                        <p:tav tm="0">
                                          <p:val>
                                            <p:strVal val="ppt_x"/>
                                          </p:val>
                                        </p:tav>
                                        <p:tav tm="100000">
                                          <p:val>
                                            <p:strVal val="0-ppt_w/2"/>
                                          </p:val>
                                        </p:tav>
                                      </p:tavLst>
                                    </p:anim>
                                    <p:anim calcmode="lin" valueType="num">
                                      <p:cBhvr additive="base">
                                        <p:cTn id="1931" dur="4500"/>
                                        <p:tgtEl>
                                          <p:spTgt spid="189"/>
                                        </p:tgtEl>
                                        <p:attrNameLst>
                                          <p:attrName>ppt_y</p:attrName>
                                        </p:attrNameLst>
                                      </p:cBhvr>
                                      <p:tavLst>
                                        <p:tav tm="0">
                                          <p:val>
                                            <p:strVal val="ppt_y"/>
                                          </p:val>
                                        </p:tav>
                                        <p:tav tm="100000">
                                          <p:val>
                                            <p:strVal val="ppt_y"/>
                                          </p:val>
                                        </p:tav>
                                      </p:tavLst>
                                    </p:anim>
                                    <p:set>
                                      <p:cBhvr>
                                        <p:cTn id="1932" dur="1" fill="hold">
                                          <p:stCondLst>
                                            <p:cond delay="4499"/>
                                          </p:stCondLst>
                                        </p:cTn>
                                        <p:tgtEl>
                                          <p:spTgt spid="189"/>
                                        </p:tgtEl>
                                        <p:attrNameLst>
                                          <p:attrName>style.visibility</p:attrName>
                                        </p:attrNameLst>
                                      </p:cBhvr>
                                      <p:to>
                                        <p:strVal val="hidden"/>
                                      </p:to>
                                    </p:set>
                                  </p:childTnLst>
                                </p:cTn>
                              </p:par>
                              <p:par>
                                <p:cTn id="1933" presetID="3" presetClass="exit" presetSubtype="5" fill="hold" grpId="2" nodeType="withEffect">
                                  <p:stCondLst>
                                    <p:cond delay="0"/>
                                  </p:stCondLst>
                                  <p:childTnLst>
                                    <p:animEffect transition="out" filter="blinds(vertical)">
                                      <p:cBhvr>
                                        <p:cTn id="1934" dur="5500"/>
                                        <p:tgtEl>
                                          <p:spTgt spid="189"/>
                                        </p:tgtEl>
                                      </p:cBhvr>
                                    </p:animEffect>
                                    <p:set>
                                      <p:cBhvr>
                                        <p:cTn id="1935" dur="1" fill="hold">
                                          <p:stCondLst>
                                            <p:cond delay="5499"/>
                                          </p:stCondLst>
                                        </p:cTn>
                                        <p:tgtEl>
                                          <p:spTgt spid="189"/>
                                        </p:tgtEl>
                                        <p:attrNameLst>
                                          <p:attrName>style.visibility</p:attrName>
                                        </p:attrNameLst>
                                      </p:cBhvr>
                                      <p:to>
                                        <p:strVal val="hidden"/>
                                      </p:to>
                                    </p:set>
                                  </p:childTnLst>
                                </p:cTn>
                              </p:par>
                              <p:par>
                                <p:cTn id="1936" presetID="2" presetClass="entr" presetSubtype="8" fill="hold" grpId="0" nodeType="withEffect">
                                  <p:stCondLst>
                                    <p:cond delay="0"/>
                                  </p:stCondLst>
                                  <p:childTnLst>
                                    <p:set>
                                      <p:cBhvr>
                                        <p:cTn id="1937" dur="1" fill="hold">
                                          <p:stCondLst>
                                            <p:cond delay="0"/>
                                          </p:stCondLst>
                                        </p:cTn>
                                        <p:tgtEl>
                                          <p:spTgt spid="188"/>
                                        </p:tgtEl>
                                        <p:attrNameLst>
                                          <p:attrName>style.visibility</p:attrName>
                                        </p:attrNameLst>
                                      </p:cBhvr>
                                      <p:to>
                                        <p:strVal val="visible"/>
                                      </p:to>
                                    </p:set>
                                    <p:anim calcmode="lin" valueType="num">
                                      <p:cBhvr additive="base">
                                        <p:cTn id="1938" dur="4000" fill="hold"/>
                                        <p:tgtEl>
                                          <p:spTgt spid="188"/>
                                        </p:tgtEl>
                                        <p:attrNameLst>
                                          <p:attrName>ppt_x</p:attrName>
                                        </p:attrNameLst>
                                      </p:cBhvr>
                                      <p:tavLst>
                                        <p:tav tm="0">
                                          <p:val>
                                            <p:strVal val="0-#ppt_w/2"/>
                                          </p:val>
                                        </p:tav>
                                        <p:tav tm="100000">
                                          <p:val>
                                            <p:strVal val="#ppt_x"/>
                                          </p:val>
                                        </p:tav>
                                      </p:tavLst>
                                    </p:anim>
                                    <p:anim calcmode="lin" valueType="num">
                                      <p:cBhvr additive="base">
                                        <p:cTn id="1939" dur="4000" fill="hold"/>
                                        <p:tgtEl>
                                          <p:spTgt spid="188"/>
                                        </p:tgtEl>
                                        <p:attrNameLst>
                                          <p:attrName>ppt_y</p:attrName>
                                        </p:attrNameLst>
                                      </p:cBhvr>
                                      <p:tavLst>
                                        <p:tav tm="0">
                                          <p:val>
                                            <p:strVal val="#ppt_y"/>
                                          </p:val>
                                        </p:tav>
                                        <p:tav tm="100000">
                                          <p:val>
                                            <p:strVal val="#ppt_y"/>
                                          </p:val>
                                        </p:tav>
                                      </p:tavLst>
                                    </p:anim>
                                  </p:childTnLst>
                                </p:cTn>
                              </p:par>
                              <p:par>
                                <p:cTn id="1940" presetID="2" presetClass="exit" presetSubtype="8" fill="hold" grpId="1" nodeType="withEffect">
                                  <p:stCondLst>
                                    <p:cond delay="0"/>
                                  </p:stCondLst>
                                  <p:childTnLst>
                                    <p:anim calcmode="lin" valueType="num">
                                      <p:cBhvr additive="base">
                                        <p:cTn id="1941" dur="4500"/>
                                        <p:tgtEl>
                                          <p:spTgt spid="188"/>
                                        </p:tgtEl>
                                        <p:attrNameLst>
                                          <p:attrName>ppt_x</p:attrName>
                                        </p:attrNameLst>
                                      </p:cBhvr>
                                      <p:tavLst>
                                        <p:tav tm="0">
                                          <p:val>
                                            <p:strVal val="ppt_x"/>
                                          </p:val>
                                        </p:tav>
                                        <p:tav tm="100000">
                                          <p:val>
                                            <p:strVal val="0-ppt_w/2"/>
                                          </p:val>
                                        </p:tav>
                                      </p:tavLst>
                                    </p:anim>
                                    <p:anim calcmode="lin" valueType="num">
                                      <p:cBhvr additive="base">
                                        <p:cTn id="1942" dur="4500"/>
                                        <p:tgtEl>
                                          <p:spTgt spid="188"/>
                                        </p:tgtEl>
                                        <p:attrNameLst>
                                          <p:attrName>ppt_y</p:attrName>
                                        </p:attrNameLst>
                                      </p:cBhvr>
                                      <p:tavLst>
                                        <p:tav tm="0">
                                          <p:val>
                                            <p:strVal val="ppt_y"/>
                                          </p:val>
                                        </p:tav>
                                        <p:tav tm="100000">
                                          <p:val>
                                            <p:strVal val="ppt_y"/>
                                          </p:val>
                                        </p:tav>
                                      </p:tavLst>
                                    </p:anim>
                                    <p:set>
                                      <p:cBhvr>
                                        <p:cTn id="1943" dur="1" fill="hold">
                                          <p:stCondLst>
                                            <p:cond delay="4499"/>
                                          </p:stCondLst>
                                        </p:cTn>
                                        <p:tgtEl>
                                          <p:spTgt spid="188"/>
                                        </p:tgtEl>
                                        <p:attrNameLst>
                                          <p:attrName>style.visibility</p:attrName>
                                        </p:attrNameLst>
                                      </p:cBhvr>
                                      <p:to>
                                        <p:strVal val="hidden"/>
                                      </p:to>
                                    </p:set>
                                  </p:childTnLst>
                                </p:cTn>
                              </p:par>
                              <p:par>
                                <p:cTn id="1944" presetID="3" presetClass="exit" presetSubtype="5" fill="hold" grpId="2" nodeType="withEffect">
                                  <p:stCondLst>
                                    <p:cond delay="0"/>
                                  </p:stCondLst>
                                  <p:childTnLst>
                                    <p:animEffect transition="out" filter="blinds(vertical)">
                                      <p:cBhvr>
                                        <p:cTn id="1945" dur="5500"/>
                                        <p:tgtEl>
                                          <p:spTgt spid="188"/>
                                        </p:tgtEl>
                                      </p:cBhvr>
                                    </p:animEffect>
                                    <p:set>
                                      <p:cBhvr>
                                        <p:cTn id="1946" dur="1" fill="hold">
                                          <p:stCondLst>
                                            <p:cond delay="5499"/>
                                          </p:stCondLst>
                                        </p:cTn>
                                        <p:tgtEl>
                                          <p:spTgt spid="188"/>
                                        </p:tgtEl>
                                        <p:attrNameLst>
                                          <p:attrName>style.visibility</p:attrName>
                                        </p:attrNameLst>
                                      </p:cBhvr>
                                      <p:to>
                                        <p:strVal val="hidden"/>
                                      </p:to>
                                    </p:set>
                                  </p:childTnLst>
                                </p:cTn>
                              </p:par>
                              <p:par>
                                <p:cTn id="1947" presetID="2" presetClass="entr" presetSubtype="8" fill="hold" grpId="0" nodeType="withEffect">
                                  <p:stCondLst>
                                    <p:cond delay="0"/>
                                  </p:stCondLst>
                                  <p:childTnLst>
                                    <p:set>
                                      <p:cBhvr>
                                        <p:cTn id="1948" dur="1" fill="hold">
                                          <p:stCondLst>
                                            <p:cond delay="0"/>
                                          </p:stCondLst>
                                        </p:cTn>
                                        <p:tgtEl>
                                          <p:spTgt spid="187"/>
                                        </p:tgtEl>
                                        <p:attrNameLst>
                                          <p:attrName>style.visibility</p:attrName>
                                        </p:attrNameLst>
                                      </p:cBhvr>
                                      <p:to>
                                        <p:strVal val="visible"/>
                                      </p:to>
                                    </p:set>
                                    <p:anim calcmode="lin" valueType="num">
                                      <p:cBhvr additive="base">
                                        <p:cTn id="1949" dur="4000" fill="hold"/>
                                        <p:tgtEl>
                                          <p:spTgt spid="187"/>
                                        </p:tgtEl>
                                        <p:attrNameLst>
                                          <p:attrName>ppt_x</p:attrName>
                                        </p:attrNameLst>
                                      </p:cBhvr>
                                      <p:tavLst>
                                        <p:tav tm="0">
                                          <p:val>
                                            <p:strVal val="0-#ppt_w/2"/>
                                          </p:val>
                                        </p:tav>
                                        <p:tav tm="100000">
                                          <p:val>
                                            <p:strVal val="#ppt_x"/>
                                          </p:val>
                                        </p:tav>
                                      </p:tavLst>
                                    </p:anim>
                                    <p:anim calcmode="lin" valueType="num">
                                      <p:cBhvr additive="base">
                                        <p:cTn id="1950" dur="4000" fill="hold"/>
                                        <p:tgtEl>
                                          <p:spTgt spid="187"/>
                                        </p:tgtEl>
                                        <p:attrNameLst>
                                          <p:attrName>ppt_y</p:attrName>
                                        </p:attrNameLst>
                                      </p:cBhvr>
                                      <p:tavLst>
                                        <p:tav tm="0">
                                          <p:val>
                                            <p:strVal val="#ppt_y"/>
                                          </p:val>
                                        </p:tav>
                                        <p:tav tm="100000">
                                          <p:val>
                                            <p:strVal val="#ppt_y"/>
                                          </p:val>
                                        </p:tav>
                                      </p:tavLst>
                                    </p:anim>
                                  </p:childTnLst>
                                </p:cTn>
                              </p:par>
                              <p:par>
                                <p:cTn id="1951" presetID="2" presetClass="exit" presetSubtype="8" fill="hold" grpId="1" nodeType="withEffect">
                                  <p:stCondLst>
                                    <p:cond delay="0"/>
                                  </p:stCondLst>
                                  <p:childTnLst>
                                    <p:anim calcmode="lin" valueType="num">
                                      <p:cBhvr additive="base">
                                        <p:cTn id="1952" dur="4500"/>
                                        <p:tgtEl>
                                          <p:spTgt spid="187"/>
                                        </p:tgtEl>
                                        <p:attrNameLst>
                                          <p:attrName>ppt_x</p:attrName>
                                        </p:attrNameLst>
                                      </p:cBhvr>
                                      <p:tavLst>
                                        <p:tav tm="0">
                                          <p:val>
                                            <p:strVal val="ppt_x"/>
                                          </p:val>
                                        </p:tav>
                                        <p:tav tm="100000">
                                          <p:val>
                                            <p:strVal val="0-ppt_w/2"/>
                                          </p:val>
                                        </p:tav>
                                      </p:tavLst>
                                    </p:anim>
                                    <p:anim calcmode="lin" valueType="num">
                                      <p:cBhvr additive="base">
                                        <p:cTn id="1953" dur="4500"/>
                                        <p:tgtEl>
                                          <p:spTgt spid="187"/>
                                        </p:tgtEl>
                                        <p:attrNameLst>
                                          <p:attrName>ppt_y</p:attrName>
                                        </p:attrNameLst>
                                      </p:cBhvr>
                                      <p:tavLst>
                                        <p:tav tm="0">
                                          <p:val>
                                            <p:strVal val="ppt_y"/>
                                          </p:val>
                                        </p:tav>
                                        <p:tav tm="100000">
                                          <p:val>
                                            <p:strVal val="ppt_y"/>
                                          </p:val>
                                        </p:tav>
                                      </p:tavLst>
                                    </p:anim>
                                    <p:set>
                                      <p:cBhvr>
                                        <p:cTn id="1954" dur="1" fill="hold">
                                          <p:stCondLst>
                                            <p:cond delay="4499"/>
                                          </p:stCondLst>
                                        </p:cTn>
                                        <p:tgtEl>
                                          <p:spTgt spid="187"/>
                                        </p:tgtEl>
                                        <p:attrNameLst>
                                          <p:attrName>style.visibility</p:attrName>
                                        </p:attrNameLst>
                                      </p:cBhvr>
                                      <p:to>
                                        <p:strVal val="hidden"/>
                                      </p:to>
                                    </p:set>
                                  </p:childTnLst>
                                </p:cTn>
                              </p:par>
                              <p:par>
                                <p:cTn id="1955" presetID="3" presetClass="exit" presetSubtype="5" fill="hold" grpId="2" nodeType="withEffect">
                                  <p:stCondLst>
                                    <p:cond delay="0"/>
                                  </p:stCondLst>
                                  <p:childTnLst>
                                    <p:animEffect transition="out" filter="blinds(vertical)">
                                      <p:cBhvr>
                                        <p:cTn id="1956" dur="5500"/>
                                        <p:tgtEl>
                                          <p:spTgt spid="187"/>
                                        </p:tgtEl>
                                      </p:cBhvr>
                                    </p:animEffect>
                                    <p:set>
                                      <p:cBhvr>
                                        <p:cTn id="1957" dur="1" fill="hold">
                                          <p:stCondLst>
                                            <p:cond delay="5499"/>
                                          </p:stCondLst>
                                        </p:cTn>
                                        <p:tgtEl>
                                          <p:spTgt spid="187"/>
                                        </p:tgtEl>
                                        <p:attrNameLst>
                                          <p:attrName>style.visibility</p:attrName>
                                        </p:attrNameLst>
                                      </p:cBhvr>
                                      <p:to>
                                        <p:strVal val="hidden"/>
                                      </p:to>
                                    </p:set>
                                  </p:childTnLst>
                                </p:cTn>
                              </p:par>
                              <p:par>
                                <p:cTn id="1958" presetID="2" presetClass="entr" presetSubtype="8" fill="hold" grpId="0" nodeType="withEffect">
                                  <p:stCondLst>
                                    <p:cond delay="0"/>
                                  </p:stCondLst>
                                  <p:childTnLst>
                                    <p:set>
                                      <p:cBhvr>
                                        <p:cTn id="1959" dur="1" fill="hold">
                                          <p:stCondLst>
                                            <p:cond delay="0"/>
                                          </p:stCondLst>
                                        </p:cTn>
                                        <p:tgtEl>
                                          <p:spTgt spid="186"/>
                                        </p:tgtEl>
                                        <p:attrNameLst>
                                          <p:attrName>style.visibility</p:attrName>
                                        </p:attrNameLst>
                                      </p:cBhvr>
                                      <p:to>
                                        <p:strVal val="visible"/>
                                      </p:to>
                                    </p:set>
                                    <p:anim calcmode="lin" valueType="num">
                                      <p:cBhvr additive="base">
                                        <p:cTn id="1960" dur="4000" fill="hold"/>
                                        <p:tgtEl>
                                          <p:spTgt spid="186"/>
                                        </p:tgtEl>
                                        <p:attrNameLst>
                                          <p:attrName>ppt_x</p:attrName>
                                        </p:attrNameLst>
                                      </p:cBhvr>
                                      <p:tavLst>
                                        <p:tav tm="0">
                                          <p:val>
                                            <p:strVal val="0-#ppt_w/2"/>
                                          </p:val>
                                        </p:tav>
                                        <p:tav tm="100000">
                                          <p:val>
                                            <p:strVal val="#ppt_x"/>
                                          </p:val>
                                        </p:tav>
                                      </p:tavLst>
                                    </p:anim>
                                    <p:anim calcmode="lin" valueType="num">
                                      <p:cBhvr additive="base">
                                        <p:cTn id="1961" dur="4000" fill="hold"/>
                                        <p:tgtEl>
                                          <p:spTgt spid="186"/>
                                        </p:tgtEl>
                                        <p:attrNameLst>
                                          <p:attrName>ppt_y</p:attrName>
                                        </p:attrNameLst>
                                      </p:cBhvr>
                                      <p:tavLst>
                                        <p:tav tm="0">
                                          <p:val>
                                            <p:strVal val="#ppt_y"/>
                                          </p:val>
                                        </p:tav>
                                        <p:tav tm="100000">
                                          <p:val>
                                            <p:strVal val="#ppt_y"/>
                                          </p:val>
                                        </p:tav>
                                      </p:tavLst>
                                    </p:anim>
                                  </p:childTnLst>
                                </p:cTn>
                              </p:par>
                              <p:par>
                                <p:cTn id="1962" presetID="2" presetClass="exit" presetSubtype="8" fill="hold" grpId="1" nodeType="withEffect">
                                  <p:stCondLst>
                                    <p:cond delay="0"/>
                                  </p:stCondLst>
                                  <p:childTnLst>
                                    <p:anim calcmode="lin" valueType="num">
                                      <p:cBhvr additive="base">
                                        <p:cTn id="1963" dur="4500"/>
                                        <p:tgtEl>
                                          <p:spTgt spid="186"/>
                                        </p:tgtEl>
                                        <p:attrNameLst>
                                          <p:attrName>ppt_x</p:attrName>
                                        </p:attrNameLst>
                                      </p:cBhvr>
                                      <p:tavLst>
                                        <p:tav tm="0">
                                          <p:val>
                                            <p:strVal val="ppt_x"/>
                                          </p:val>
                                        </p:tav>
                                        <p:tav tm="100000">
                                          <p:val>
                                            <p:strVal val="0-ppt_w/2"/>
                                          </p:val>
                                        </p:tav>
                                      </p:tavLst>
                                    </p:anim>
                                    <p:anim calcmode="lin" valueType="num">
                                      <p:cBhvr additive="base">
                                        <p:cTn id="1964" dur="4500"/>
                                        <p:tgtEl>
                                          <p:spTgt spid="186"/>
                                        </p:tgtEl>
                                        <p:attrNameLst>
                                          <p:attrName>ppt_y</p:attrName>
                                        </p:attrNameLst>
                                      </p:cBhvr>
                                      <p:tavLst>
                                        <p:tav tm="0">
                                          <p:val>
                                            <p:strVal val="ppt_y"/>
                                          </p:val>
                                        </p:tav>
                                        <p:tav tm="100000">
                                          <p:val>
                                            <p:strVal val="ppt_y"/>
                                          </p:val>
                                        </p:tav>
                                      </p:tavLst>
                                    </p:anim>
                                    <p:set>
                                      <p:cBhvr>
                                        <p:cTn id="1965" dur="1" fill="hold">
                                          <p:stCondLst>
                                            <p:cond delay="4499"/>
                                          </p:stCondLst>
                                        </p:cTn>
                                        <p:tgtEl>
                                          <p:spTgt spid="186"/>
                                        </p:tgtEl>
                                        <p:attrNameLst>
                                          <p:attrName>style.visibility</p:attrName>
                                        </p:attrNameLst>
                                      </p:cBhvr>
                                      <p:to>
                                        <p:strVal val="hidden"/>
                                      </p:to>
                                    </p:set>
                                  </p:childTnLst>
                                </p:cTn>
                              </p:par>
                              <p:par>
                                <p:cTn id="1966" presetID="3" presetClass="exit" presetSubtype="5" fill="hold" grpId="2" nodeType="withEffect">
                                  <p:stCondLst>
                                    <p:cond delay="0"/>
                                  </p:stCondLst>
                                  <p:childTnLst>
                                    <p:animEffect transition="out" filter="blinds(vertical)">
                                      <p:cBhvr>
                                        <p:cTn id="1967" dur="5500"/>
                                        <p:tgtEl>
                                          <p:spTgt spid="186"/>
                                        </p:tgtEl>
                                      </p:cBhvr>
                                    </p:animEffect>
                                    <p:set>
                                      <p:cBhvr>
                                        <p:cTn id="1968" dur="1" fill="hold">
                                          <p:stCondLst>
                                            <p:cond delay="5499"/>
                                          </p:stCondLst>
                                        </p:cTn>
                                        <p:tgtEl>
                                          <p:spTgt spid="186"/>
                                        </p:tgtEl>
                                        <p:attrNameLst>
                                          <p:attrName>style.visibility</p:attrName>
                                        </p:attrNameLst>
                                      </p:cBhvr>
                                      <p:to>
                                        <p:strVal val="hidden"/>
                                      </p:to>
                                    </p:set>
                                  </p:childTnLst>
                                </p:cTn>
                              </p:par>
                              <p:par>
                                <p:cTn id="1969" presetID="2" presetClass="entr" presetSubtype="8" fill="hold" grpId="0" nodeType="withEffect">
                                  <p:stCondLst>
                                    <p:cond delay="0"/>
                                  </p:stCondLst>
                                  <p:childTnLst>
                                    <p:set>
                                      <p:cBhvr>
                                        <p:cTn id="1970" dur="1" fill="hold">
                                          <p:stCondLst>
                                            <p:cond delay="0"/>
                                          </p:stCondLst>
                                        </p:cTn>
                                        <p:tgtEl>
                                          <p:spTgt spid="185"/>
                                        </p:tgtEl>
                                        <p:attrNameLst>
                                          <p:attrName>style.visibility</p:attrName>
                                        </p:attrNameLst>
                                      </p:cBhvr>
                                      <p:to>
                                        <p:strVal val="visible"/>
                                      </p:to>
                                    </p:set>
                                    <p:anim calcmode="lin" valueType="num">
                                      <p:cBhvr additive="base">
                                        <p:cTn id="1971" dur="4000" fill="hold"/>
                                        <p:tgtEl>
                                          <p:spTgt spid="185"/>
                                        </p:tgtEl>
                                        <p:attrNameLst>
                                          <p:attrName>ppt_x</p:attrName>
                                        </p:attrNameLst>
                                      </p:cBhvr>
                                      <p:tavLst>
                                        <p:tav tm="0">
                                          <p:val>
                                            <p:strVal val="0-#ppt_w/2"/>
                                          </p:val>
                                        </p:tav>
                                        <p:tav tm="100000">
                                          <p:val>
                                            <p:strVal val="#ppt_x"/>
                                          </p:val>
                                        </p:tav>
                                      </p:tavLst>
                                    </p:anim>
                                    <p:anim calcmode="lin" valueType="num">
                                      <p:cBhvr additive="base">
                                        <p:cTn id="1972" dur="4000" fill="hold"/>
                                        <p:tgtEl>
                                          <p:spTgt spid="185"/>
                                        </p:tgtEl>
                                        <p:attrNameLst>
                                          <p:attrName>ppt_y</p:attrName>
                                        </p:attrNameLst>
                                      </p:cBhvr>
                                      <p:tavLst>
                                        <p:tav tm="0">
                                          <p:val>
                                            <p:strVal val="#ppt_y"/>
                                          </p:val>
                                        </p:tav>
                                        <p:tav tm="100000">
                                          <p:val>
                                            <p:strVal val="#ppt_y"/>
                                          </p:val>
                                        </p:tav>
                                      </p:tavLst>
                                    </p:anim>
                                  </p:childTnLst>
                                </p:cTn>
                              </p:par>
                              <p:par>
                                <p:cTn id="1973" presetID="2" presetClass="exit" presetSubtype="8" fill="hold" grpId="1" nodeType="withEffect">
                                  <p:stCondLst>
                                    <p:cond delay="0"/>
                                  </p:stCondLst>
                                  <p:childTnLst>
                                    <p:anim calcmode="lin" valueType="num">
                                      <p:cBhvr additive="base">
                                        <p:cTn id="1974" dur="4500"/>
                                        <p:tgtEl>
                                          <p:spTgt spid="185"/>
                                        </p:tgtEl>
                                        <p:attrNameLst>
                                          <p:attrName>ppt_x</p:attrName>
                                        </p:attrNameLst>
                                      </p:cBhvr>
                                      <p:tavLst>
                                        <p:tav tm="0">
                                          <p:val>
                                            <p:strVal val="ppt_x"/>
                                          </p:val>
                                        </p:tav>
                                        <p:tav tm="100000">
                                          <p:val>
                                            <p:strVal val="0-ppt_w/2"/>
                                          </p:val>
                                        </p:tav>
                                      </p:tavLst>
                                    </p:anim>
                                    <p:anim calcmode="lin" valueType="num">
                                      <p:cBhvr additive="base">
                                        <p:cTn id="1975" dur="4500"/>
                                        <p:tgtEl>
                                          <p:spTgt spid="185"/>
                                        </p:tgtEl>
                                        <p:attrNameLst>
                                          <p:attrName>ppt_y</p:attrName>
                                        </p:attrNameLst>
                                      </p:cBhvr>
                                      <p:tavLst>
                                        <p:tav tm="0">
                                          <p:val>
                                            <p:strVal val="ppt_y"/>
                                          </p:val>
                                        </p:tav>
                                        <p:tav tm="100000">
                                          <p:val>
                                            <p:strVal val="ppt_y"/>
                                          </p:val>
                                        </p:tav>
                                      </p:tavLst>
                                    </p:anim>
                                    <p:set>
                                      <p:cBhvr>
                                        <p:cTn id="1976" dur="1" fill="hold">
                                          <p:stCondLst>
                                            <p:cond delay="4499"/>
                                          </p:stCondLst>
                                        </p:cTn>
                                        <p:tgtEl>
                                          <p:spTgt spid="185"/>
                                        </p:tgtEl>
                                        <p:attrNameLst>
                                          <p:attrName>style.visibility</p:attrName>
                                        </p:attrNameLst>
                                      </p:cBhvr>
                                      <p:to>
                                        <p:strVal val="hidden"/>
                                      </p:to>
                                    </p:set>
                                  </p:childTnLst>
                                </p:cTn>
                              </p:par>
                              <p:par>
                                <p:cTn id="1977" presetID="3" presetClass="exit" presetSubtype="5" fill="hold" grpId="2" nodeType="withEffect">
                                  <p:stCondLst>
                                    <p:cond delay="0"/>
                                  </p:stCondLst>
                                  <p:childTnLst>
                                    <p:animEffect transition="out" filter="blinds(vertical)">
                                      <p:cBhvr>
                                        <p:cTn id="1978" dur="5500"/>
                                        <p:tgtEl>
                                          <p:spTgt spid="185"/>
                                        </p:tgtEl>
                                      </p:cBhvr>
                                    </p:animEffect>
                                    <p:set>
                                      <p:cBhvr>
                                        <p:cTn id="1979" dur="1" fill="hold">
                                          <p:stCondLst>
                                            <p:cond delay="5499"/>
                                          </p:stCondLst>
                                        </p:cTn>
                                        <p:tgtEl>
                                          <p:spTgt spid="185"/>
                                        </p:tgtEl>
                                        <p:attrNameLst>
                                          <p:attrName>style.visibility</p:attrName>
                                        </p:attrNameLst>
                                      </p:cBhvr>
                                      <p:to>
                                        <p:strVal val="hidden"/>
                                      </p:to>
                                    </p:set>
                                  </p:childTnLst>
                                </p:cTn>
                              </p:par>
                              <p:par>
                                <p:cTn id="1980" presetID="2" presetClass="entr" presetSubtype="8" fill="hold" grpId="0" nodeType="withEffect">
                                  <p:stCondLst>
                                    <p:cond delay="0"/>
                                  </p:stCondLst>
                                  <p:childTnLst>
                                    <p:set>
                                      <p:cBhvr>
                                        <p:cTn id="1981" dur="1" fill="hold">
                                          <p:stCondLst>
                                            <p:cond delay="0"/>
                                          </p:stCondLst>
                                        </p:cTn>
                                        <p:tgtEl>
                                          <p:spTgt spid="184"/>
                                        </p:tgtEl>
                                        <p:attrNameLst>
                                          <p:attrName>style.visibility</p:attrName>
                                        </p:attrNameLst>
                                      </p:cBhvr>
                                      <p:to>
                                        <p:strVal val="visible"/>
                                      </p:to>
                                    </p:set>
                                    <p:anim calcmode="lin" valueType="num">
                                      <p:cBhvr additive="base">
                                        <p:cTn id="1982" dur="4000" fill="hold"/>
                                        <p:tgtEl>
                                          <p:spTgt spid="184"/>
                                        </p:tgtEl>
                                        <p:attrNameLst>
                                          <p:attrName>ppt_x</p:attrName>
                                        </p:attrNameLst>
                                      </p:cBhvr>
                                      <p:tavLst>
                                        <p:tav tm="0">
                                          <p:val>
                                            <p:strVal val="0-#ppt_w/2"/>
                                          </p:val>
                                        </p:tav>
                                        <p:tav tm="100000">
                                          <p:val>
                                            <p:strVal val="#ppt_x"/>
                                          </p:val>
                                        </p:tav>
                                      </p:tavLst>
                                    </p:anim>
                                    <p:anim calcmode="lin" valueType="num">
                                      <p:cBhvr additive="base">
                                        <p:cTn id="1983" dur="4000" fill="hold"/>
                                        <p:tgtEl>
                                          <p:spTgt spid="184"/>
                                        </p:tgtEl>
                                        <p:attrNameLst>
                                          <p:attrName>ppt_y</p:attrName>
                                        </p:attrNameLst>
                                      </p:cBhvr>
                                      <p:tavLst>
                                        <p:tav tm="0">
                                          <p:val>
                                            <p:strVal val="#ppt_y"/>
                                          </p:val>
                                        </p:tav>
                                        <p:tav tm="100000">
                                          <p:val>
                                            <p:strVal val="#ppt_y"/>
                                          </p:val>
                                        </p:tav>
                                      </p:tavLst>
                                    </p:anim>
                                  </p:childTnLst>
                                </p:cTn>
                              </p:par>
                              <p:par>
                                <p:cTn id="1984" presetID="2" presetClass="exit" presetSubtype="8" fill="hold" grpId="1" nodeType="withEffect">
                                  <p:stCondLst>
                                    <p:cond delay="0"/>
                                  </p:stCondLst>
                                  <p:childTnLst>
                                    <p:anim calcmode="lin" valueType="num">
                                      <p:cBhvr additive="base">
                                        <p:cTn id="1985" dur="4500"/>
                                        <p:tgtEl>
                                          <p:spTgt spid="184"/>
                                        </p:tgtEl>
                                        <p:attrNameLst>
                                          <p:attrName>ppt_x</p:attrName>
                                        </p:attrNameLst>
                                      </p:cBhvr>
                                      <p:tavLst>
                                        <p:tav tm="0">
                                          <p:val>
                                            <p:strVal val="ppt_x"/>
                                          </p:val>
                                        </p:tav>
                                        <p:tav tm="100000">
                                          <p:val>
                                            <p:strVal val="0-ppt_w/2"/>
                                          </p:val>
                                        </p:tav>
                                      </p:tavLst>
                                    </p:anim>
                                    <p:anim calcmode="lin" valueType="num">
                                      <p:cBhvr additive="base">
                                        <p:cTn id="1986" dur="4500"/>
                                        <p:tgtEl>
                                          <p:spTgt spid="184"/>
                                        </p:tgtEl>
                                        <p:attrNameLst>
                                          <p:attrName>ppt_y</p:attrName>
                                        </p:attrNameLst>
                                      </p:cBhvr>
                                      <p:tavLst>
                                        <p:tav tm="0">
                                          <p:val>
                                            <p:strVal val="ppt_y"/>
                                          </p:val>
                                        </p:tav>
                                        <p:tav tm="100000">
                                          <p:val>
                                            <p:strVal val="ppt_y"/>
                                          </p:val>
                                        </p:tav>
                                      </p:tavLst>
                                    </p:anim>
                                    <p:set>
                                      <p:cBhvr>
                                        <p:cTn id="1987" dur="1" fill="hold">
                                          <p:stCondLst>
                                            <p:cond delay="4499"/>
                                          </p:stCondLst>
                                        </p:cTn>
                                        <p:tgtEl>
                                          <p:spTgt spid="184"/>
                                        </p:tgtEl>
                                        <p:attrNameLst>
                                          <p:attrName>style.visibility</p:attrName>
                                        </p:attrNameLst>
                                      </p:cBhvr>
                                      <p:to>
                                        <p:strVal val="hidden"/>
                                      </p:to>
                                    </p:set>
                                  </p:childTnLst>
                                </p:cTn>
                              </p:par>
                              <p:par>
                                <p:cTn id="1988" presetID="3" presetClass="exit" presetSubtype="5" fill="hold" grpId="2" nodeType="withEffect">
                                  <p:stCondLst>
                                    <p:cond delay="0"/>
                                  </p:stCondLst>
                                  <p:childTnLst>
                                    <p:animEffect transition="out" filter="blinds(vertical)">
                                      <p:cBhvr>
                                        <p:cTn id="1989" dur="5500"/>
                                        <p:tgtEl>
                                          <p:spTgt spid="184"/>
                                        </p:tgtEl>
                                      </p:cBhvr>
                                    </p:animEffect>
                                    <p:set>
                                      <p:cBhvr>
                                        <p:cTn id="1990" dur="1" fill="hold">
                                          <p:stCondLst>
                                            <p:cond delay="5499"/>
                                          </p:stCondLst>
                                        </p:cTn>
                                        <p:tgtEl>
                                          <p:spTgt spid="184"/>
                                        </p:tgtEl>
                                        <p:attrNameLst>
                                          <p:attrName>style.visibility</p:attrName>
                                        </p:attrNameLst>
                                      </p:cBhvr>
                                      <p:to>
                                        <p:strVal val="hidden"/>
                                      </p:to>
                                    </p:set>
                                  </p:childTnLst>
                                </p:cTn>
                              </p:par>
                              <p:par>
                                <p:cTn id="1991" presetID="2" presetClass="entr" presetSubtype="8" fill="hold" grpId="0" nodeType="withEffect">
                                  <p:stCondLst>
                                    <p:cond delay="0"/>
                                  </p:stCondLst>
                                  <p:childTnLst>
                                    <p:set>
                                      <p:cBhvr>
                                        <p:cTn id="1992" dur="1" fill="hold">
                                          <p:stCondLst>
                                            <p:cond delay="0"/>
                                          </p:stCondLst>
                                        </p:cTn>
                                        <p:tgtEl>
                                          <p:spTgt spid="183"/>
                                        </p:tgtEl>
                                        <p:attrNameLst>
                                          <p:attrName>style.visibility</p:attrName>
                                        </p:attrNameLst>
                                      </p:cBhvr>
                                      <p:to>
                                        <p:strVal val="visible"/>
                                      </p:to>
                                    </p:set>
                                    <p:anim calcmode="lin" valueType="num">
                                      <p:cBhvr additive="base">
                                        <p:cTn id="1993" dur="4000" fill="hold"/>
                                        <p:tgtEl>
                                          <p:spTgt spid="183"/>
                                        </p:tgtEl>
                                        <p:attrNameLst>
                                          <p:attrName>ppt_x</p:attrName>
                                        </p:attrNameLst>
                                      </p:cBhvr>
                                      <p:tavLst>
                                        <p:tav tm="0">
                                          <p:val>
                                            <p:strVal val="0-#ppt_w/2"/>
                                          </p:val>
                                        </p:tav>
                                        <p:tav tm="100000">
                                          <p:val>
                                            <p:strVal val="#ppt_x"/>
                                          </p:val>
                                        </p:tav>
                                      </p:tavLst>
                                    </p:anim>
                                    <p:anim calcmode="lin" valueType="num">
                                      <p:cBhvr additive="base">
                                        <p:cTn id="1994" dur="4000" fill="hold"/>
                                        <p:tgtEl>
                                          <p:spTgt spid="183"/>
                                        </p:tgtEl>
                                        <p:attrNameLst>
                                          <p:attrName>ppt_y</p:attrName>
                                        </p:attrNameLst>
                                      </p:cBhvr>
                                      <p:tavLst>
                                        <p:tav tm="0">
                                          <p:val>
                                            <p:strVal val="#ppt_y"/>
                                          </p:val>
                                        </p:tav>
                                        <p:tav tm="100000">
                                          <p:val>
                                            <p:strVal val="#ppt_y"/>
                                          </p:val>
                                        </p:tav>
                                      </p:tavLst>
                                    </p:anim>
                                  </p:childTnLst>
                                </p:cTn>
                              </p:par>
                              <p:par>
                                <p:cTn id="1995" presetID="2" presetClass="exit" presetSubtype="8" fill="hold" grpId="1" nodeType="withEffect">
                                  <p:stCondLst>
                                    <p:cond delay="0"/>
                                  </p:stCondLst>
                                  <p:childTnLst>
                                    <p:anim calcmode="lin" valueType="num">
                                      <p:cBhvr additive="base">
                                        <p:cTn id="1996" dur="4500"/>
                                        <p:tgtEl>
                                          <p:spTgt spid="183"/>
                                        </p:tgtEl>
                                        <p:attrNameLst>
                                          <p:attrName>ppt_x</p:attrName>
                                        </p:attrNameLst>
                                      </p:cBhvr>
                                      <p:tavLst>
                                        <p:tav tm="0">
                                          <p:val>
                                            <p:strVal val="ppt_x"/>
                                          </p:val>
                                        </p:tav>
                                        <p:tav tm="100000">
                                          <p:val>
                                            <p:strVal val="0-ppt_w/2"/>
                                          </p:val>
                                        </p:tav>
                                      </p:tavLst>
                                    </p:anim>
                                    <p:anim calcmode="lin" valueType="num">
                                      <p:cBhvr additive="base">
                                        <p:cTn id="1997" dur="4500"/>
                                        <p:tgtEl>
                                          <p:spTgt spid="183"/>
                                        </p:tgtEl>
                                        <p:attrNameLst>
                                          <p:attrName>ppt_y</p:attrName>
                                        </p:attrNameLst>
                                      </p:cBhvr>
                                      <p:tavLst>
                                        <p:tav tm="0">
                                          <p:val>
                                            <p:strVal val="ppt_y"/>
                                          </p:val>
                                        </p:tav>
                                        <p:tav tm="100000">
                                          <p:val>
                                            <p:strVal val="ppt_y"/>
                                          </p:val>
                                        </p:tav>
                                      </p:tavLst>
                                    </p:anim>
                                    <p:set>
                                      <p:cBhvr>
                                        <p:cTn id="1998" dur="1" fill="hold">
                                          <p:stCondLst>
                                            <p:cond delay="4499"/>
                                          </p:stCondLst>
                                        </p:cTn>
                                        <p:tgtEl>
                                          <p:spTgt spid="183"/>
                                        </p:tgtEl>
                                        <p:attrNameLst>
                                          <p:attrName>style.visibility</p:attrName>
                                        </p:attrNameLst>
                                      </p:cBhvr>
                                      <p:to>
                                        <p:strVal val="hidden"/>
                                      </p:to>
                                    </p:set>
                                  </p:childTnLst>
                                </p:cTn>
                              </p:par>
                              <p:par>
                                <p:cTn id="1999" presetID="3" presetClass="exit" presetSubtype="5" fill="hold" grpId="2" nodeType="withEffect">
                                  <p:stCondLst>
                                    <p:cond delay="0"/>
                                  </p:stCondLst>
                                  <p:childTnLst>
                                    <p:animEffect transition="out" filter="blinds(vertical)">
                                      <p:cBhvr>
                                        <p:cTn id="2000" dur="5500"/>
                                        <p:tgtEl>
                                          <p:spTgt spid="183"/>
                                        </p:tgtEl>
                                      </p:cBhvr>
                                    </p:animEffect>
                                    <p:set>
                                      <p:cBhvr>
                                        <p:cTn id="2001" dur="1" fill="hold">
                                          <p:stCondLst>
                                            <p:cond delay="5499"/>
                                          </p:stCondLst>
                                        </p:cTn>
                                        <p:tgtEl>
                                          <p:spTgt spid="183"/>
                                        </p:tgtEl>
                                        <p:attrNameLst>
                                          <p:attrName>style.visibility</p:attrName>
                                        </p:attrNameLst>
                                      </p:cBhvr>
                                      <p:to>
                                        <p:strVal val="hidden"/>
                                      </p:to>
                                    </p:set>
                                  </p:childTnLst>
                                </p:cTn>
                              </p:par>
                              <p:par>
                                <p:cTn id="2002" presetID="2" presetClass="entr" presetSubtype="8" fill="hold" grpId="0" nodeType="withEffect">
                                  <p:stCondLst>
                                    <p:cond delay="0"/>
                                  </p:stCondLst>
                                  <p:childTnLst>
                                    <p:set>
                                      <p:cBhvr>
                                        <p:cTn id="2003" dur="1" fill="hold">
                                          <p:stCondLst>
                                            <p:cond delay="0"/>
                                          </p:stCondLst>
                                        </p:cTn>
                                        <p:tgtEl>
                                          <p:spTgt spid="182"/>
                                        </p:tgtEl>
                                        <p:attrNameLst>
                                          <p:attrName>style.visibility</p:attrName>
                                        </p:attrNameLst>
                                      </p:cBhvr>
                                      <p:to>
                                        <p:strVal val="visible"/>
                                      </p:to>
                                    </p:set>
                                    <p:anim calcmode="lin" valueType="num">
                                      <p:cBhvr additive="base">
                                        <p:cTn id="2004" dur="4000" fill="hold"/>
                                        <p:tgtEl>
                                          <p:spTgt spid="182"/>
                                        </p:tgtEl>
                                        <p:attrNameLst>
                                          <p:attrName>ppt_x</p:attrName>
                                        </p:attrNameLst>
                                      </p:cBhvr>
                                      <p:tavLst>
                                        <p:tav tm="0">
                                          <p:val>
                                            <p:strVal val="0-#ppt_w/2"/>
                                          </p:val>
                                        </p:tav>
                                        <p:tav tm="100000">
                                          <p:val>
                                            <p:strVal val="#ppt_x"/>
                                          </p:val>
                                        </p:tav>
                                      </p:tavLst>
                                    </p:anim>
                                    <p:anim calcmode="lin" valueType="num">
                                      <p:cBhvr additive="base">
                                        <p:cTn id="2005" dur="4000" fill="hold"/>
                                        <p:tgtEl>
                                          <p:spTgt spid="182"/>
                                        </p:tgtEl>
                                        <p:attrNameLst>
                                          <p:attrName>ppt_y</p:attrName>
                                        </p:attrNameLst>
                                      </p:cBhvr>
                                      <p:tavLst>
                                        <p:tav tm="0">
                                          <p:val>
                                            <p:strVal val="#ppt_y"/>
                                          </p:val>
                                        </p:tav>
                                        <p:tav tm="100000">
                                          <p:val>
                                            <p:strVal val="#ppt_y"/>
                                          </p:val>
                                        </p:tav>
                                      </p:tavLst>
                                    </p:anim>
                                  </p:childTnLst>
                                </p:cTn>
                              </p:par>
                              <p:par>
                                <p:cTn id="2006" presetID="2" presetClass="exit" presetSubtype="8" fill="hold" grpId="1" nodeType="withEffect">
                                  <p:stCondLst>
                                    <p:cond delay="0"/>
                                  </p:stCondLst>
                                  <p:childTnLst>
                                    <p:anim calcmode="lin" valueType="num">
                                      <p:cBhvr additive="base">
                                        <p:cTn id="2007" dur="4500"/>
                                        <p:tgtEl>
                                          <p:spTgt spid="182"/>
                                        </p:tgtEl>
                                        <p:attrNameLst>
                                          <p:attrName>ppt_x</p:attrName>
                                        </p:attrNameLst>
                                      </p:cBhvr>
                                      <p:tavLst>
                                        <p:tav tm="0">
                                          <p:val>
                                            <p:strVal val="ppt_x"/>
                                          </p:val>
                                        </p:tav>
                                        <p:tav tm="100000">
                                          <p:val>
                                            <p:strVal val="0-ppt_w/2"/>
                                          </p:val>
                                        </p:tav>
                                      </p:tavLst>
                                    </p:anim>
                                    <p:anim calcmode="lin" valueType="num">
                                      <p:cBhvr additive="base">
                                        <p:cTn id="2008" dur="4500"/>
                                        <p:tgtEl>
                                          <p:spTgt spid="182"/>
                                        </p:tgtEl>
                                        <p:attrNameLst>
                                          <p:attrName>ppt_y</p:attrName>
                                        </p:attrNameLst>
                                      </p:cBhvr>
                                      <p:tavLst>
                                        <p:tav tm="0">
                                          <p:val>
                                            <p:strVal val="ppt_y"/>
                                          </p:val>
                                        </p:tav>
                                        <p:tav tm="100000">
                                          <p:val>
                                            <p:strVal val="ppt_y"/>
                                          </p:val>
                                        </p:tav>
                                      </p:tavLst>
                                    </p:anim>
                                    <p:set>
                                      <p:cBhvr>
                                        <p:cTn id="2009" dur="1" fill="hold">
                                          <p:stCondLst>
                                            <p:cond delay="4499"/>
                                          </p:stCondLst>
                                        </p:cTn>
                                        <p:tgtEl>
                                          <p:spTgt spid="182"/>
                                        </p:tgtEl>
                                        <p:attrNameLst>
                                          <p:attrName>style.visibility</p:attrName>
                                        </p:attrNameLst>
                                      </p:cBhvr>
                                      <p:to>
                                        <p:strVal val="hidden"/>
                                      </p:to>
                                    </p:set>
                                  </p:childTnLst>
                                </p:cTn>
                              </p:par>
                              <p:par>
                                <p:cTn id="2010" presetID="3" presetClass="exit" presetSubtype="5" fill="hold" grpId="2" nodeType="withEffect">
                                  <p:stCondLst>
                                    <p:cond delay="0"/>
                                  </p:stCondLst>
                                  <p:childTnLst>
                                    <p:animEffect transition="out" filter="blinds(vertical)">
                                      <p:cBhvr>
                                        <p:cTn id="2011" dur="5500"/>
                                        <p:tgtEl>
                                          <p:spTgt spid="182"/>
                                        </p:tgtEl>
                                      </p:cBhvr>
                                    </p:animEffect>
                                    <p:set>
                                      <p:cBhvr>
                                        <p:cTn id="2012" dur="1" fill="hold">
                                          <p:stCondLst>
                                            <p:cond delay="5499"/>
                                          </p:stCondLst>
                                        </p:cTn>
                                        <p:tgtEl>
                                          <p:spTgt spid="182"/>
                                        </p:tgtEl>
                                        <p:attrNameLst>
                                          <p:attrName>style.visibility</p:attrName>
                                        </p:attrNameLst>
                                      </p:cBhvr>
                                      <p:to>
                                        <p:strVal val="hidden"/>
                                      </p:to>
                                    </p:set>
                                  </p:childTnLst>
                                </p:cTn>
                              </p:par>
                              <p:par>
                                <p:cTn id="2013" presetID="2" presetClass="entr" presetSubtype="8" fill="hold" grpId="0" nodeType="withEffect">
                                  <p:stCondLst>
                                    <p:cond delay="0"/>
                                  </p:stCondLst>
                                  <p:childTnLst>
                                    <p:set>
                                      <p:cBhvr>
                                        <p:cTn id="2014" dur="1" fill="hold">
                                          <p:stCondLst>
                                            <p:cond delay="0"/>
                                          </p:stCondLst>
                                        </p:cTn>
                                        <p:tgtEl>
                                          <p:spTgt spid="181"/>
                                        </p:tgtEl>
                                        <p:attrNameLst>
                                          <p:attrName>style.visibility</p:attrName>
                                        </p:attrNameLst>
                                      </p:cBhvr>
                                      <p:to>
                                        <p:strVal val="visible"/>
                                      </p:to>
                                    </p:set>
                                    <p:anim calcmode="lin" valueType="num">
                                      <p:cBhvr additive="base">
                                        <p:cTn id="2015" dur="4000" fill="hold"/>
                                        <p:tgtEl>
                                          <p:spTgt spid="181"/>
                                        </p:tgtEl>
                                        <p:attrNameLst>
                                          <p:attrName>ppt_x</p:attrName>
                                        </p:attrNameLst>
                                      </p:cBhvr>
                                      <p:tavLst>
                                        <p:tav tm="0">
                                          <p:val>
                                            <p:strVal val="0-#ppt_w/2"/>
                                          </p:val>
                                        </p:tav>
                                        <p:tav tm="100000">
                                          <p:val>
                                            <p:strVal val="#ppt_x"/>
                                          </p:val>
                                        </p:tav>
                                      </p:tavLst>
                                    </p:anim>
                                    <p:anim calcmode="lin" valueType="num">
                                      <p:cBhvr additive="base">
                                        <p:cTn id="2016" dur="4000" fill="hold"/>
                                        <p:tgtEl>
                                          <p:spTgt spid="181"/>
                                        </p:tgtEl>
                                        <p:attrNameLst>
                                          <p:attrName>ppt_y</p:attrName>
                                        </p:attrNameLst>
                                      </p:cBhvr>
                                      <p:tavLst>
                                        <p:tav tm="0">
                                          <p:val>
                                            <p:strVal val="#ppt_y"/>
                                          </p:val>
                                        </p:tav>
                                        <p:tav tm="100000">
                                          <p:val>
                                            <p:strVal val="#ppt_y"/>
                                          </p:val>
                                        </p:tav>
                                      </p:tavLst>
                                    </p:anim>
                                  </p:childTnLst>
                                </p:cTn>
                              </p:par>
                              <p:par>
                                <p:cTn id="2017" presetID="2" presetClass="exit" presetSubtype="8" fill="hold" grpId="1" nodeType="withEffect">
                                  <p:stCondLst>
                                    <p:cond delay="0"/>
                                  </p:stCondLst>
                                  <p:childTnLst>
                                    <p:anim calcmode="lin" valueType="num">
                                      <p:cBhvr additive="base">
                                        <p:cTn id="2018" dur="4500"/>
                                        <p:tgtEl>
                                          <p:spTgt spid="181"/>
                                        </p:tgtEl>
                                        <p:attrNameLst>
                                          <p:attrName>ppt_x</p:attrName>
                                        </p:attrNameLst>
                                      </p:cBhvr>
                                      <p:tavLst>
                                        <p:tav tm="0">
                                          <p:val>
                                            <p:strVal val="ppt_x"/>
                                          </p:val>
                                        </p:tav>
                                        <p:tav tm="100000">
                                          <p:val>
                                            <p:strVal val="0-ppt_w/2"/>
                                          </p:val>
                                        </p:tav>
                                      </p:tavLst>
                                    </p:anim>
                                    <p:anim calcmode="lin" valueType="num">
                                      <p:cBhvr additive="base">
                                        <p:cTn id="2019" dur="4500"/>
                                        <p:tgtEl>
                                          <p:spTgt spid="181"/>
                                        </p:tgtEl>
                                        <p:attrNameLst>
                                          <p:attrName>ppt_y</p:attrName>
                                        </p:attrNameLst>
                                      </p:cBhvr>
                                      <p:tavLst>
                                        <p:tav tm="0">
                                          <p:val>
                                            <p:strVal val="ppt_y"/>
                                          </p:val>
                                        </p:tav>
                                        <p:tav tm="100000">
                                          <p:val>
                                            <p:strVal val="ppt_y"/>
                                          </p:val>
                                        </p:tav>
                                      </p:tavLst>
                                    </p:anim>
                                    <p:set>
                                      <p:cBhvr>
                                        <p:cTn id="2020" dur="1" fill="hold">
                                          <p:stCondLst>
                                            <p:cond delay="4499"/>
                                          </p:stCondLst>
                                        </p:cTn>
                                        <p:tgtEl>
                                          <p:spTgt spid="181"/>
                                        </p:tgtEl>
                                        <p:attrNameLst>
                                          <p:attrName>style.visibility</p:attrName>
                                        </p:attrNameLst>
                                      </p:cBhvr>
                                      <p:to>
                                        <p:strVal val="hidden"/>
                                      </p:to>
                                    </p:set>
                                  </p:childTnLst>
                                </p:cTn>
                              </p:par>
                              <p:par>
                                <p:cTn id="2021" presetID="3" presetClass="exit" presetSubtype="5" fill="hold" grpId="2" nodeType="withEffect">
                                  <p:stCondLst>
                                    <p:cond delay="0"/>
                                  </p:stCondLst>
                                  <p:childTnLst>
                                    <p:animEffect transition="out" filter="blinds(vertical)">
                                      <p:cBhvr>
                                        <p:cTn id="2022" dur="5500"/>
                                        <p:tgtEl>
                                          <p:spTgt spid="181"/>
                                        </p:tgtEl>
                                      </p:cBhvr>
                                    </p:animEffect>
                                    <p:set>
                                      <p:cBhvr>
                                        <p:cTn id="2023" dur="1" fill="hold">
                                          <p:stCondLst>
                                            <p:cond delay="5499"/>
                                          </p:stCondLst>
                                        </p:cTn>
                                        <p:tgtEl>
                                          <p:spTgt spid="181"/>
                                        </p:tgtEl>
                                        <p:attrNameLst>
                                          <p:attrName>style.visibility</p:attrName>
                                        </p:attrNameLst>
                                      </p:cBhvr>
                                      <p:to>
                                        <p:strVal val="hidden"/>
                                      </p:to>
                                    </p:set>
                                  </p:childTnLst>
                                </p:cTn>
                              </p:par>
                              <p:par>
                                <p:cTn id="2024" presetID="2" presetClass="entr" presetSubtype="8" fill="hold" grpId="0" nodeType="withEffect">
                                  <p:stCondLst>
                                    <p:cond delay="0"/>
                                  </p:stCondLst>
                                  <p:childTnLst>
                                    <p:set>
                                      <p:cBhvr>
                                        <p:cTn id="2025" dur="1" fill="hold">
                                          <p:stCondLst>
                                            <p:cond delay="0"/>
                                          </p:stCondLst>
                                        </p:cTn>
                                        <p:tgtEl>
                                          <p:spTgt spid="180"/>
                                        </p:tgtEl>
                                        <p:attrNameLst>
                                          <p:attrName>style.visibility</p:attrName>
                                        </p:attrNameLst>
                                      </p:cBhvr>
                                      <p:to>
                                        <p:strVal val="visible"/>
                                      </p:to>
                                    </p:set>
                                    <p:anim calcmode="lin" valueType="num">
                                      <p:cBhvr additive="base">
                                        <p:cTn id="2026" dur="4000" fill="hold"/>
                                        <p:tgtEl>
                                          <p:spTgt spid="180"/>
                                        </p:tgtEl>
                                        <p:attrNameLst>
                                          <p:attrName>ppt_x</p:attrName>
                                        </p:attrNameLst>
                                      </p:cBhvr>
                                      <p:tavLst>
                                        <p:tav tm="0">
                                          <p:val>
                                            <p:strVal val="0-#ppt_w/2"/>
                                          </p:val>
                                        </p:tav>
                                        <p:tav tm="100000">
                                          <p:val>
                                            <p:strVal val="#ppt_x"/>
                                          </p:val>
                                        </p:tav>
                                      </p:tavLst>
                                    </p:anim>
                                    <p:anim calcmode="lin" valueType="num">
                                      <p:cBhvr additive="base">
                                        <p:cTn id="2027" dur="4000" fill="hold"/>
                                        <p:tgtEl>
                                          <p:spTgt spid="180"/>
                                        </p:tgtEl>
                                        <p:attrNameLst>
                                          <p:attrName>ppt_y</p:attrName>
                                        </p:attrNameLst>
                                      </p:cBhvr>
                                      <p:tavLst>
                                        <p:tav tm="0">
                                          <p:val>
                                            <p:strVal val="#ppt_y"/>
                                          </p:val>
                                        </p:tav>
                                        <p:tav tm="100000">
                                          <p:val>
                                            <p:strVal val="#ppt_y"/>
                                          </p:val>
                                        </p:tav>
                                      </p:tavLst>
                                    </p:anim>
                                  </p:childTnLst>
                                </p:cTn>
                              </p:par>
                              <p:par>
                                <p:cTn id="2028" presetID="2" presetClass="exit" presetSubtype="8" fill="hold" grpId="1" nodeType="withEffect">
                                  <p:stCondLst>
                                    <p:cond delay="0"/>
                                  </p:stCondLst>
                                  <p:childTnLst>
                                    <p:anim calcmode="lin" valueType="num">
                                      <p:cBhvr additive="base">
                                        <p:cTn id="2029" dur="4500"/>
                                        <p:tgtEl>
                                          <p:spTgt spid="180"/>
                                        </p:tgtEl>
                                        <p:attrNameLst>
                                          <p:attrName>ppt_x</p:attrName>
                                        </p:attrNameLst>
                                      </p:cBhvr>
                                      <p:tavLst>
                                        <p:tav tm="0">
                                          <p:val>
                                            <p:strVal val="ppt_x"/>
                                          </p:val>
                                        </p:tav>
                                        <p:tav tm="100000">
                                          <p:val>
                                            <p:strVal val="0-ppt_w/2"/>
                                          </p:val>
                                        </p:tav>
                                      </p:tavLst>
                                    </p:anim>
                                    <p:anim calcmode="lin" valueType="num">
                                      <p:cBhvr additive="base">
                                        <p:cTn id="2030" dur="4500"/>
                                        <p:tgtEl>
                                          <p:spTgt spid="180"/>
                                        </p:tgtEl>
                                        <p:attrNameLst>
                                          <p:attrName>ppt_y</p:attrName>
                                        </p:attrNameLst>
                                      </p:cBhvr>
                                      <p:tavLst>
                                        <p:tav tm="0">
                                          <p:val>
                                            <p:strVal val="ppt_y"/>
                                          </p:val>
                                        </p:tav>
                                        <p:tav tm="100000">
                                          <p:val>
                                            <p:strVal val="ppt_y"/>
                                          </p:val>
                                        </p:tav>
                                      </p:tavLst>
                                    </p:anim>
                                    <p:set>
                                      <p:cBhvr>
                                        <p:cTn id="2031" dur="1" fill="hold">
                                          <p:stCondLst>
                                            <p:cond delay="4499"/>
                                          </p:stCondLst>
                                        </p:cTn>
                                        <p:tgtEl>
                                          <p:spTgt spid="180"/>
                                        </p:tgtEl>
                                        <p:attrNameLst>
                                          <p:attrName>style.visibility</p:attrName>
                                        </p:attrNameLst>
                                      </p:cBhvr>
                                      <p:to>
                                        <p:strVal val="hidden"/>
                                      </p:to>
                                    </p:set>
                                  </p:childTnLst>
                                </p:cTn>
                              </p:par>
                              <p:par>
                                <p:cTn id="2032" presetID="3" presetClass="exit" presetSubtype="5" fill="hold" grpId="2" nodeType="withEffect">
                                  <p:stCondLst>
                                    <p:cond delay="0"/>
                                  </p:stCondLst>
                                  <p:childTnLst>
                                    <p:animEffect transition="out" filter="blinds(vertical)">
                                      <p:cBhvr>
                                        <p:cTn id="2033" dur="5500"/>
                                        <p:tgtEl>
                                          <p:spTgt spid="180"/>
                                        </p:tgtEl>
                                      </p:cBhvr>
                                    </p:animEffect>
                                    <p:set>
                                      <p:cBhvr>
                                        <p:cTn id="2034" dur="1" fill="hold">
                                          <p:stCondLst>
                                            <p:cond delay="5499"/>
                                          </p:stCondLst>
                                        </p:cTn>
                                        <p:tgtEl>
                                          <p:spTgt spid="180"/>
                                        </p:tgtEl>
                                        <p:attrNameLst>
                                          <p:attrName>style.visibility</p:attrName>
                                        </p:attrNameLst>
                                      </p:cBhvr>
                                      <p:to>
                                        <p:strVal val="hidden"/>
                                      </p:to>
                                    </p:set>
                                  </p:childTnLst>
                                </p:cTn>
                              </p:par>
                              <p:par>
                                <p:cTn id="2035" presetID="2" presetClass="entr" presetSubtype="8" fill="hold" grpId="0" nodeType="withEffect">
                                  <p:stCondLst>
                                    <p:cond delay="0"/>
                                  </p:stCondLst>
                                  <p:childTnLst>
                                    <p:set>
                                      <p:cBhvr>
                                        <p:cTn id="2036" dur="1" fill="hold">
                                          <p:stCondLst>
                                            <p:cond delay="0"/>
                                          </p:stCondLst>
                                        </p:cTn>
                                        <p:tgtEl>
                                          <p:spTgt spid="179"/>
                                        </p:tgtEl>
                                        <p:attrNameLst>
                                          <p:attrName>style.visibility</p:attrName>
                                        </p:attrNameLst>
                                      </p:cBhvr>
                                      <p:to>
                                        <p:strVal val="visible"/>
                                      </p:to>
                                    </p:set>
                                    <p:anim calcmode="lin" valueType="num">
                                      <p:cBhvr additive="base">
                                        <p:cTn id="2037" dur="4000" fill="hold"/>
                                        <p:tgtEl>
                                          <p:spTgt spid="179"/>
                                        </p:tgtEl>
                                        <p:attrNameLst>
                                          <p:attrName>ppt_x</p:attrName>
                                        </p:attrNameLst>
                                      </p:cBhvr>
                                      <p:tavLst>
                                        <p:tav tm="0">
                                          <p:val>
                                            <p:strVal val="0-#ppt_w/2"/>
                                          </p:val>
                                        </p:tav>
                                        <p:tav tm="100000">
                                          <p:val>
                                            <p:strVal val="#ppt_x"/>
                                          </p:val>
                                        </p:tav>
                                      </p:tavLst>
                                    </p:anim>
                                    <p:anim calcmode="lin" valueType="num">
                                      <p:cBhvr additive="base">
                                        <p:cTn id="2038" dur="4000" fill="hold"/>
                                        <p:tgtEl>
                                          <p:spTgt spid="179"/>
                                        </p:tgtEl>
                                        <p:attrNameLst>
                                          <p:attrName>ppt_y</p:attrName>
                                        </p:attrNameLst>
                                      </p:cBhvr>
                                      <p:tavLst>
                                        <p:tav tm="0">
                                          <p:val>
                                            <p:strVal val="#ppt_y"/>
                                          </p:val>
                                        </p:tav>
                                        <p:tav tm="100000">
                                          <p:val>
                                            <p:strVal val="#ppt_y"/>
                                          </p:val>
                                        </p:tav>
                                      </p:tavLst>
                                    </p:anim>
                                  </p:childTnLst>
                                </p:cTn>
                              </p:par>
                              <p:par>
                                <p:cTn id="2039" presetID="2" presetClass="exit" presetSubtype="8" fill="hold" grpId="1" nodeType="withEffect">
                                  <p:stCondLst>
                                    <p:cond delay="0"/>
                                  </p:stCondLst>
                                  <p:childTnLst>
                                    <p:anim calcmode="lin" valueType="num">
                                      <p:cBhvr additive="base">
                                        <p:cTn id="2040" dur="4500"/>
                                        <p:tgtEl>
                                          <p:spTgt spid="179"/>
                                        </p:tgtEl>
                                        <p:attrNameLst>
                                          <p:attrName>ppt_x</p:attrName>
                                        </p:attrNameLst>
                                      </p:cBhvr>
                                      <p:tavLst>
                                        <p:tav tm="0">
                                          <p:val>
                                            <p:strVal val="ppt_x"/>
                                          </p:val>
                                        </p:tav>
                                        <p:tav tm="100000">
                                          <p:val>
                                            <p:strVal val="0-ppt_w/2"/>
                                          </p:val>
                                        </p:tav>
                                      </p:tavLst>
                                    </p:anim>
                                    <p:anim calcmode="lin" valueType="num">
                                      <p:cBhvr additive="base">
                                        <p:cTn id="2041" dur="4500"/>
                                        <p:tgtEl>
                                          <p:spTgt spid="179"/>
                                        </p:tgtEl>
                                        <p:attrNameLst>
                                          <p:attrName>ppt_y</p:attrName>
                                        </p:attrNameLst>
                                      </p:cBhvr>
                                      <p:tavLst>
                                        <p:tav tm="0">
                                          <p:val>
                                            <p:strVal val="ppt_y"/>
                                          </p:val>
                                        </p:tav>
                                        <p:tav tm="100000">
                                          <p:val>
                                            <p:strVal val="ppt_y"/>
                                          </p:val>
                                        </p:tav>
                                      </p:tavLst>
                                    </p:anim>
                                    <p:set>
                                      <p:cBhvr>
                                        <p:cTn id="2042" dur="1" fill="hold">
                                          <p:stCondLst>
                                            <p:cond delay="4499"/>
                                          </p:stCondLst>
                                        </p:cTn>
                                        <p:tgtEl>
                                          <p:spTgt spid="179"/>
                                        </p:tgtEl>
                                        <p:attrNameLst>
                                          <p:attrName>style.visibility</p:attrName>
                                        </p:attrNameLst>
                                      </p:cBhvr>
                                      <p:to>
                                        <p:strVal val="hidden"/>
                                      </p:to>
                                    </p:set>
                                  </p:childTnLst>
                                </p:cTn>
                              </p:par>
                              <p:par>
                                <p:cTn id="2043" presetID="3" presetClass="exit" presetSubtype="5" fill="hold" grpId="2" nodeType="withEffect">
                                  <p:stCondLst>
                                    <p:cond delay="0"/>
                                  </p:stCondLst>
                                  <p:childTnLst>
                                    <p:animEffect transition="out" filter="blinds(vertical)">
                                      <p:cBhvr>
                                        <p:cTn id="2044" dur="5500"/>
                                        <p:tgtEl>
                                          <p:spTgt spid="179"/>
                                        </p:tgtEl>
                                      </p:cBhvr>
                                    </p:animEffect>
                                    <p:set>
                                      <p:cBhvr>
                                        <p:cTn id="2045" dur="1" fill="hold">
                                          <p:stCondLst>
                                            <p:cond delay="5499"/>
                                          </p:stCondLst>
                                        </p:cTn>
                                        <p:tgtEl>
                                          <p:spTgt spid="179"/>
                                        </p:tgtEl>
                                        <p:attrNameLst>
                                          <p:attrName>style.visibility</p:attrName>
                                        </p:attrNameLst>
                                      </p:cBhvr>
                                      <p:to>
                                        <p:strVal val="hidden"/>
                                      </p:to>
                                    </p:set>
                                  </p:childTnLst>
                                </p:cTn>
                              </p:par>
                              <p:par>
                                <p:cTn id="2046" presetID="2" presetClass="entr" presetSubtype="8" fill="hold" grpId="0" nodeType="withEffect">
                                  <p:stCondLst>
                                    <p:cond delay="0"/>
                                  </p:stCondLst>
                                  <p:childTnLst>
                                    <p:set>
                                      <p:cBhvr>
                                        <p:cTn id="2047" dur="1" fill="hold">
                                          <p:stCondLst>
                                            <p:cond delay="0"/>
                                          </p:stCondLst>
                                        </p:cTn>
                                        <p:tgtEl>
                                          <p:spTgt spid="178"/>
                                        </p:tgtEl>
                                        <p:attrNameLst>
                                          <p:attrName>style.visibility</p:attrName>
                                        </p:attrNameLst>
                                      </p:cBhvr>
                                      <p:to>
                                        <p:strVal val="visible"/>
                                      </p:to>
                                    </p:set>
                                    <p:anim calcmode="lin" valueType="num">
                                      <p:cBhvr additive="base">
                                        <p:cTn id="2048" dur="4000" fill="hold"/>
                                        <p:tgtEl>
                                          <p:spTgt spid="178"/>
                                        </p:tgtEl>
                                        <p:attrNameLst>
                                          <p:attrName>ppt_x</p:attrName>
                                        </p:attrNameLst>
                                      </p:cBhvr>
                                      <p:tavLst>
                                        <p:tav tm="0">
                                          <p:val>
                                            <p:strVal val="0-#ppt_w/2"/>
                                          </p:val>
                                        </p:tav>
                                        <p:tav tm="100000">
                                          <p:val>
                                            <p:strVal val="#ppt_x"/>
                                          </p:val>
                                        </p:tav>
                                      </p:tavLst>
                                    </p:anim>
                                    <p:anim calcmode="lin" valueType="num">
                                      <p:cBhvr additive="base">
                                        <p:cTn id="2049" dur="4000" fill="hold"/>
                                        <p:tgtEl>
                                          <p:spTgt spid="178"/>
                                        </p:tgtEl>
                                        <p:attrNameLst>
                                          <p:attrName>ppt_y</p:attrName>
                                        </p:attrNameLst>
                                      </p:cBhvr>
                                      <p:tavLst>
                                        <p:tav tm="0">
                                          <p:val>
                                            <p:strVal val="#ppt_y"/>
                                          </p:val>
                                        </p:tav>
                                        <p:tav tm="100000">
                                          <p:val>
                                            <p:strVal val="#ppt_y"/>
                                          </p:val>
                                        </p:tav>
                                      </p:tavLst>
                                    </p:anim>
                                  </p:childTnLst>
                                </p:cTn>
                              </p:par>
                              <p:par>
                                <p:cTn id="2050" presetID="2" presetClass="exit" presetSubtype="8" fill="hold" grpId="1" nodeType="withEffect">
                                  <p:stCondLst>
                                    <p:cond delay="0"/>
                                  </p:stCondLst>
                                  <p:childTnLst>
                                    <p:anim calcmode="lin" valueType="num">
                                      <p:cBhvr additive="base">
                                        <p:cTn id="2051" dur="4500"/>
                                        <p:tgtEl>
                                          <p:spTgt spid="178"/>
                                        </p:tgtEl>
                                        <p:attrNameLst>
                                          <p:attrName>ppt_x</p:attrName>
                                        </p:attrNameLst>
                                      </p:cBhvr>
                                      <p:tavLst>
                                        <p:tav tm="0">
                                          <p:val>
                                            <p:strVal val="ppt_x"/>
                                          </p:val>
                                        </p:tav>
                                        <p:tav tm="100000">
                                          <p:val>
                                            <p:strVal val="0-ppt_w/2"/>
                                          </p:val>
                                        </p:tav>
                                      </p:tavLst>
                                    </p:anim>
                                    <p:anim calcmode="lin" valueType="num">
                                      <p:cBhvr additive="base">
                                        <p:cTn id="2052" dur="4500"/>
                                        <p:tgtEl>
                                          <p:spTgt spid="178"/>
                                        </p:tgtEl>
                                        <p:attrNameLst>
                                          <p:attrName>ppt_y</p:attrName>
                                        </p:attrNameLst>
                                      </p:cBhvr>
                                      <p:tavLst>
                                        <p:tav tm="0">
                                          <p:val>
                                            <p:strVal val="ppt_y"/>
                                          </p:val>
                                        </p:tav>
                                        <p:tav tm="100000">
                                          <p:val>
                                            <p:strVal val="ppt_y"/>
                                          </p:val>
                                        </p:tav>
                                      </p:tavLst>
                                    </p:anim>
                                    <p:set>
                                      <p:cBhvr>
                                        <p:cTn id="2053" dur="1" fill="hold">
                                          <p:stCondLst>
                                            <p:cond delay="4499"/>
                                          </p:stCondLst>
                                        </p:cTn>
                                        <p:tgtEl>
                                          <p:spTgt spid="178"/>
                                        </p:tgtEl>
                                        <p:attrNameLst>
                                          <p:attrName>style.visibility</p:attrName>
                                        </p:attrNameLst>
                                      </p:cBhvr>
                                      <p:to>
                                        <p:strVal val="hidden"/>
                                      </p:to>
                                    </p:set>
                                  </p:childTnLst>
                                </p:cTn>
                              </p:par>
                              <p:par>
                                <p:cTn id="2054" presetID="3" presetClass="exit" presetSubtype="5" fill="hold" grpId="2" nodeType="withEffect">
                                  <p:stCondLst>
                                    <p:cond delay="0"/>
                                  </p:stCondLst>
                                  <p:childTnLst>
                                    <p:animEffect transition="out" filter="blinds(vertical)">
                                      <p:cBhvr>
                                        <p:cTn id="2055" dur="5500"/>
                                        <p:tgtEl>
                                          <p:spTgt spid="178"/>
                                        </p:tgtEl>
                                      </p:cBhvr>
                                    </p:animEffect>
                                    <p:set>
                                      <p:cBhvr>
                                        <p:cTn id="2056" dur="1" fill="hold">
                                          <p:stCondLst>
                                            <p:cond delay="5499"/>
                                          </p:stCondLst>
                                        </p:cTn>
                                        <p:tgtEl>
                                          <p:spTgt spid="178"/>
                                        </p:tgtEl>
                                        <p:attrNameLst>
                                          <p:attrName>style.visibility</p:attrName>
                                        </p:attrNameLst>
                                      </p:cBhvr>
                                      <p:to>
                                        <p:strVal val="hidden"/>
                                      </p:to>
                                    </p:set>
                                  </p:childTnLst>
                                </p:cTn>
                              </p:par>
                              <p:par>
                                <p:cTn id="2057" presetID="2" presetClass="entr" presetSubtype="8" fill="hold" grpId="0" nodeType="withEffect">
                                  <p:stCondLst>
                                    <p:cond delay="0"/>
                                  </p:stCondLst>
                                  <p:childTnLst>
                                    <p:set>
                                      <p:cBhvr>
                                        <p:cTn id="2058" dur="1" fill="hold">
                                          <p:stCondLst>
                                            <p:cond delay="0"/>
                                          </p:stCondLst>
                                        </p:cTn>
                                        <p:tgtEl>
                                          <p:spTgt spid="177"/>
                                        </p:tgtEl>
                                        <p:attrNameLst>
                                          <p:attrName>style.visibility</p:attrName>
                                        </p:attrNameLst>
                                      </p:cBhvr>
                                      <p:to>
                                        <p:strVal val="visible"/>
                                      </p:to>
                                    </p:set>
                                    <p:anim calcmode="lin" valueType="num">
                                      <p:cBhvr additive="base">
                                        <p:cTn id="2059" dur="4000" fill="hold"/>
                                        <p:tgtEl>
                                          <p:spTgt spid="177"/>
                                        </p:tgtEl>
                                        <p:attrNameLst>
                                          <p:attrName>ppt_x</p:attrName>
                                        </p:attrNameLst>
                                      </p:cBhvr>
                                      <p:tavLst>
                                        <p:tav tm="0">
                                          <p:val>
                                            <p:strVal val="0-#ppt_w/2"/>
                                          </p:val>
                                        </p:tav>
                                        <p:tav tm="100000">
                                          <p:val>
                                            <p:strVal val="#ppt_x"/>
                                          </p:val>
                                        </p:tav>
                                      </p:tavLst>
                                    </p:anim>
                                    <p:anim calcmode="lin" valueType="num">
                                      <p:cBhvr additive="base">
                                        <p:cTn id="2060" dur="4000" fill="hold"/>
                                        <p:tgtEl>
                                          <p:spTgt spid="177"/>
                                        </p:tgtEl>
                                        <p:attrNameLst>
                                          <p:attrName>ppt_y</p:attrName>
                                        </p:attrNameLst>
                                      </p:cBhvr>
                                      <p:tavLst>
                                        <p:tav tm="0">
                                          <p:val>
                                            <p:strVal val="#ppt_y"/>
                                          </p:val>
                                        </p:tav>
                                        <p:tav tm="100000">
                                          <p:val>
                                            <p:strVal val="#ppt_y"/>
                                          </p:val>
                                        </p:tav>
                                      </p:tavLst>
                                    </p:anim>
                                  </p:childTnLst>
                                </p:cTn>
                              </p:par>
                              <p:par>
                                <p:cTn id="2061" presetID="2" presetClass="exit" presetSubtype="8" fill="hold" grpId="1" nodeType="withEffect">
                                  <p:stCondLst>
                                    <p:cond delay="0"/>
                                  </p:stCondLst>
                                  <p:childTnLst>
                                    <p:anim calcmode="lin" valueType="num">
                                      <p:cBhvr additive="base">
                                        <p:cTn id="2062" dur="4500"/>
                                        <p:tgtEl>
                                          <p:spTgt spid="177"/>
                                        </p:tgtEl>
                                        <p:attrNameLst>
                                          <p:attrName>ppt_x</p:attrName>
                                        </p:attrNameLst>
                                      </p:cBhvr>
                                      <p:tavLst>
                                        <p:tav tm="0">
                                          <p:val>
                                            <p:strVal val="ppt_x"/>
                                          </p:val>
                                        </p:tav>
                                        <p:tav tm="100000">
                                          <p:val>
                                            <p:strVal val="0-ppt_w/2"/>
                                          </p:val>
                                        </p:tav>
                                      </p:tavLst>
                                    </p:anim>
                                    <p:anim calcmode="lin" valueType="num">
                                      <p:cBhvr additive="base">
                                        <p:cTn id="2063" dur="4500"/>
                                        <p:tgtEl>
                                          <p:spTgt spid="177"/>
                                        </p:tgtEl>
                                        <p:attrNameLst>
                                          <p:attrName>ppt_y</p:attrName>
                                        </p:attrNameLst>
                                      </p:cBhvr>
                                      <p:tavLst>
                                        <p:tav tm="0">
                                          <p:val>
                                            <p:strVal val="ppt_y"/>
                                          </p:val>
                                        </p:tav>
                                        <p:tav tm="100000">
                                          <p:val>
                                            <p:strVal val="ppt_y"/>
                                          </p:val>
                                        </p:tav>
                                      </p:tavLst>
                                    </p:anim>
                                    <p:set>
                                      <p:cBhvr>
                                        <p:cTn id="2064" dur="1" fill="hold">
                                          <p:stCondLst>
                                            <p:cond delay="4499"/>
                                          </p:stCondLst>
                                        </p:cTn>
                                        <p:tgtEl>
                                          <p:spTgt spid="177"/>
                                        </p:tgtEl>
                                        <p:attrNameLst>
                                          <p:attrName>style.visibility</p:attrName>
                                        </p:attrNameLst>
                                      </p:cBhvr>
                                      <p:to>
                                        <p:strVal val="hidden"/>
                                      </p:to>
                                    </p:set>
                                  </p:childTnLst>
                                </p:cTn>
                              </p:par>
                              <p:par>
                                <p:cTn id="2065" presetID="3" presetClass="exit" presetSubtype="5" fill="hold" grpId="2" nodeType="withEffect">
                                  <p:stCondLst>
                                    <p:cond delay="0"/>
                                  </p:stCondLst>
                                  <p:childTnLst>
                                    <p:animEffect transition="out" filter="blinds(vertical)">
                                      <p:cBhvr>
                                        <p:cTn id="2066" dur="5500"/>
                                        <p:tgtEl>
                                          <p:spTgt spid="177"/>
                                        </p:tgtEl>
                                      </p:cBhvr>
                                    </p:animEffect>
                                    <p:set>
                                      <p:cBhvr>
                                        <p:cTn id="2067" dur="1" fill="hold">
                                          <p:stCondLst>
                                            <p:cond delay="5499"/>
                                          </p:stCondLst>
                                        </p:cTn>
                                        <p:tgtEl>
                                          <p:spTgt spid="177"/>
                                        </p:tgtEl>
                                        <p:attrNameLst>
                                          <p:attrName>style.visibility</p:attrName>
                                        </p:attrNameLst>
                                      </p:cBhvr>
                                      <p:to>
                                        <p:strVal val="hidden"/>
                                      </p:to>
                                    </p:set>
                                  </p:childTnLst>
                                </p:cTn>
                              </p:par>
                              <p:par>
                                <p:cTn id="2068" presetID="2" presetClass="entr" presetSubtype="8" fill="hold" grpId="0" nodeType="withEffect">
                                  <p:stCondLst>
                                    <p:cond delay="0"/>
                                  </p:stCondLst>
                                  <p:childTnLst>
                                    <p:set>
                                      <p:cBhvr>
                                        <p:cTn id="2069" dur="1" fill="hold">
                                          <p:stCondLst>
                                            <p:cond delay="0"/>
                                          </p:stCondLst>
                                        </p:cTn>
                                        <p:tgtEl>
                                          <p:spTgt spid="176"/>
                                        </p:tgtEl>
                                        <p:attrNameLst>
                                          <p:attrName>style.visibility</p:attrName>
                                        </p:attrNameLst>
                                      </p:cBhvr>
                                      <p:to>
                                        <p:strVal val="visible"/>
                                      </p:to>
                                    </p:set>
                                    <p:anim calcmode="lin" valueType="num">
                                      <p:cBhvr additive="base">
                                        <p:cTn id="2070" dur="4000" fill="hold"/>
                                        <p:tgtEl>
                                          <p:spTgt spid="176"/>
                                        </p:tgtEl>
                                        <p:attrNameLst>
                                          <p:attrName>ppt_x</p:attrName>
                                        </p:attrNameLst>
                                      </p:cBhvr>
                                      <p:tavLst>
                                        <p:tav tm="0">
                                          <p:val>
                                            <p:strVal val="0-#ppt_w/2"/>
                                          </p:val>
                                        </p:tav>
                                        <p:tav tm="100000">
                                          <p:val>
                                            <p:strVal val="#ppt_x"/>
                                          </p:val>
                                        </p:tav>
                                      </p:tavLst>
                                    </p:anim>
                                    <p:anim calcmode="lin" valueType="num">
                                      <p:cBhvr additive="base">
                                        <p:cTn id="2071" dur="4000" fill="hold"/>
                                        <p:tgtEl>
                                          <p:spTgt spid="176"/>
                                        </p:tgtEl>
                                        <p:attrNameLst>
                                          <p:attrName>ppt_y</p:attrName>
                                        </p:attrNameLst>
                                      </p:cBhvr>
                                      <p:tavLst>
                                        <p:tav tm="0">
                                          <p:val>
                                            <p:strVal val="#ppt_y"/>
                                          </p:val>
                                        </p:tav>
                                        <p:tav tm="100000">
                                          <p:val>
                                            <p:strVal val="#ppt_y"/>
                                          </p:val>
                                        </p:tav>
                                      </p:tavLst>
                                    </p:anim>
                                  </p:childTnLst>
                                </p:cTn>
                              </p:par>
                              <p:par>
                                <p:cTn id="2072" presetID="2" presetClass="exit" presetSubtype="8" fill="hold" grpId="1" nodeType="withEffect">
                                  <p:stCondLst>
                                    <p:cond delay="0"/>
                                  </p:stCondLst>
                                  <p:childTnLst>
                                    <p:anim calcmode="lin" valueType="num">
                                      <p:cBhvr additive="base">
                                        <p:cTn id="2073" dur="4500"/>
                                        <p:tgtEl>
                                          <p:spTgt spid="176"/>
                                        </p:tgtEl>
                                        <p:attrNameLst>
                                          <p:attrName>ppt_x</p:attrName>
                                        </p:attrNameLst>
                                      </p:cBhvr>
                                      <p:tavLst>
                                        <p:tav tm="0">
                                          <p:val>
                                            <p:strVal val="ppt_x"/>
                                          </p:val>
                                        </p:tav>
                                        <p:tav tm="100000">
                                          <p:val>
                                            <p:strVal val="0-ppt_w/2"/>
                                          </p:val>
                                        </p:tav>
                                      </p:tavLst>
                                    </p:anim>
                                    <p:anim calcmode="lin" valueType="num">
                                      <p:cBhvr additive="base">
                                        <p:cTn id="2074" dur="4500"/>
                                        <p:tgtEl>
                                          <p:spTgt spid="176"/>
                                        </p:tgtEl>
                                        <p:attrNameLst>
                                          <p:attrName>ppt_y</p:attrName>
                                        </p:attrNameLst>
                                      </p:cBhvr>
                                      <p:tavLst>
                                        <p:tav tm="0">
                                          <p:val>
                                            <p:strVal val="ppt_y"/>
                                          </p:val>
                                        </p:tav>
                                        <p:tav tm="100000">
                                          <p:val>
                                            <p:strVal val="ppt_y"/>
                                          </p:val>
                                        </p:tav>
                                      </p:tavLst>
                                    </p:anim>
                                    <p:set>
                                      <p:cBhvr>
                                        <p:cTn id="2075" dur="1" fill="hold">
                                          <p:stCondLst>
                                            <p:cond delay="4499"/>
                                          </p:stCondLst>
                                        </p:cTn>
                                        <p:tgtEl>
                                          <p:spTgt spid="176"/>
                                        </p:tgtEl>
                                        <p:attrNameLst>
                                          <p:attrName>style.visibility</p:attrName>
                                        </p:attrNameLst>
                                      </p:cBhvr>
                                      <p:to>
                                        <p:strVal val="hidden"/>
                                      </p:to>
                                    </p:set>
                                  </p:childTnLst>
                                </p:cTn>
                              </p:par>
                              <p:par>
                                <p:cTn id="2076" presetID="3" presetClass="exit" presetSubtype="5" fill="hold" grpId="2" nodeType="withEffect">
                                  <p:stCondLst>
                                    <p:cond delay="0"/>
                                  </p:stCondLst>
                                  <p:childTnLst>
                                    <p:animEffect transition="out" filter="blinds(vertical)">
                                      <p:cBhvr>
                                        <p:cTn id="2077" dur="5500"/>
                                        <p:tgtEl>
                                          <p:spTgt spid="176"/>
                                        </p:tgtEl>
                                      </p:cBhvr>
                                    </p:animEffect>
                                    <p:set>
                                      <p:cBhvr>
                                        <p:cTn id="2078" dur="1" fill="hold">
                                          <p:stCondLst>
                                            <p:cond delay="5499"/>
                                          </p:stCondLst>
                                        </p:cTn>
                                        <p:tgtEl>
                                          <p:spTgt spid="176"/>
                                        </p:tgtEl>
                                        <p:attrNameLst>
                                          <p:attrName>style.visibility</p:attrName>
                                        </p:attrNameLst>
                                      </p:cBhvr>
                                      <p:to>
                                        <p:strVal val="hidden"/>
                                      </p:to>
                                    </p:set>
                                  </p:childTnLst>
                                </p:cTn>
                              </p:par>
                              <p:par>
                                <p:cTn id="2079" presetID="2" presetClass="entr" presetSubtype="8" fill="hold" grpId="0" nodeType="withEffect">
                                  <p:stCondLst>
                                    <p:cond delay="0"/>
                                  </p:stCondLst>
                                  <p:childTnLst>
                                    <p:set>
                                      <p:cBhvr>
                                        <p:cTn id="2080" dur="1" fill="hold">
                                          <p:stCondLst>
                                            <p:cond delay="0"/>
                                          </p:stCondLst>
                                        </p:cTn>
                                        <p:tgtEl>
                                          <p:spTgt spid="175"/>
                                        </p:tgtEl>
                                        <p:attrNameLst>
                                          <p:attrName>style.visibility</p:attrName>
                                        </p:attrNameLst>
                                      </p:cBhvr>
                                      <p:to>
                                        <p:strVal val="visible"/>
                                      </p:to>
                                    </p:set>
                                    <p:anim calcmode="lin" valueType="num">
                                      <p:cBhvr additive="base">
                                        <p:cTn id="2081" dur="4000" fill="hold"/>
                                        <p:tgtEl>
                                          <p:spTgt spid="175"/>
                                        </p:tgtEl>
                                        <p:attrNameLst>
                                          <p:attrName>ppt_x</p:attrName>
                                        </p:attrNameLst>
                                      </p:cBhvr>
                                      <p:tavLst>
                                        <p:tav tm="0">
                                          <p:val>
                                            <p:strVal val="0-#ppt_w/2"/>
                                          </p:val>
                                        </p:tav>
                                        <p:tav tm="100000">
                                          <p:val>
                                            <p:strVal val="#ppt_x"/>
                                          </p:val>
                                        </p:tav>
                                      </p:tavLst>
                                    </p:anim>
                                    <p:anim calcmode="lin" valueType="num">
                                      <p:cBhvr additive="base">
                                        <p:cTn id="2082" dur="4000" fill="hold"/>
                                        <p:tgtEl>
                                          <p:spTgt spid="175"/>
                                        </p:tgtEl>
                                        <p:attrNameLst>
                                          <p:attrName>ppt_y</p:attrName>
                                        </p:attrNameLst>
                                      </p:cBhvr>
                                      <p:tavLst>
                                        <p:tav tm="0">
                                          <p:val>
                                            <p:strVal val="#ppt_y"/>
                                          </p:val>
                                        </p:tav>
                                        <p:tav tm="100000">
                                          <p:val>
                                            <p:strVal val="#ppt_y"/>
                                          </p:val>
                                        </p:tav>
                                      </p:tavLst>
                                    </p:anim>
                                  </p:childTnLst>
                                </p:cTn>
                              </p:par>
                              <p:par>
                                <p:cTn id="2083" presetID="2" presetClass="exit" presetSubtype="8" fill="hold" grpId="1" nodeType="withEffect">
                                  <p:stCondLst>
                                    <p:cond delay="0"/>
                                  </p:stCondLst>
                                  <p:childTnLst>
                                    <p:anim calcmode="lin" valueType="num">
                                      <p:cBhvr additive="base">
                                        <p:cTn id="2084" dur="4500"/>
                                        <p:tgtEl>
                                          <p:spTgt spid="175"/>
                                        </p:tgtEl>
                                        <p:attrNameLst>
                                          <p:attrName>ppt_x</p:attrName>
                                        </p:attrNameLst>
                                      </p:cBhvr>
                                      <p:tavLst>
                                        <p:tav tm="0">
                                          <p:val>
                                            <p:strVal val="ppt_x"/>
                                          </p:val>
                                        </p:tav>
                                        <p:tav tm="100000">
                                          <p:val>
                                            <p:strVal val="0-ppt_w/2"/>
                                          </p:val>
                                        </p:tav>
                                      </p:tavLst>
                                    </p:anim>
                                    <p:anim calcmode="lin" valueType="num">
                                      <p:cBhvr additive="base">
                                        <p:cTn id="2085" dur="4500"/>
                                        <p:tgtEl>
                                          <p:spTgt spid="175"/>
                                        </p:tgtEl>
                                        <p:attrNameLst>
                                          <p:attrName>ppt_y</p:attrName>
                                        </p:attrNameLst>
                                      </p:cBhvr>
                                      <p:tavLst>
                                        <p:tav tm="0">
                                          <p:val>
                                            <p:strVal val="ppt_y"/>
                                          </p:val>
                                        </p:tav>
                                        <p:tav tm="100000">
                                          <p:val>
                                            <p:strVal val="ppt_y"/>
                                          </p:val>
                                        </p:tav>
                                      </p:tavLst>
                                    </p:anim>
                                    <p:set>
                                      <p:cBhvr>
                                        <p:cTn id="2086" dur="1" fill="hold">
                                          <p:stCondLst>
                                            <p:cond delay="4499"/>
                                          </p:stCondLst>
                                        </p:cTn>
                                        <p:tgtEl>
                                          <p:spTgt spid="175"/>
                                        </p:tgtEl>
                                        <p:attrNameLst>
                                          <p:attrName>style.visibility</p:attrName>
                                        </p:attrNameLst>
                                      </p:cBhvr>
                                      <p:to>
                                        <p:strVal val="hidden"/>
                                      </p:to>
                                    </p:set>
                                  </p:childTnLst>
                                </p:cTn>
                              </p:par>
                              <p:par>
                                <p:cTn id="2087" presetID="3" presetClass="exit" presetSubtype="5" fill="hold" grpId="2" nodeType="withEffect">
                                  <p:stCondLst>
                                    <p:cond delay="0"/>
                                  </p:stCondLst>
                                  <p:childTnLst>
                                    <p:animEffect transition="out" filter="blinds(vertical)">
                                      <p:cBhvr>
                                        <p:cTn id="2088" dur="5500"/>
                                        <p:tgtEl>
                                          <p:spTgt spid="175"/>
                                        </p:tgtEl>
                                      </p:cBhvr>
                                    </p:animEffect>
                                    <p:set>
                                      <p:cBhvr>
                                        <p:cTn id="2089" dur="1" fill="hold">
                                          <p:stCondLst>
                                            <p:cond delay="5499"/>
                                          </p:stCondLst>
                                        </p:cTn>
                                        <p:tgtEl>
                                          <p:spTgt spid="175"/>
                                        </p:tgtEl>
                                        <p:attrNameLst>
                                          <p:attrName>style.visibility</p:attrName>
                                        </p:attrNameLst>
                                      </p:cBhvr>
                                      <p:to>
                                        <p:strVal val="hidden"/>
                                      </p:to>
                                    </p:set>
                                  </p:childTnLst>
                                </p:cTn>
                              </p:par>
                              <p:par>
                                <p:cTn id="2090" presetID="2" presetClass="entr" presetSubtype="8" fill="hold" grpId="0" nodeType="withEffect">
                                  <p:stCondLst>
                                    <p:cond delay="0"/>
                                  </p:stCondLst>
                                  <p:childTnLst>
                                    <p:set>
                                      <p:cBhvr>
                                        <p:cTn id="2091" dur="1" fill="hold">
                                          <p:stCondLst>
                                            <p:cond delay="0"/>
                                          </p:stCondLst>
                                        </p:cTn>
                                        <p:tgtEl>
                                          <p:spTgt spid="174"/>
                                        </p:tgtEl>
                                        <p:attrNameLst>
                                          <p:attrName>style.visibility</p:attrName>
                                        </p:attrNameLst>
                                      </p:cBhvr>
                                      <p:to>
                                        <p:strVal val="visible"/>
                                      </p:to>
                                    </p:set>
                                    <p:anim calcmode="lin" valueType="num">
                                      <p:cBhvr additive="base">
                                        <p:cTn id="2092" dur="4000" fill="hold"/>
                                        <p:tgtEl>
                                          <p:spTgt spid="174"/>
                                        </p:tgtEl>
                                        <p:attrNameLst>
                                          <p:attrName>ppt_x</p:attrName>
                                        </p:attrNameLst>
                                      </p:cBhvr>
                                      <p:tavLst>
                                        <p:tav tm="0">
                                          <p:val>
                                            <p:strVal val="0-#ppt_w/2"/>
                                          </p:val>
                                        </p:tav>
                                        <p:tav tm="100000">
                                          <p:val>
                                            <p:strVal val="#ppt_x"/>
                                          </p:val>
                                        </p:tav>
                                      </p:tavLst>
                                    </p:anim>
                                    <p:anim calcmode="lin" valueType="num">
                                      <p:cBhvr additive="base">
                                        <p:cTn id="2093" dur="4000" fill="hold"/>
                                        <p:tgtEl>
                                          <p:spTgt spid="174"/>
                                        </p:tgtEl>
                                        <p:attrNameLst>
                                          <p:attrName>ppt_y</p:attrName>
                                        </p:attrNameLst>
                                      </p:cBhvr>
                                      <p:tavLst>
                                        <p:tav tm="0">
                                          <p:val>
                                            <p:strVal val="#ppt_y"/>
                                          </p:val>
                                        </p:tav>
                                        <p:tav tm="100000">
                                          <p:val>
                                            <p:strVal val="#ppt_y"/>
                                          </p:val>
                                        </p:tav>
                                      </p:tavLst>
                                    </p:anim>
                                  </p:childTnLst>
                                </p:cTn>
                              </p:par>
                              <p:par>
                                <p:cTn id="2094" presetID="2" presetClass="exit" presetSubtype="8" fill="hold" grpId="1" nodeType="withEffect">
                                  <p:stCondLst>
                                    <p:cond delay="0"/>
                                  </p:stCondLst>
                                  <p:childTnLst>
                                    <p:anim calcmode="lin" valueType="num">
                                      <p:cBhvr additive="base">
                                        <p:cTn id="2095" dur="4500"/>
                                        <p:tgtEl>
                                          <p:spTgt spid="174"/>
                                        </p:tgtEl>
                                        <p:attrNameLst>
                                          <p:attrName>ppt_x</p:attrName>
                                        </p:attrNameLst>
                                      </p:cBhvr>
                                      <p:tavLst>
                                        <p:tav tm="0">
                                          <p:val>
                                            <p:strVal val="ppt_x"/>
                                          </p:val>
                                        </p:tav>
                                        <p:tav tm="100000">
                                          <p:val>
                                            <p:strVal val="0-ppt_w/2"/>
                                          </p:val>
                                        </p:tav>
                                      </p:tavLst>
                                    </p:anim>
                                    <p:anim calcmode="lin" valueType="num">
                                      <p:cBhvr additive="base">
                                        <p:cTn id="2096" dur="4500"/>
                                        <p:tgtEl>
                                          <p:spTgt spid="174"/>
                                        </p:tgtEl>
                                        <p:attrNameLst>
                                          <p:attrName>ppt_y</p:attrName>
                                        </p:attrNameLst>
                                      </p:cBhvr>
                                      <p:tavLst>
                                        <p:tav tm="0">
                                          <p:val>
                                            <p:strVal val="ppt_y"/>
                                          </p:val>
                                        </p:tav>
                                        <p:tav tm="100000">
                                          <p:val>
                                            <p:strVal val="ppt_y"/>
                                          </p:val>
                                        </p:tav>
                                      </p:tavLst>
                                    </p:anim>
                                    <p:set>
                                      <p:cBhvr>
                                        <p:cTn id="2097" dur="1" fill="hold">
                                          <p:stCondLst>
                                            <p:cond delay="4499"/>
                                          </p:stCondLst>
                                        </p:cTn>
                                        <p:tgtEl>
                                          <p:spTgt spid="174"/>
                                        </p:tgtEl>
                                        <p:attrNameLst>
                                          <p:attrName>style.visibility</p:attrName>
                                        </p:attrNameLst>
                                      </p:cBhvr>
                                      <p:to>
                                        <p:strVal val="hidden"/>
                                      </p:to>
                                    </p:set>
                                  </p:childTnLst>
                                </p:cTn>
                              </p:par>
                              <p:par>
                                <p:cTn id="2098" presetID="3" presetClass="exit" presetSubtype="5" fill="hold" grpId="2" nodeType="withEffect">
                                  <p:stCondLst>
                                    <p:cond delay="0"/>
                                  </p:stCondLst>
                                  <p:childTnLst>
                                    <p:animEffect transition="out" filter="blinds(vertical)">
                                      <p:cBhvr>
                                        <p:cTn id="2099" dur="5500"/>
                                        <p:tgtEl>
                                          <p:spTgt spid="174"/>
                                        </p:tgtEl>
                                      </p:cBhvr>
                                    </p:animEffect>
                                    <p:set>
                                      <p:cBhvr>
                                        <p:cTn id="2100" dur="1" fill="hold">
                                          <p:stCondLst>
                                            <p:cond delay="5499"/>
                                          </p:stCondLst>
                                        </p:cTn>
                                        <p:tgtEl>
                                          <p:spTgt spid="174"/>
                                        </p:tgtEl>
                                        <p:attrNameLst>
                                          <p:attrName>style.visibility</p:attrName>
                                        </p:attrNameLst>
                                      </p:cBhvr>
                                      <p:to>
                                        <p:strVal val="hidden"/>
                                      </p:to>
                                    </p:set>
                                  </p:childTnLst>
                                </p:cTn>
                              </p:par>
                              <p:par>
                                <p:cTn id="2101" presetID="2" presetClass="entr" presetSubtype="8" fill="hold" grpId="0" nodeType="withEffect">
                                  <p:stCondLst>
                                    <p:cond delay="0"/>
                                  </p:stCondLst>
                                  <p:childTnLst>
                                    <p:set>
                                      <p:cBhvr>
                                        <p:cTn id="2102" dur="1" fill="hold">
                                          <p:stCondLst>
                                            <p:cond delay="0"/>
                                          </p:stCondLst>
                                        </p:cTn>
                                        <p:tgtEl>
                                          <p:spTgt spid="173"/>
                                        </p:tgtEl>
                                        <p:attrNameLst>
                                          <p:attrName>style.visibility</p:attrName>
                                        </p:attrNameLst>
                                      </p:cBhvr>
                                      <p:to>
                                        <p:strVal val="visible"/>
                                      </p:to>
                                    </p:set>
                                    <p:anim calcmode="lin" valueType="num">
                                      <p:cBhvr additive="base">
                                        <p:cTn id="2103" dur="4000" fill="hold"/>
                                        <p:tgtEl>
                                          <p:spTgt spid="173"/>
                                        </p:tgtEl>
                                        <p:attrNameLst>
                                          <p:attrName>ppt_x</p:attrName>
                                        </p:attrNameLst>
                                      </p:cBhvr>
                                      <p:tavLst>
                                        <p:tav tm="0">
                                          <p:val>
                                            <p:strVal val="0-#ppt_w/2"/>
                                          </p:val>
                                        </p:tav>
                                        <p:tav tm="100000">
                                          <p:val>
                                            <p:strVal val="#ppt_x"/>
                                          </p:val>
                                        </p:tav>
                                      </p:tavLst>
                                    </p:anim>
                                    <p:anim calcmode="lin" valueType="num">
                                      <p:cBhvr additive="base">
                                        <p:cTn id="2104" dur="4000" fill="hold"/>
                                        <p:tgtEl>
                                          <p:spTgt spid="173"/>
                                        </p:tgtEl>
                                        <p:attrNameLst>
                                          <p:attrName>ppt_y</p:attrName>
                                        </p:attrNameLst>
                                      </p:cBhvr>
                                      <p:tavLst>
                                        <p:tav tm="0">
                                          <p:val>
                                            <p:strVal val="#ppt_y"/>
                                          </p:val>
                                        </p:tav>
                                        <p:tav tm="100000">
                                          <p:val>
                                            <p:strVal val="#ppt_y"/>
                                          </p:val>
                                        </p:tav>
                                      </p:tavLst>
                                    </p:anim>
                                  </p:childTnLst>
                                </p:cTn>
                              </p:par>
                              <p:par>
                                <p:cTn id="2105" presetID="2" presetClass="exit" presetSubtype="8" fill="hold" grpId="1" nodeType="withEffect">
                                  <p:stCondLst>
                                    <p:cond delay="0"/>
                                  </p:stCondLst>
                                  <p:childTnLst>
                                    <p:anim calcmode="lin" valueType="num">
                                      <p:cBhvr additive="base">
                                        <p:cTn id="2106" dur="4500"/>
                                        <p:tgtEl>
                                          <p:spTgt spid="173"/>
                                        </p:tgtEl>
                                        <p:attrNameLst>
                                          <p:attrName>ppt_x</p:attrName>
                                        </p:attrNameLst>
                                      </p:cBhvr>
                                      <p:tavLst>
                                        <p:tav tm="0">
                                          <p:val>
                                            <p:strVal val="ppt_x"/>
                                          </p:val>
                                        </p:tav>
                                        <p:tav tm="100000">
                                          <p:val>
                                            <p:strVal val="0-ppt_w/2"/>
                                          </p:val>
                                        </p:tav>
                                      </p:tavLst>
                                    </p:anim>
                                    <p:anim calcmode="lin" valueType="num">
                                      <p:cBhvr additive="base">
                                        <p:cTn id="2107" dur="4500"/>
                                        <p:tgtEl>
                                          <p:spTgt spid="173"/>
                                        </p:tgtEl>
                                        <p:attrNameLst>
                                          <p:attrName>ppt_y</p:attrName>
                                        </p:attrNameLst>
                                      </p:cBhvr>
                                      <p:tavLst>
                                        <p:tav tm="0">
                                          <p:val>
                                            <p:strVal val="ppt_y"/>
                                          </p:val>
                                        </p:tav>
                                        <p:tav tm="100000">
                                          <p:val>
                                            <p:strVal val="ppt_y"/>
                                          </p:val>
                                        </p:tav>
                                      </p:tavLst>
                                    </p:anim>
                                    <p:set>
                                      <p:cBhvr>
                                        <p:cTn id="2108" dur="1" fill="hold">
                                          <p:stCondLst>
                                            <p:cond delay="4499"/>
                                          </p:stCondLst>
                                        </p:cTn>
                                        <p:tgtEl>
                                          <p:spTgt spid="173"/>
                                        </p:tgtEl>
                                        <p:attrNameLst>
                                          <p:attrName>style.visibility</p:attrName>
                                        </p:attrNameLst>
                                      </p:cBhvr>
                                      <p:to>
                                        <p:strVal val="hidden"/>
                                      </p:to>
                                    </p:set>
                                  </p:childTnLst>
                                </p:cTn>
                              </p:par>
                              <p:par>
                                <p:cTn id="2109" presetID="3" presetClass="exit" presetSubtype="5" fill="hold" grpId="2" nodeType="withEffect">
                                  <p:stCondLst>
                                    <p:cond delay="0"/>
                                  </p:stCondLst>
                                  <p:childTnLst>
                                    <p:animEffect transition="out" filter="blinds(vertical)">
                                      <p:cBhvr>
                                        <p:cTn id="2110" dur="5500"/>
                                        <p:tgtEl>
                                          <p:spTgt spid="173"/>
                                        </p:tgtEl>
                                      </p:cBhvr>
                                    </p:animEffect>
                                    <p:set>
                                      <p:cBhvr>
                                        <p:cTn id="2111" dur="1" fill="hold">
                                          <p:stCondLst>
                                            <p:cond delay="5499"/>
                                          </p:stCondLst>
                                        </p:cTn>
                                        <p:tgtEl>
                                          <p:spTgt spid="173"/>
                                        </p:tgtEl>
                                        <p:attrNameLst>
                                          <p:attrName>style.visibility</p:attrName>
                                        </p:attrNameLst>
                                      </p:cBhvr>
                                      <p:to>
                                        <p:strVal val="hidden"/>
                                      </p:to>
                                    </p:set>
                                  </p:childTnLst>
                                </p:cTn>
                              </p:par>
                              <p:par>
                                <p:cTn id="2112" presetID="8" presetClass="emph" presetSubtype="0" fill="hold" grpId="3" nodeType="withEffect">
                                  <p:stCondLst>
                                    <p:cond delay="0"/>
                                  </p:stCondLst>
                                  <p:childTnLst>
                                    <p:animRot by="-21600000">
                                      <p:cBhvr>
                                        <p:cTn id="2113" dur="5000" fill="hold"/>
                                        <p:tgtEl>
                                          <p:spTgt spid="214"/>
                                        </p:tgtEl>
                                        <p:attrNameLst>
                                          <p:attrName>r</p:attrName>
                                        </p:attrNameLst>
                                      </p:cBhvr>
                                    </p:animRot>
                                  </p:childTnLst>
                                </p:cTn>
                              </p:par>
                              <p:par>
                                <p:cTn id="2114" presetID="8" presetClass="emph" presetSubtype="0" fill="hold" grpId="3" nodeType="withEffect">
                                  <p:stCondLst>
                                    <p:cond delay="0"/>
                                  </p:stCondLst>
                                  <p:childTnLst>
                                    <p:animRot by="-21600000">
                                      <p:cBhvr>
                                        <p:cTn id="2115" dur="5000" fill="hold"/>
                                        <p:tgtEl>
                                          <p:spTgt spid="213"/>
                                        </p:tgtEl>
                                        <p:attrNameLst>
                                          <p:attrName>r</p:attrName>
                                        </p:attrNameLst>
                                      </p:cBhvr>
                                    </p:animRot>
                                  </p:childTnLst>
                                </p:cTn>
                              </p:par>
                              <p:par>
                                <p:cTn id="2116" presetID="8" presetClass="emph" presetSubtype="0" fill="hold" grpId="3" nodeType="withEffect">
                                  <p:stCondLst>
                                    <p:cond delay="0"/>
                                  </p:stCondLst>
                                  <p:childTnLst>
                                    <p:animRot by="-21600000">
                                      <p:cBhvr>
                                        <p:cTn id="2117" dur="5000" fill="hold"/>
                                        <p:tgtEl>
                                          <p:spTgt spid="212"/>
                                        </p:tgtEl>
                                        <p:attrNameLst>
                                          <p:attrName>r</p:attrName>
                                        </p:attrNameLst>
                                      </p:cBhvr>
                                    </p:animRot>
                                  </p:childTnLst>
                                </p:cTn>
                              </p:par>
                              <p:par>
                                <p:cTn id="2118" presetID="8" presetClass="emph" presetSubtype="0" fill="hold" grpId="3" nodeType="withEffect">
                                  <p:stCondLst>
                                    <p:cond delay="0"/>
                                  </p:stCondLst>
                                  <p:childTnLst>
                                    <p:animRot by="-21600000">
                                      <p:cBhvr>
                                        <p:cTn id="2119" dur="5000" fill="hold"/>
                                        <p:tgtEl>
                                          <p:spTgt spid="211"/>
                                        </p:tgtEl>
                                        <p:attrNameLst>
                                          <p:attrName>r</p:attrName>
                                        </p:attrNameLst>
                                      </p:cBhvr>
                                    </p:animRot>
                                  </p:childTnLst>
                                </p:cTn>
                              </p:par>
                              <p:par>
                                <p:cTn id="2120" presetID="8" presetClass="emph" presetSubtype="0" fill="hold" grpId="3" nodeType="withEffect">
                                  <p:stCondLst>
                                    <p:cond delay="0"/>
                                  </p:stCondLst>
                                  <p:childTnLst>
                                    <p:animRot by="-21600000">
                                      <p:cBhvr>
                                        <p:cTn id="2121" dur="5000" fill="hold"/>
                                        <p:tgtEl>
                                          <p:spTgt spid="210"/>
                                        </p:tgtEl>
                                        <p:attrNameLst>
                                          <p:attrName>r</p:attrName>
                                        </p:attrNameLst>
                                      </p:cBhvr>
                                    </p:animRot>
                                  </p:childTnLst>
                                </p:cTn>
                              </p:par>
                              <p:par>
                                <p:cTn id="2122" presetID="8" presetClass="emph" presetSubtype="0" fill="hold" grpId="3" nodeType="withEffect">
                                  <p:stCondLst>
                                    <p:cond delay="0"/>
                                  </p:stCondLst>
                                  <p:childTnLst>
                                    <p:animRot by="-21600000">
                                      <p:cBhvr>
                                        <p:cTn id="2123" dur="5000" fill="hold"/>
                                        <p:tgtEl>
                                          <p:spTgt spid="209"/>
                                        </p:tgtEl>
                                        <p:attrNameLst>
                                          <p:attrName>r</p:attrName>
                                        </p:attrNameLst>
                                      </p:cBhvr>
                                    </p:animRot>
                                  </p:childTnLst>
                                </p:cTn>
                              </p:par>
                              <p:par>
                                <p:cTn id="2124" presetID="8" presetClass="emph" presetSubtype="0" fill="hold" grpId="3" nodeType="withEffect">
                                  <p:stCondLst>
                                    <p:cond delay="0"/>
                                  </p:stCondLst>
                                  <p:childTnLst>
                                    <p:animRot by="-21600000">
                                      <p:cBhvr>
                                        <p:cTn id="2125" dur="5000" fill="hold"/>
                                        <p:tgtEl>
                                          <p:spTgt spid="208"/>
                                        </p:tgtEl>
                                        <p:attrNameLst>
                                          <p:attrName>r</p:attrName>
                                        </p:attrNameLst>
                                      </p:cBhvr>
                                    </p:animRot>
                                  </p:childTnLst>
                                </p:cTn>
                              </p:par>
                              <p:par>
                                <p:cTn id="2126" presetID="8" presetClass="emph" presetSubtype="0" fill="hold" grpId="3" nodeType="withEffect">
                                  <p:stCondLst>
                                    <p:cond delay="0"/>
                                  </p:stCondLst>
                                  <p:childTnLst>
                                    <p:animRot by="-21600000">
                                      <p:cBhvr>
                                        <p:cTn id="2127" dur="5000" fill="hold"/>
                                        <p:tgtEl>
                                          <p:spTgt spid="207"/>
                                        </p:tgtEl>
                                        <p:attrNameLst>
                                          <p:attrName>r</p:attrName>
                                        </p:attrNameLst>
                                      </p:cBhvr>
                                    </p:animRot>
                                  </p:childTnLst>
                                </p:cTn>
                              </p:par>
                              <p:par>
                                <p:cTn id="2128" presetID="8" presetClass="emph" presetSubtype="0" fill="hold" grpId="3" nodeType="withEffect">
                                  <p:stCondLst>
                                    <p:cond delay="0"/>
                                  </p:stCondLst>
                                  <p:childTnLst>
                                    <p:animRot by="-21600000">
                                      <p:cBhvr>
                                        <p:cTn id="2129" dur="5000" fill="hold"/>
                                        <p:tgtEl>
                                          <p:spTgt spid="206"/>
                                        </p:tgtEl>
                                        <p:attrNameLst>
                                          <p:attrName>r</p:attrName>
                                        </p:attrNameLst>
                                      </p:cBhvr>
                                    </p:animRot>
                                  </p:childTnLst>
                                </p:cTn>
                              </p:par>
                              <p:par>
                                <p:cTn id="2130" presetID="8" presetClass="emph" presetSubtype="0" fill="hold" grpId="3" nodeType="withEffect">
                                  <p:stCondLst>
                                    <p:cond delay="0"/>
                                  </p:stCondLst>
                                  <p:childTnLst>
                                    <p:animRot by="-21600000">
                                      <p:cBhvr>
                                        <p:cTn id="2131" dur="5000" fill="hold"/>
                                        <p:tgtEl>
                                          <p:spTgt spid="205"/>
                                        </p:tgtEl>
                                        <p:attrNameLst>
                                          <p:attrName>r</p:attrName>
                                        </p:attrNameLst>
                                      </p:cBhvr>
                                    </p:animRot>
                                  </p:childTnLst>
                                </p:cTn>
                              </p:par>
                              <p:par>
                                <p:cTn id="2132" presetID="8" presetClass="emph" presetSubtype="0" fill="hold" grpId="3" nodeType="withEffect">
                                  <p:stCondLst>
                                    <p:cond delay="0"/>
                                  </p:stCondLst>
                                  <p:childTnLst>
                                    <p:animRot by="-21600000">
                                      <p:cBhvr>
                                        <p:cTn id="2133" dur="5000" fill="hold"/>
                                        <p:tgtEl>
                                          <p:spTgt spid="204"/>
                                        </p:tgtEl>
                                        <p:attrNameLst>
                                          <p:attrName>r</p:attrName>
                                        </p:attrNameLst>
                                      </p:cBhvr>
                                    </p:animRot>
                                  </p:childTnLst>
                                </p:cTn>
                              </p:par>
                              <p:par>
                                <p:cTn id="2134" presetID="8" presetClass="emph" presetSubtype="0" fill="hold" grpId="3" nodeType="withEffect">
                                  <p:stCondLst>
                                    <p:cond delay="0"/>
                                  </p:stCondLst>
                                  <p:childTnLst>
                                    <p:animRot by="-21600000">
                                      <p:cBhvr>
                                        <p:cTn id="2135" dur="5000" fill="hold"/>
                                        <p:tgtEl>
                                          <p:spTgt spid="203"/>
                                        </p:tgtEl>
                                        <p:attrNameLst>
                                          <p:attrName>r</p:attrName>
                                        </p:attrNameLst>
                                      </p:cBhvr>
                                    </p:animRot>
                                  </p:childTnLst>
                                </p:cTn>
                              </p:par>
                              <p:par>
                                <p:cTn id="2136" presetID="8" presetClass="emph" presetSubtype="0" fill="hold" grpId="3" nodeType="withEffect">
                                  <p:stCondLst>
                                    <p:cond delay="0"/>
                                  </p:stCondLst>
                                  <p:childTnLst>
                                    <p:animRot by="-21600000">
                                      <p:cBhvr>
                                        <p:cTn id="2137" dur="5000" fill="hold"/>
                                        <p:tgtEl>
                                          <p:spTgt spid="202"/>
                                        </p:tgtEl>
                                        <p:attrNameLst>
                                          <p:attrName>r</p:attrName>
                                        </p:attrNameLst>
                                      </p:cBhvr>
                                    </p:animRot>
                                  </p:childTnLst>
                                </p:cTn>
                              </p:par>
                              <p:par>
                                <p:cTn id="2138" presetID="8" presetClass="emph" presetSubtype="0" fill="hold" grpId="3" nodeType="withEffect">
                                  <p:stCondLst>
                                    <p:cond delay="0"/>
                                  </p:stCondLst>
                                  <p:childTnLst>
                                    <p:animRot by="-21600000">
                                      <p:cBhvr>
                                        <p:cTn id="2139" dur="5000" fill="hold"/>
                                        <p:tgtEl>
                                          <p:spTgt spid="201"/>
                                        </p:tgtEl>
                                        <p:attrNameLst>
                                          <p:attrName>r</p:attrName>
                                        </p:attrNameLst>
                                      </p:cBhvr>
                                    </p:animRot>
                                  </p:childTnLst>
                                </p:cTn>
                              </p:par>
                              <p:par>
                                <p:cTn id="2140" presetID="8" presetClass="emph" presetSubtype="0" fill="hold" grpId="3" nodeType="withEffect">
                                  <p:stCondLst>
                                    <p:cond delay="0"/>
                                  </p:stCondLst>
                                  <p:childTnLst>
                                    <p:animRot by="-21600000">
                                      <p:cBhvr>
                                        <p:cTn id="2141" dur="5000" fill="hold"/>
                                        <p:tgtEl>
                                          <p:spTgt spid="200"/>
                                        </p:tgtEl>
                                        <p:attrNameLst>
                                          <p:attrName>r</p:attrName>
                                        </p:attrNameLst>
                                      </p:cBhvr>
                                    </p:animRot>
                                  </p:childTnLst>
                                </p:cTn>
                              </p:par>
                              <p:par>
                                <p:cTn id="2142" presetID="8" presetClass="emph" presetSubtype="0" fill="hold" grpId="3" nodeType="withEffect">
                                  <p:stCondLst>
                                    <p:cond delay="0"/>
                                  </p:stCondLst>
                                  <p:childTnLst>
                                    <p:animRot by="-21600000">
                                      <p:cBhvr>
                                        <p:cTn id="2143" dur="5000" fill="hold"/>
                                        <p:tgtEl>
                                          <p:spTgt spid="199"/>
                                        </p:tgtEl>
                                        <p:attrNameLst>
                                          <p:attrName>r</p:attrName>
                                        </p:attrNameLst>
                                      </p:cBhvr>
                                    </p:animRot>
                                  </p:childTnLst>
                                </p:cTn>
                              </p:par>
                              <p:par>
                                <p:cTn id="2144" presetID="8" presetClass="emph" presetSubtype="0" fill="hold" grpId="3" nodeType="withEffect">
                                  <p:stCondLst>
                                    <p:cond delay="0"/>
                                  </p:stCondLst>
                                  <p:childTnLst>
                                    <p:animRot by="-21600000">
                                      <p:cBhvr>
                                        <p:cTn id="2145" dur="5000" fill="hold"/>
                                        <p:tgtEl>
                                          <p:spTgt spid="198"/>
                                        </p:tgtEl>
                                        <p:attrNameLst>
                                          <p:attrName>r</p:attrName>
                                        </p:attrNameLst>
                                      </p:cBhvr>
                                    </p:animRot>
                                  </p:childTnLst>
                                </p:cTn>
                              </p:par>
                              <p:par>
                                <p:cTn id="2146" presetID="8" presetClass="emph" presetSubtype="0" fill="hold" grpId="3" nodeType="withEffect">
                                  <p:stCondLst>
                                    <p:cond delay="0"/>
                                  </p:stCondLst>
                                  <p:childTnLst>
                                    <p:animRot by="-21600000">
                                      <p:cBhvr>
                                        <p:cTn id="2147" dur="5000" fill="hold"/>
                                        <p:tgtEl>
                                          <p:spTgt spid="197"/>
                                        </p:tgtEl>
                                        <p:attrNameLst>
                                          <p:attrName>r</p:attrName>
                                        </p:attrNameLst>
                                      </p:cBhvr>
                                    </p:animRot>
                                  </p:childTnLst>
                                </p:cTn>
                              </p:par>
                              <p:par>
                                <p:cTn id="2148" presetID="8" presetClass="emph" presetSubtype="0" fill="hold" grpId="3" nodeType="withEffect">
                                  <p:stCondLst>
                                    <p:cond delay="0"/>
                                  </p:stCondLst>
                                  <p:childTnLst>
                                    <p:animRot by="-21600000">
                                      <p:cBhvr>
                                        <p:cTn id="2149" dur="5000" fill="hold"/>
                                        <p:tgtEl>
                                          <p:spTgt spid="196"/>
                                        </p:tgtEl>
                                        <p:attrNameLst>
                                          <p:attrName>r</p:attrName>
                                        </p:attrNameLst>
                                      </p:cBhvr>
                                    </p:animRot>
                                  </p:childTnLst>
                                </p:cTn>
                              </p:par>
                              <p:par>
                                <p:cTn id="2150" presetID="8" presetClass="emph" presetSubtype="0" fill="hold" grpId="3" nodeType="withEffect">
                                  <p:stCondLst>
                                    <p:cond delay="0"/>
                                  </p:stCondLst>
                                  <p:childTnLst>
                                    <p:animRot by="-21600000">
                                      <p:cBhvr>
                                        <p:cTn id="2151" dur="5000" fill="hold"/>
                                        <p:tgtEl>
                                          <p:spTgt spid="195"/>
                                        </p:tgtEl>
                                        <p:attrNameLst>
                                          <p:attrName>r</p:attrName>
                                        </p:attrNameLst>
                                      </p:cBhvr>
                                    </p:animRot>
                                  </p:childTnLst>
                                </p:cTn>
                              </p:par>
                              <p:par>
                                <p:cTn id="2152" presetID="8" presetClass="emph" presetSubtype="0" fill="hold" grpId="3" nodeType="withEffect">
                                  <p:stCondLst>
                                    <p:cond delay="0"/>
                                  </p:stCondLst>
                                  <p:childTnLst>
                                    <p:animRot by="-21600000">
                                      <p:cBhvr>
                                        <p:cTn id="2153" dur="5000" fill="hold"/>
                                        <p:tgtEl>
                                          <p:spTgt spid="194"/>
                                        </p:tgtEl>
                                        <p:attrNameLst>
                                          <p:attrName>r</p:attrName>
                                        </p:attrNameLst>
                                      </p:cBhvr>
                                    </p:animRot>
                                  </p:childTnLst>
                                </p:cTn>
                              </p:par>
                              <p:par>
                                <p:cTn id="2154" presetID="8" presetClass="emph" presetSubtype="0" fill="hold" grpId="3" nodeType="withEffect">
                                  <p:stCondLst>
                                    <p:cond delay="0"/>
                                  </p:stCondLst>
                                  <p:childTnLst>
                                    <p:animRot by="-21600000">
                                      <p:cBhvr>
                                        <p:cTn id="2155" dur="5000" fill="hold"/>
                                        <p:tgtEl>
                                          <p:spTgt spid="193"/>
                                        </p:tgtEl>
                                        <p:attrNameLst>
                                          <p:attrName>r</p:attrName>
                                        </p:attrNameLst>
                                      </p:cBhvr>
                                    </p:animRot>
                                  </p:childTnLst>
                                </p:cTn>
                              </p:par>
                              <p:par>
                                <p:cTn id="2156" presetID="8" presetClass="emph" presetSubtype="0" fill="hold" grpId="3" nodeType="withEffect">
                                  <p:stCondLst>
                                    <p:cond delay="0"/>
                                  </p:stCondLst>
                                  <p:childTnLst>
                                    <p:animRot by="-21600000">
                                      <p:cBhvr>
                                        <p:cTn id="2157" dur="5000" fill="hold"/>
                                        <p:tgtEl>
                                          <p:spTgt spid="192"/>
                                        </p:tgtEl>
                                        <p:attrNameLst>
                                          <p:attrName>r</p:attrName>
                                        </p:attrNameLst>
                                      </p:cBhvr>
                                    </p:animRot>
                                  </p:childTnLst>
                                </p:cTn>
                              </p:par>
                              <p:par>
                                <p:cTn id="2158" presetID="8" presetClass="emph" presetSubtype="0" fill="hold" grpId="3" nodeType="withEffect">
                                  <p:stCondLst>
                                    <p:cond delay="0"/>
                                  </p:stCondLst>
                                  <p:childTnLst>
                                    <p:animRot by="-21600000">
                                      <p:cBhvr>
                                        <p:cTn id="2159" dur="5000" fill="hold"/>
                                        <p:tgtEl>
                                          <p:spTgt spid="191"/>
                                        </p:tgtEl>
                                        <p:attrNameLst>
                                          <p:attrName>r</p:attrName>
                                        </p:attrNameLst>
                                      </p:cBhvr>
                                    </p:animRot>
                                  </p:childTnLst>
                                </p:cTn>
                              </p:par>
                              <p:par>
                                <p:cTn id="2160" presetID="8" presetClass="emph" presetSubtype="0" fill="hold" grpId="3" nodeType="withEffect">
                                  <p:stCondLst>
                                    <p:cond delay="0"/>
                                  </p:stCondLst>
                                  <p:childTnLst>
                                    <p:animRot by="-21600000">
                                      <p:cBhvr>
                                        <p:cTn id="2161" dur="5000" fill="hold"/>
                                        <p:tgtEl>
                                          <p:spTgt spid="190"/>
                                        </p:tgtEl>
                                        <p:attrNameLst>
                                          <p:attrName>r</p:attrName>
                                        </p:attrNameLst>
                                      </p:cBhvr>
                                    </p:animRot>
                                  </p:childTnLst>
                                </p:cTn>
                              </p:par>
                              <p:par>
                                <p:cTn id="2162" presetID="8" presetClass="emph" presetSubtype="0" fill="hold" grpId="3" nodeType="withEffect">
                                  <p:stCondLst>
                                    <p:cond delay="0"/>
                                  </p:stCondLst>
                                  <p:childTnLst>
                                    <p:animRot by="-21600000">
                                      <p:cBhvr>
                                        <p:cTn id="2163" dur="5000" fill="hold"/>
                                        <p:tgtEl>
                                          <p:spTgt spid="189"/>
                                        </p:tgtEl>
                                        <p:attrNameLst>
                                          <p:attrName>r</p:attrName>
                                        </p:attrNameLst>
                                      </p:cBhvr>
                                    </p:animRot>
                                  </p:childTnLst>
                                </p:cTn>
                              </p:par>
                              <p:par>
                                <p:cTn id="2164" presetID="8" presetClass="emph" presetSubtype="0" fill="hold" grpId="3" nodeType="withEffect">
                                  <p:stCondLst>
                                    <p:cond delay="0"/>
                                  </p:stCondLst>
                                  <p:childTnLst>
                                    <p:animRot by="-21600000">
                                      <p:cBhvr>
                                        <p:cTn id="2165" dur="5000" fill="hold"/>
                                        <p:tgtEl>
                                          <p:spTgt spid="188"/>
                                        </p:tgtEl>
                                        <p:attrNameLst>
                                          <p:attrName>r</p:attrName>
                                        </p:attrNameLst>
                                      </p:cBhvr>
                                    </p:animRot>
                                  </p:childTnLst>
                                </p:cTn>
                              </p:par>
                              <p:par>
                                <p:cTn id="2166" presetID="8" presetClass="emph" presetSubtype="0" fill="hold" grpId="3" nodeType="withEffect">
                                  <p:stCondLst>
                                    <p:cond delay="0"/>
                                  </p:stCondLst>
                                  <p:childTnLst>
                                    <p:animRot by="-21600000">
                                      <p:cBhvr>
                                        <p:cTn id="2167" dur="5000" fill="hold"/>
                                        <p:tgtEl>
                                          <p:spTgt spid="187"/>
                                        </p:tgtEl>
                                        <p:attrNameLst>
                                          <p:attrName>r</p:attrName>
                                        </p:attrNameLst>
                                      </p:cBhvr>
                                    </p:animRot>
                                  </p:childTnLst>
                                </p:cTn>
                              </p:par>
                              <p:par>
                                <p:cTn id="2168" presetID="8" presetClass="emph" presetSubtype="0" fill="hold" grpId="3" nodeType="withEffect">
                                  <p:stCondLst>
                                    <p:cond delay="0"/>
                                  </p:stCondLst>
                                  <p:childTnLst>
                                    <p:animRot by="-21600000">
                                      <p:cBhvr>
                                        <p:cTn id="2169" dur="5000" fill="hold"/>
                                        <p:tgtEl>
                                          <p:spTgt spid="186"/>
                                        </p:tgtEl>
                                        <p:attrNameLst>
                                          <p:attrName>r</p:attrName>
                                        </p:attrNameLst>
                                      </p:cBhvr>
                                    </p:animRot>
                                  </p:childTnLst>
                                </p:cTn>
                              </p:par>
                              <p:par>
                                <p:cTn id="2170" presetID="8" presetClass="emph" presetSubtype="0" fill="hold" grpId="3" nodeType="withEffect">
                                  <p:stCondLst>
                                    <p:cond delay="0"/>
                                  </p:stCondLst>
                                  <p:childTnLst>
                                    <p:animRot by="-21600000">
                                      <p:cBhvr>
                                        <p:cTn id="2171" dur="5000" fill="hold"/>
                                        <p:tgtEl>
                                          <p:spTgt spid="185"/>
                                        </p:tgtEl>
                                        <p:attrNameLst>
                                          <p:attrName>r</p:attrName>
                                        </p:attrNameLst>
                                      </p:cBhvr>
                                    </p:animRot>
                                  </p:childTnLst>
                                </p:cTn>
                              </p:par>
                              <p:par>
                                <p:cTn id="2172" presetID="8" presetClass="emph" presetSubtype="0" fill="hold" grpId="3" nodeType="withEffect">
                                  <p:stCondLst>
                                    <p:cond delay="0"/>
                                  </p:stCondLst>
                                  <p:childTnLst>
                                    <p:animRot by="-21600000">
                                      <p:cBhvr>
                                        <p:cTn id="2173" dur="5000" fill="hold"/>
                                        <p:tgtEl>
                                          <p:spTgt spid="184"/>
                                        </p:tgtEl>
                                        <p:attrNameLst>
                                          <p:attrName>r</p:attrName>
                                        </p:attrNameLst>
                                      </p:cBhvr>
                                    </p:animRot>
                                  </p:childTnLst>
                                </p:cTn>
                              </p:par>
                              <p:par>
                                <p:cTn id="2174" presetID="8" presetClass="emph" presetSubtype="0" fill="hold" grpId="3" nodeType="withEffect">
                                  <p:stCondLst>
                                    <p:cond delay="0"/>
                                  </p:stCondLst>
                                  <p:childTnLst>
                                    <p:animRot by="-21600000">
                                      <p:cBhvr>
                                        <p:cTn id="2175" dur="5000" fill="hold"/>
                                        <p:tgtEl>
                                          <p:spTgt spid="183"/>
                                        </p:tgtEl>
                                        <p:attrNameLst>
                                          <p:attrName>r</p:attrName>
                                        </p:attrNameLst>
                                      </p:cBhvr>
                                    </p:animRot>
                                  </p:childTnLst>
                                </p:cTn>
                              </p:par>
                              <p:par>
                                <p:cTn id="2176" presetID="8" presetClass="emph" presetSubtype="0" fill="hold" grpId="3" nodeType="withEffect">
                                  <p:stCondLst>
                                    <p:cond delay="0"/>
                                  </p:stCondLst>
                                  <p:childTnLst>
                                    <p:animRot by="-21600000">
                                      <p:cBhvr>
                                        <p:cTn id="2177" dur="5000" fill="hold"/>
                                        <p:tgtEl>
                                          <p:spTgt spid="182"/>
                                        </p:tgtEl>
                                        <p:attrNameLst>
                                          <p:attrName>r</p:attrName>
                                        </p:attrNameLst>
                                      </p:cBhvr>
                                    </p:animRot>
                                  </p:childTnLst>
                                </p:cTn>
                              </p:par>
                              <p:par>
                                <p:cTn id="2178" presetID="8" presetClass="emph" presetSubtype="0" fill="hold" grpId="3" nodeType="withEffect">
                                  <p:stCondLst>
                                    <p:cond delay="0"/>
                                  </p:stCondLst>
                                  <p:childTnLst>
                                    <p:animRot by="-21600000">
                                      <p:cBhvr>
                                        <p:cTn id="2179" dur="5000" fill="hold"/>
                                        <p:tgtEl>
                                          <p:spTgt spid="181"/>
                                        </p:tgtEl>
                                        <p:attrNameLst>
                                          <p:attrName>r</p:attrName>
                                        </p:attrNameLst>
                                      </p:cBhvr>
                                    </p:animRot>
                                  </p:childTnLst>
                                </p:cTn>
                              </p:par>
                              <p:par>
                                <p:cTn id="2180" presetID="8" presetClass="emph" presetSubtype="0" fill="hold" grpId="3" nodeType="withEffect">
                                  <p:stCondLst>
                                    <p:cond delay="0"/>
                                  </p:stCondLst>
                                  <p:childTnLst>
                                    <p:animRot by="-21600000">
                                      <p:cBhvr>
                                        <p:cTn id="2181" dur="5000" fill="hold"/>
                                        <p:tgtEl>
                                          <p:spTgt spid="180"/>
                                        </p:tgtEl>
                                        <p:attrNameLst>
                                          <p:attrName>r</p:attrName>
                                        </p:attrNameLst>
                                      </p:cBhvr>
                                    </p:animRot>
                                  </p:childTnLst>
                                </p:cTn>
                              </p:par>
                              <p:par>
                                <p:cTn id="2182" presetID="8" presetClass="emph" presetSubtype="0" fill="hold" grpId="3" nodeType="withEffect">
                                  <p:stCondLst>
                                    <p:cond delay="0"/>
                                  </p:stCondLst>
                                  <p:childTnLst>
                                    <p:animRot by="-21600000">
                                      <p:cBhvr>
                                        <p:cTn id="2183" dur="5000" fill="hold"/>
                                        <p:tgtEl>
                                          <p:spTgt spid="179"/>
                                        </p:tgtEl>
                                        <p:attrNameLst>
                                          <p:attrName>r</p:attrName>
                                        </p:attrNameLst>
                                      </p:cBhvr>
                                    </p:animRot>
                                  </p:childTnLst>
                                </p:cTn>
                              </p:par>
                              <p:par>
                                <p:cTn id="2184" presetID="8" presetClass="emph" presetSubtype="0" fill="hold" grpId="3" nodeType="withEffect">
                                  <p:stCondLst>
                                    <p:cond delay="0"/>
                                  </p:stCondLst>
                                  <p:childTnLst>
                                    <p:animRot by="-21600000">
                                      <p:cBhvr>
                                        <p:cTn id="2185" dur="5000" fill="hold"/>
                                        <p:tgtEl>
                                          <p:spTgt spid="178"/>
                                        </p:tgtEl>
                                        <p:attrNameLst>
                                          <p:attrName>r</p:attrName>
                                        </p:attrNameLst>
                                      </p:cBhvr>
                                    </p:animRot>
                                  </p:childTnLst>
                                </p:cTn>
                              </p:par>
                              <p:par>
                                <p:cTn id="2186" presetID="8" presetClass="emph" presetSubtype="0" fill="hold" grpId="3" nodeType="withEffect">
                                  <p:stCondLst>
                                    <p:cond delay="0"/>
                                  </p:stCondLst>
                                  <p:childTnLst>
                                    <p:animRot by="-21600000">
                                      <p:cBhvr>
                                        <p:cTn id="2187" dur="5000" fill="hold"/>
                                        <p:tgtEl>
                                          <p:spTgt spid="177"/>
                                        </p:tgtEl>
                                        <p:attrNameLst>
                                          <p:attrName>r</p:attrName>
                                        </p:attrNameLst>
                                      </p:cBhvr>
                                    </p:animRot>
                                  </p:childTnLst>
                                </p:cTn>
                              </p:par>
                              <p:par>
                                <p:cTn id="2188" presetID="8" presetClass="emph" presetSubtype="0" fill="hold" grpId="3" nodeType="withEffect">
                                  <p:stCondLst>
                                    <p:cond delay="0"/>
                                  </p:stCondLst>
                                  <p:childTnLst>
                                    <p:animRot by="-21600000">
                                      <p:cBhvr>
                                        <p:cTn id="2189" dur="5000" fill="hold"/>
                                        <p:tgtEl>
                                          <p:spTgt spid="176"/>
                                        </p:tgtEl>
                                        <p:attrNameLst>
                                          <p:attrName>r</p:attrName>
                                        </p:attrNameLst>
                                      </p:cBhvr>
                                    </p:animRot>
                                  </p:childTnLst>
                                </p:cTn>
                              </p:par>
                              <p:par>
                                <p:cTn id="2190" presetID="8" presetClass="emph" presetSubtype="0" fill="hold" grpId="3" nodeType="withEffect">
                                  <p:stCondLst>
                                    <p:cond delay="0"/>
                                  </p:stCondLst>
                                  <p:childTnLst>
                                    <p:animRot by="-21600000">
                                      <p:cBhvr>
                                        <p:cTn id="2191" dur="5000" fill="hold"/>
                                        <p:tgtEl>
                                          <p:spTgt spid="175"/>
                                        </p:tgtEl>
                                        <p:attrNameLst>
                                          <p:attrName>r</p:attrName>
                                        </p:attrNameLst>
                                      </p:cBhvr>
                                    </p:animRot>
                                  </p:childTnLst>
                                </p:cTn>
                              </p:par>
                              <p:par>
                                <p:cTn id="2192" presetID="8" presetClass="emph" presetSubtype="0" fill="hold" grpId="3" nodeType="withEffect">
                                  <p:stCondLst>
                                    <p:cond delay="0"/>
                                  </p:stCondLst>
                                  <p:childTnLst>
                                    <p:animRot by="-21600000">
                                      <p:cBhvr>
                                        <p:cTn id="2193" dur="5000" fill="hold"/>
                                        <p:tgtEl>
                                          <p:spTgt spid="174"/>
                                        </p:tgtEl>
                                        <p:attrNameLst>
                                          <p:attrName>r</p:attrName>
                                        </p:attrNameLst>
                                      </p:cBhvr>
                                    </p:animRot>
                                  </p:childTnLst>
                                </p:cTn>
                              </p:par>
                              <p:par>
                                <p:cTn id="2194" presetID="8" presetClass="emph" presetSubtype="0" fill="hold" grpId="3" nodeType="withEffect">
                                  <p:stCondLst>
                                    <p:cond delay="0"/>
                                  </p:stCondLst>
                                  <p:childTnLst>
                                    <p:animRot by="-21600000">
                                      <p:cBhvr>
                                        <p:cTn id="2195" dur="5000" fill="hold"/>
                                        <p:tgtEl>
                                          <p:spTgt spid="173"/>
                                        </p:tgtEl>
                                        <p:attrNameLst>
                                          <p:attrName>r</p:attrName>
                                        </p:attrNameLst>
                                      </p:cBhvr>
                                    </p:animRot>
                                  </p:childTnLst>
                                </p:cTn>
                              </p:par>
                              <p:par>
                                <p:cTn id="2196" presetID="9" presetClass="emph" presetSubtype="0" grpId="0" nodeType="withEffect">
                                  <p:stCondLst>
                                    <p:cond delay="0"/>
                                  </p:stCondLst>
                                  <p:childTnLst>
                                    <p:set>
                                      <p:cBhvr rctx="PPT">
                                        <p:cTn id="2197" dur="indefinite"/>
                                        <p:tgtEl>
                                          <p:spTgt spid="171"/>
                                        </p:tgtEl>
                                        <p:attrNameLst>
                                          <p:attrName>style.opacity</p:attrName>
                                        </p:attrNameLst>
                                      </p:cBhvr>
                                      <p:to>
                                        <p:strVal val="0"/>
                                      </p:to>
                                    </p:set>
                                    <p:animEffect filter="image" prLst="opacity: 0">
                                      <p:cBhvr rctx="IE">
                                        <p:cTn id="2198" dur="indefinite"/>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129" grpId="0" animBg="1"/>
      <p:bldP spid="129" grpId="1" animBg="1"/>
      <p:bldP spid="129" grpId="2" animBg="1"/>
      <p:bldP spid="129" grpId="3" animBg="1"/>
      <p:bldP spid="130" grpId="0" animBg="1"/>
      <p:bldP spid="130" grpId="1" animBg="1"/>
      <p:bldP spid="130" grpId="2" animBg="1"/>
      <p:bldP spid="130" grpId="3" animBg="1"/>
      <p:bldP spid="173" grpId="0" animBg="1"/>
      <p:bldP spid="173" grpId="1" animBg="1"/>
      <p:bldP spid="173" grpId="2" animBg="1"/>
      <p:bldP spid="173" grpId="3" animBg="1"/>
      <p:bldP spid="174" grpId="0" animBg="1"/>
      <p:bldP spid="174" grpId="1" animBg="1"/>
      <p:bldP spid="174" grpId="2" animBg="1"/>
      <p:bldP spid="174" grpId="3" animBg="1"/>
      <p:bldP spid="175" grpId="0" animBg="1"/>
      <p:bldP spid="175" grpId="1" animBg="1"/>
      <p:bldP spid="175" grpId="2" animBg="1"/>
      <p:bldP spid="175" grpId="3" animBg="1"/>
      <p:bldP spid="176" grpId="0" animBg="1"/>
      <p:bldP spid="176" grpId="1" animBg="1"/>
      <p:bldP spid="176" grpId="2" animBg="1"/>
      <p:bldP spid="176" grpId="3" animBg="1"/>
      <p:bldP spid="177" grpId="0" animBg="1"/>
      <p:bldP spid="177" grpId="1" animBg="1"/>
      <p:bldP spid="177" grpId="2" animBg="1"/>
      <p:bldP spid="177" grpId="3" animBg="1"/>
      <p:bldP spid="178" grpId="0" animBg="1"/>
      <p:bldP spid="178" grpId="1" animBg="1"/>
      <p:bldP spid="178" grpId="2" animBg="1"/>
      <p:bldP spid="178" grpId="3" animBg="1"/>
      <p:bldP spid="179" grpId="0" animBg="1"/>
      <p:bldP spid="179" grpId="1" animBg="1"/>
      <p:bldP spid="179" grpId="2" animBg="1"/>
      <p:bldP spid="179" grpId="3" animBg="1"/>
      <p:bldP spid="180" grpId="0" animBg="1"/>
      <p:bldP spid="180" grpId="1" animBg="1"/>
      <p:bldP spid="180" grpId="2" animBg="1"/>
      <p:bldP spid="180" grpId="3" animBg="1"/>
      <p:bldP spid="181" grpId="0" animBg="1"/>
      <p:bldP spid="181" grpId="1" animBg="1"/>
      <p:bldP spid="181" grpId="2" animBg="1"/>
      <p:bldP spid="181" grpId="3" animBg="1"/>
      <p:bldP spid="182" grpId="0" animBg="1"/>
      <p:bldP spid="182" grpId="1" animBg="1"/>
      <p:bldP spid="182" grpId="2" animBg="1"/>
      <p:bldP spid="182" grpId="3" animBg="1"/>
      <p:bldP spid="183" grpId="0" animBg="1"/>
      <p:bldP spid="183" grpId="1" animBg="1"/>
      <p:bldP spid="183" grpId="2" animBg="1"/>
      <p:bldP spid="183" grpId="3" animBg="1"/>
      <p:bldP spid="184" grpId="0" animBg="1"/>
      <p:bldP spid="184" grpId="1" animBg="1"/>
      <p:bldP spid="184" grpId="2" animBg="1"/>
      <p:bldP spid="184" grpId="3" animBg="1"/>
      <p:bldP spid="185" grpId="0" animBg="1"/>
      <p:bldP spid="185" grpId="1" animBg="1"/>
      <p:bldP spid="185" grpId="2" animBg="1"/>
      <p:bldP spid="185" grpId="3" animBg="1"/>
      <p:bldP spid="186" grpId="0" animBg="1"/>
      <p:bldP spid="186" grpId="1" animBg="1"/>
      <p:bldP spid="186" grpId="2" animBg="1"/>
      <p:bldP spid="186" grpId="3" animBg="1"/>
      <p:bldP spid="187" grpId="0" animBg="1"/>
      <p:bldP spid="187" grpId="1" animBg="1"/>
      <p:bldP spid="187" grpId="2" animBg="1"/>
      <p:bldP spid="187" grpId="3" animBg="1"/>
      <p:bldP spid="188" grpId="0" animBg="1"/>
      <p:bldP spid="188" grpId="1" animBg="1"/>
      <p:bldP spid="188" grpId="2" animBg="1"/>
      <p:bldP spid="188" grpId="3" animBg="1"/>
      <p:bldP spid="189" grpId="0" animBg="1"/>
      <p:bldP spid="189" grpId="1" animBg="1"/>
      <p:bldP spid="189" grpId="2" animBg="1"/>
      <p:bldP spid="189" grpId="3" animBg="1"/>
      <p:bldP spid="190" grpId="0" animBg="1"/>
      <p:bldP spid="190" grpId="1" animBg="1"/>
      <p:bldP spid="190" grpId="2" animBg="1"/>
      <p:bldP spid="190" grpId="3" animBg="1"/>
      <p:bldP spid="191" grpId="0" animBg="1"/>
      <p:bldP spid="191" grpId="1" animBg="1"/>
      <p:bldP spid="191" grpId="2" animBg="1"/>
      <p:bldP spid="191" grpId="3" animBg="1"/>
      <p:bldP spid="192" grpId="0" animBg="1"/>
      <p:bldP spid="192" grpId="1" animBg="1"/>
      <p:bldP spid="192" grpId="2" animBg="1"/>
      <p:bldP spid="192" grpId="3" animBg="1"/>
      <p:bldP spid="193" grpId="0" animBg="1"/>
      <p:bldP spid="193" grpId="1" animBg="1"/>
      <p:bldP spid="193" grpId="2" animBg="1"/>
      <p:bldP spid="193" grpId="3" animBg="1"/>
      <p:bldP spid="194" grpId="0" animBg="1"/>
      <p:bldP spid="194" grpId="1" animBg="1"/>
      <p:bldP spid="194" grpId="2" animBg="1"/>
      <p:bldP spid="194" grpId="3" animBg="1"/>
      <p:bldP spid="195" grpId="0" animBg="1"/>
      <p:bldP spid="195" grpId="1" animBg="1"/>
      <p:bldP spid="195" grpId="2" animBg="1"/>
      <p:bldP spid="195" grpId="3" animBg="1"/>
      <p:bldP spid="196" grpId="0" animBg="1"/>
      <p:bldP spid="196" grpId="1" animBg="1"/>
      <p:bldP spid="196" grpId="2" animBg="1"/>
      <p:bldP spid="196" grpId="3" animBg="1"/>
      <p:bldP spid="197" grpId="0" animBg="1"/>
      <p:bldP spid="197" grpId="1" animBg="1"/>
      <p:bldP spid="197" grpId="2" animBg="1"/>
      <p:bldP spid="197" grpId="3" animBg="1"/>
      <p:bldP spid="198" grpId="0" animBg="1"/>
      <p:bldP spid="198" grpId="1" animBg="1"/>
      <p:bldP spid="198" grpId="2" animBg="1"/>
      <p:bldP spid="198" grpId="3" animBg="1"/>
      <p:bldP spid="199" grpId="0" animBg="1"/>
      <p:bldP spid="199" grpId="1" animBg="1"/>
      <p:bldP spid="199" grpId="2" animBg="1"/>
      <p:bldP spid="199" grpId="3" animBg="1"/>
      <p:bldP spid="200" grpId="0" animBg="1"/>
      <p:bldP spid="200" grpId="1" animBg="1"/>
      <p:bldP spid="200" grpId="2" animBg="1"/>
      <p:bldP spid="200" grpId="3" animBg="1"/>
      <p:bldP spid="201" grpId="0" animBg="1"/>
      <p:bldP spid="201" grpId="1" animBg="1"/>
      <p:bldP spid="201" grpId="2" animBg="1"/>
      <p:bldP spid="201" grpId="3" animBg="1"/>
      <p:bldP spid="202" grpId="0" animBg="1"/>
      <p:bldP spid="202" grpId="1" animBg="1"/>
      <p:bldP spid="202" grpId="2" animBg="1"/>
      <p:bldP spid="202" grpId="3" animBg="1"/>
      <p:bldP spid="203" grpId="0" animBg="1"/>
      <p:bldP spid="203" grpId="1" animBg="1"/>
      <p:bldP spid="203" grpId="2" animBg="1"/>
      <p:bldP spid="203" grpId="3" animBg="1"/>
      <p:bldP spid="204" grpId="0" animBg="1"/>
      <p:bldP spid="204" grpId="1" animBg="1"/>
      <p:bldP spid="204" grpId="2" animBg="1"/>
      <p:bldP spid="204" grpId="3" animBg="1"/>
      <p:bldP spid="205" grpId="0" animBg="1"/>
      <p:bldP spid="205" grpId="1" animBg="1"/>
      <p:bldP spid="205" grpId="2" animBg="1"/>
      <p:bldP spid="205" grpId="3" animBg="1"/>
      <p:bldP spid="206" grpId="0" animBg="1"/>
      <p:bldP spid="206" grpId="1" animBg="1"/>
      <p:bldP spid="206" grpId="2" animBg="1"/>
      <p:bldP spid="206" grpId="3" animBg="1"/>
      <p:bldP spid="207" grpId="0" animBg="1"/>
      <p:bldP spid="207" grpId="1" animBg="1"/>
      <p:bldP spid="207" grpId="2" animBg="1"/>
      <p:bldP spid="207" grpId="3" animBg="1"/>
      <p:bldP spid="208" grpId="0" animBg="1"/>
      <p:bldP spid="208" grpId="1" animBg="1"/>
      <p:bldP spid="208" grpId="2" animBg="1"/>
      <p:bldP spid="208" grpId="3" animBg="1"/>
      <p:bldP spid="209" grpId="0" animBg="1"/>
      <p:bldP spid="209" grpId="1" animBg="1"/>
      <p:bldP spid="209" grpId="2" animBg="1"/>
      <p:bldP spid="209" grpId="3" animBg="1"/>
      <p:bldP spid="210" grpId="0" animBg="1"/>
      <p:bldP spid="210" grpId="1" animBg="1"/>
      <p:bldP spid="210" grpId="2" animBg="1"/>
      <p:bldP spid="210" grpId="3" animBg="1"/>
      <p:bldP spid="211" grpId="0" animBg="1"/>
      <p:bldP spid="211" grpId="1" animBg="1"/>
      <p:bldP spid="211" grpId="2" animBg="1"/>
      <p:bldP spid="211" grpId="3" animBg="1"/>
      <p:bldP spid="212" grpId="0" animBg="1"/>
      <p:bldP spid="212" grpId="1" animBg="1"/>
      <p:bldP spid="212" grpId="2" animBg="1"/>
      <p:bldP spid="212" grpId="3" animBg="1"/>
      <p:bldP spid="213" grpId="0" animBg="1"/>
      <p:bldP spid="213" grpId="1" animBg="1"/>
      <p:bldP spid="213" grpId="2" animBg="1"/>
      <p:bldP spid="213" grpId="3" animBg="1"/>
      <p:bldP spid="214" grpId="0" animBg="1"/>
      <p:bldP spid="214" grpId="1" animBg="1"/>
      <p:bldP spid="214" grpId="2" animBg="1"/>
      <p:bldP spid="214" grpId="3" animBg="1"/>
      <p:bldP spid="17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82"/>
            <a:ext cx="9144000" cy="5135518"/>
          </a:xfrm>
          <a:prstGeom prst="rect">
            <a:avLst/>
          </a:prstGeom>
          <a:noFill/>
          <a:ln>
            <a:noFill/>
          </a:ln>
        </p:spPr>
      </p:pic>
      <p:sp>
        <p:nvSpPr>
          <p:cNvPr id="3" name="2 Rectángulo"/>
          <p:cNvSpPr/>
          <p:nvPr/>
        </p:nvSpPr>
        <p:spPr>
          <a:xfrm>
            <a:off x="1115616" y="1203598"/>
            <a:ext cx="4752528" cy="2523768"/>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Reduce </a:t>
            </a:r>
            <a:r>
              <a:rPr lang="es-ES" dirty="0">
                <a:solidFill>
                  <a:srgbClr val="500000"/>
                </a:solidFill>
                <a:latin typeface="Hobo Std" pitchFamily="34" charset="0"/>
              </a:rPr>
              <a:t>las enfermedades degenerativas</a:t>
            </a:r>
          </a:p>
          <a:p>
            <a:pPr algn="ctr"/>
            <a:r>
              <a:rPr lang="es-ES" sz="1400" dirty="0" smtClean="0">
                <a:solidFill>
                  <a:srgbClr val="500000"/>
                </a:solidFill>
                <a:latin typeface="Hobo Std" pitchFamily="34" charset="0"/>
              </a:rPr>
              <a:t>Los </a:t>
            </a:r>
            <a:r>
              <a:rPr lang="es-ES" sz="1400" dirty="0">
                <a:solidFill>
                  <a:srgbClr val="500000"/>
                </a:solidFill>
                <a:latin typeface="Hobo Std" pitchFamily="34" charset="0"/>
              </a:rPr>
              <a:t>problemas neurodegenerativos están caracterizados por una pérdida progresiva de la función o estructura de las células cerebrales. Las dos afecciones más comunes son el Alzheimer y el mal de Parkinson. Dos compuestos hallados en la canela tiene la capacidad para inhibir la acumulación de una proteína en el cerebro, que desencadena el Alzheimer, así como también proteger las neuronas, mejorar la función motora y normalizar los niveles de </a:t>
            </a:r>
            <a:r>
              <a:rPr lang="es-ES" sz="1400" dirty="0" smtClean="0">
                <a:solidFill>
                  <a:srgbClr val="500000"/>
                </a:solidFill>
                <a:latin typeface="Hobo Std" pitchFamily="34" charset="0"/>
              </a:rPr>
              <a:t>neurotransmisores en los </a:t>
            </a:r>
          </a:p>
          <a:p>
            <a:pPr algn="ctr"/>
            <a:r>
              <a:rPr lang="es-ES" sz="1400" dirty="0" smtClean="0">
                <a:solidFill>
                  <a:srgbClr val="500000"/>
                </a:solidFill>
                <a:latin typeface="Hobo Std" pitchFamily="34" charset="0"/>
              </a:rPr>
              <a:t>pacientes con </a:t>
            </a:r>
            <a:r>
              <a:rPr lang="es-ES" sz="1400" dirty="0">
                <a:solidFill>
                  <a:srgbClr val="500000"/>
                </a:solidFill>
                <a:latin typeface="Hobo Std" pitchFamily="34" charset="0"/>
              </a:rPr>
              <a:t>Parkinson.</a:t>
            </a:r>
          </a:p>
        </p:txBody>
      </p:sp>
    </p:spTree>
    <p:extLst>
      <p:ext uri="{BB962C8B-B14F-4D97-AF65-F5344CB8AC3E}">
        <p14:creationId xmlns:p14="http://schemas.microsoft.com/office/powerpoint/2010/main" val="358344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Hexágono"/>
          <p:cNvSpPr/>
          <p:nvPr/>
        </p:nvSpPr>
        <p:spPr>
          <a:xfrm>
            <a:off x="611560" y="339502"/>
            <a:ext cx="7848872" cy="4320480"/>
          </a:xfrm>
          <a:prstGeom prst="hexagon">
            <a:avLst>
              <a:gd name="adj" fmla="val 42637"/>
              <a:gd name="vf" fmla="val 115470"/>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46"/>
          <p:cNvPicPr>
            <a:picLocks noGrp="1" noChangeAspect="1"/>
          </p:cNvPicPr>
          <p:nvPr isPhoto="1"/>
        </p:nvPicPr>
        <p:blipFill rotWithShape="1">
          <a:blip r:embed="rId3">
            <a:lum/>
            <a:extLst>
              <a:ext uri="{28A0092B-C50C-407E-A947-70E740481C1C}">
                <a14:useLocalDpi xmlns:a14="http://schemas.microsoft.com/office/drawing/2010/main" val="0"/>
              </a:ext>
            </a:extLst>
          </a:blip>
          <a:srcRect r="800"/>
          <a:stretch/>
        </p:blipFill>
        <p:spPr>
          <a:xfrm>
            <a:off x="0" y="0"/>
            <a:ext cx="9144000" cy="5143500"/>
          </a:xfrm>
          <a:prstGeom prst="rect">
            <a:avLst/>
          </a:prstGeom>
          <a:noFill/>
          <a:ln>
            <a:noFill/>
          </a:ln>
        </p:spPr>
      </p:pic>
      <p:sp>
        <p:nvSpPr>
          <p:cNvPr id="4" name="3 Hexágono"/>
          <p:cNvSpPr/>
          <p:nvPr/>
        </p:nvSpPr>
        <p:spPr>
          <a:xfrm>
            <a:off x="611560" y="339502"/>
            <a:ext cx="7848872" cy="4320480"/>
          </a:xfrm>
          <a:prstGeom prst="hexagon">
            <a:avLst>
              <a:gd name="adj" fmla="val 42637"/>
              <a:gd name="vf" fmla="val 115470"/>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Pentágono"/>
          <p:cNvSpPr/>
          <p:nvPr/>
        </p:nvSpPr>
        <p:spPr>
          <a:xfrm>
            <a:off x="683568" y="699542"/>
            <a:ext cx="3923928" cy="3744416"/>
          </a:xfrm>
          <a:prstGeom prst="homePlate">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Pentágono"/>
          <p:cNvSpPr/>
          <p:nvPr/>
        </p:nvSpPr>
        <p:spPr>
          <a:xfrm flipH="1">
            <a:off x="4499992" y="699542"/>
            <a:ext cx="3923928" cy="3744416"/>
          </a:xfrm>
          <a:prstGeom prst="homePlate">
            <a:avLst/>
          </a:prstGeom>
          <a:gradFill>
            <a:gsLst>
              <a:gs pos="0">
                <a:schemeClr val="accent6">
                  <a:alpha val="67000"/>
                  <a:lumMod val="0"/>
                  <a:lumOff val="100000"/>
                </a:schemeClr>
              </a:gs>
              <a:gs pos="17999">
                <a:srgbClr val="99CCFF">
                  <a:alpha val="0"/>
                </a:srgbClr>
              </a:gs>
              <a:gs pos="39000">
                <a:schemeClr val="accent6">
                  <a:lumMod val="50000"/>
                  <a:alpha val="51000"/>
                </a:schemeClr>
              </a:gs>
              <a:gs pos="45000">
                <a:srgbClr val="FFF2BD">
                  <a:alpha val="37000"/>
                  <a:lumMod val="0"/>
                  <a:lumOff val="100000"/>
                </a:srgbClr>
              </a:gs>
              <a:gs pos="80000">
                <a:srgbClr val="99CCFF">
                  <a:alpha val="0"/>
                </a:srgbClr>
              </a:gs>
              <a:gs pos="100000">
                <a:schemeClr val="accent6">
                  <a:alpha val="77000"/>
                  <a:lumMod val="0"/>
                  <a:lumOff val="100000"/>
                </a:schemeClr>
              </a:gs>
            </a:gsLst>
            <a:path path="shape">
              <a:fillToRect l="50000" t="50000" r="50000" b="5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3500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0"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4000" fill="hold"/>
                                        <p:tgtEl>
                                          <p:spTgt spid="8"/>
                                        </p:tgtEl>
                                        <p:attrNameLst>
                                          <p:attrName>ppt_w</p:attrName>
                                        </p:attrNameLst>
                                      </p:cBhvr>
                                      <p:tavLst>
                                        <p:tav tm="0">
                                          <p:val>
                                            <p:fltVal val="0"/>
                                          </p:val>
                                        </p:tav>
                                        <p:tav tm="100000">
                                          <p:val>
                                            <p:strVal val="#ppt_w"/>
                                          </p:val>
                                        </p:tav>
                                      </p:tavLst>
                                    </p:anim>
                                    <p:anim calcmode="lin" valueType="num">
                                      <p:cBhvr>
                                        <p:cTn id="38" dur="4000" fill="hold"/>
                                        <p:tgtEl>
                                          <p:spTgt spid="8"/>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4000"/>
                                        <p:tgtEl>
                                          <p:spTgt spid="8"/>
                                        </p:tgtEl>
                                      </p:cBhvr>
                                    </p:animEffect>
                                  </p:childTnLst>
                                </p:cTn>
                              </p:par>
                              <p:par>
                                <p:cTn id="42" presetID="9" presetClass="emph" presetSubtype="0" grpId="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Forma libre 18"/>
          <p:cNvSpPr/>
          <p:nvPr/>
        </p:nvSpPr>
        <p:spPr>
          <a:xfrm rot="5400000">
            <a:off x="442824" y="-682033"/>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flip="none" rotWithShape="1">
            <a:gsLst>
              <a:gs pos="100000">
                <a:schemeClr val="accent6">
                  <a:lumMod val="20000"/>
                  <a:lumOff val="80000"/>
                </a:schemeClr>
              </a:gs>
              <a:gs pos="37000">
                <a:srgbClr val="D64004">
                  <a:lumMod val="26000"/>
                </a:srgbClr>
              </a:gs>
              <a:gs pos="61000">
                <a:srgbClr val="D64004">
                  <a:lumMod val="62000"/>
                </a:srgbClr>
              </a:gs>
            </a:gsLst>
            <a:lin ang="2700000" scaled="1"/>
            <a:tileRect/>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rot="5400000">
            <a:off x="442824" y="344081"/>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rot="5400000">
            <a:off x="442824" y="1316189"/>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rot="5400000">
            <a:off x="442823" y="2288297"/>
            <a:ext cx="2173170"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8"/>
          <p:cNvSpPr/>
          <p:nvPr/>
        </p:nvSpPr>
        <p:spPr>
          <a:xfrm rot="16200000" flipH="1">
            <a:off x="6525228" y="-747962"/>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8"/>
          <p:cNvSpPr/>
          <p:nvPr/>
        </p:nvSpPr>
        <p:spPr>
          <a:xfrm rot="16200000" flipH="1">
            <a:off x="6515650" y="283413"/>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8"/>
          <p:cNvSpPr/>
          <p:nvPr/>
        </p:nvSpPr>
        <p:spPr>
          <a:xfrm rot="16200000" flipH="1">
            <a:off x="6507871" y="1309527"/>
            <a:ext cx="2051834"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8"/>
          <p:cNvSpPr/>
          <p:nvPr/>
        </p:nvSpPr>
        <p:spPr>
          <a:xfrm rot="16200000" flipH="1">
            <a:off x="6484506" y="2335640"/>
            <a:ext cx="2051835" cy="3563887"/>
          </a:xfrm>
          <a:custGeom>
            <a:avLst/>
            <a:gdLst>
              <a:gd name="connsiteX0" fmla="*/ 1939928 w 3208915"/>
              <a:gd name="connsiteY0" fmla="*/ 792673 h 5265622"/>
              <a:gd name="connsiteX1" fmla="*/ 1947351 w 3208915"/>
              <a:gd name="connsiteY1" fmla="*/ 769825 h 5265622"/>
              <a:gd name="connsiteX2" fmla="*/ 2196563 w 3208915"/>
              <a:gd name="connsiteY2" fmla="*/ 579077 h 5265622"/>
              <a:gd name="connsiteX3" fmla="*/ 2298543 w 3208915"/>
              <a:gd name="connsiteY3" fmla="*/ 602892 h 5265622"/>
              <a:gd name="connsiteX4" fmla="*/ 2300895 w 3208915"/>
              <a:gd name="connsiteY4" fmla="*/ 604162 h 5265622"/>
              <a:gd name="connsiteX5" fmla="*/ 2293678 w 3208915"/>
              <a:gd name="connsiteY5" fmla="*/ 578898 h 5265622"/>
              <a:gd name="connsiteX6" fmla="*/ 2250570 w 3208915"/>
              <a:gd name="connsiteY6" fmla="*/ 506805 h 5265622"/>
              <a:gd name="connsiteX7" fmla="*/ 2024830 w 3208915"/>
              <a:gd name="connsiteY7" fmla="*/ 451036 h 5265622"/>
              <a:gd name="connsiteX8" fmla="*/ 2008740 w 3208915"/>
              <a:gd name="connsiteY8" fmla="*/ 456597 h 5265622"/>
              <a:gd name="connsiteX9" fmla="*/ 2029607 w 3208915"/>
              <a:gd name="connsiteY9" fmla="*/ 446317 h 5265622"/>
              <a:gd name="connsiteX10" fmla="*/ 2333854 w 3208915"/>
              <a:gd name="connsiteY10" fmla="*/ 501449 h 5265622"/>
              <a:gd name="connsiteX11" fmla="*/ 2380678 w 3208915"/>
              <a:gd name="connsiteY11" fmla="*/ 574430 h 5265622"/>
              <a:gd name="connsiteX12" fmla="*/ 2387408 w 3208915"/>
              <a:gd name="connsiteY12" fmla="*/ 592374 h 5265622"/>
              <a:gd name="connsiteX13" fmla="*/ 2387739 w 3208915"/>
              <a:gd name="connsiteY13" fmla="*/ 591851 h 5265622"/>
              <a:gd name="connsiteX14" fmla="*/ 2413673 w 3208915"/>
              <a:gd name="connsiteY14" fmla="*/ 489517 h 5265622"/>
              <a:gd name="connsiteX15" fmla="*/ 2288274 w 3208915"/>
              <a:gd name="connsiteY15" fmla="*/ 285355 h 5265622"/>
              <a:gd name="connsiteX16" fmla="*/ 2273006 w 3208915"/>
              <a:gd name="connsiteY16" fmla="*/ 277665 h 5265622"/>
              <a:gd name="connsiteX17" fmla="*/ 2294843 w 3208915"/>
              <a:gd name="connsiteY17" fmla="*/ 285432 h 5265622"/>
              <a:gd name="connsiteX18" fmla="*/ 2477149 w 3208915"/>
              <a:gd name="connsiteY18" fmla="*/ 546182 h 5265622"/>
              <a:gd name="connsiteX19" fmla="*/ 2468747 w 3208915"/>
              <a:gd name="connsiteY19" fmla="*/ 611900 h 5265622"/>
              <a:gd name="connsiteX20" fmla="*/ 2462893 w 3208915"/>
              <a:gd name="connsiteY20" fmla="*/ 631090 h 5265622"/>
              <a:gd name="connsiteX21" fmla="*/ 2463531 w 3208915"/>
              <a:gd name="connsiteY21" fmla="*/ 630833 h 5265622"/>
              <a:gd name="connsiteX22" fmla="*/ 2528945 w 3208915"/>
              <a:gd name="connsiteY22" fmla="*/ 580364 h 5265622"/>
              <a:gd name="connsiteX23" fmla="*/ 2578561 w 3208915"/>
              <a:gd name="connsiteY23" fmla="*/ 405778 h 5265622"/>
              <a:gd name="connsiteX24" fmla="*/ 2577701 w 3208915"/>
              <a:gd name="connsiteY24" fmla="*/ 401681 h 5265622"/>
              <a:gd name="connsiteX25" fmla="*/ 2576338 w 3208915"/>
              <a:gd name="connsiteY25" fmla="*/ 404718 h 5265622"/>
              <a:gd name="connsiteX26" fmla="*/ 2577541 w 3208915"/>
              <a:gd name="connsiteY26" fmla="*/ 400920 h 5265622"/>
              <a:gd name="connsiteX27" fmla="*/ 2564880 w 3208915"/>
              <a:gd name="connsiteY27" fmla="*/ 340607 h 5265622"/>
              <a:gd name="connsiteX28" fmla="*/ 2558353 w 3208915"/>
              <a:gd name="connsiteY28" fmla="*/ 324246 h 5265622"/>
              <a:gd name="connsiteX29" fmla="*/ 2569741 w 3208915"/>
              <a:gd name="connsiteY29" fmla="*/ 345231 h 5265622"/>
              <a:gd name="connsiteX30" fmla="*/ 2582581 w 3208915"/>
              <a:gd name="connsiteY30" fmla="*/ 385736 h 5265622"/>
              <a:gd name="connsiteX31" fmla="*/ 2614820 w 3208915"/>
              <a:gd name="connsiteY31" fmla="*/ 325861 h 5265622"/>
              <a:gd name="connsiteX32" fmla="*/ 2773045 w 3208915"/>
              <a:gd name="connsiteY32" fmla="*/ 236865 h 5265622"/>
              <a:gd name="connsiteX33" fmla="*/ 2851211 w 3208915"/>
              <a:gd name="connsiteY33" fmla="*/ 255580 h 5265622"/>
              <a:gd name="connsiteX34" fmla="*/ 2853013 w 3208915"/>
              <a:gd name="connsiteY34" fmla="*/ 256578 h 5265622"/>
              <a:gd name="connsiteX35" fmla="*/ 2847482 w 3208915"/>
              <a:gd name="connsiteY35" fmla="*/ 236723 h 5265622"/>
              <a:gd name="connsiteX36" fmla="*/ 2814440 w 3208915"/>
              <a:gd name="connsiteY36" fmla="*/ 180070 h 5265622"/>
              <a:gd name="connsiteX37" fmla="*/ 2641414 w 3208915"/>
              <a:gd name="connsiteY37" fmla="*/ 136243 h 5265622"/>
              <a:gd name="connsiteX38" fmla="*/ 2629081 w 3208915"/>
              <a:gd name="connsiteY38" fmla="*/ 140614 h 5265622"/>
              <a:gd name="connsiteX39" fmla="*/ 2645075 w 3208915"/>
              <a:gd name="connsiteY39" fmla="*/ 132536 h 5265622"/>
              <a:gd name="connsiteX40" fmla="*/ 2878276 w 3208915"/>
              <a:gd name="connsiteY40" fmla="*/ 175861 h 5265622"/>
              <a:gd name="connsiteX41" fmla="*/ 2914166 w 3208915"/>
              <a:gd name="connsiteY41" fmla="*/ 233212 h 5265622"/>
              <a:gd name="connsiteX42" fmla="*/ 2919324 w 3208915"/>
              <a:gd name="connsiteY42" fmla="*/ 247314 h 5265622"/>
              <a:gd name="connsiteX43" fmla="*/ 2919578 w 3208915"/>
              <a:gd name="connsiteY43" fmla="*/ 246903 h 5265622"/>
              <a:gd name="connsiteX44" fmla="*/ 2939456 w 3208915"/>
              <a:gd name="connsiteY44" fmla="*/ 166484 h 5265622"/>
              <a:gd name="connsiteX45" fmla="*/ 2843340 w 3208915"/>
              <a:gd name="connsiteY45" fmla="*/ 6044 h 5265622"/>
              <a:gd name="connsiteX46" fmla="*/ 2831637 w 3208915"/>
              <a:gd name="connsiteY46" fmla="*/ 0 h 5265622"/>
              <a:gd name="connsiteX47" fmla="*/ 2848374 w 3208915"/>
              <a:gd name="connsiteY47" fmla="*/ 6104 h 5265622"/>
              <a:gd name="connsiteX48" fmla="*/ 2988110 w 3208915"/>
              <a:gd name="connsiteY48" fmla="*/ 211014 h 5265622"/>
              <a:gd name="connsiteX49" fmla="*/ 2981669 w 3208915"/>
              <a:gd name="connsiteY49" fmla="*/ 262658 h 5265622"/>
              <a:gd name="connsiteX50" fmla="*/ 2977182 w 3208915"/>
              <a:gd name="connsiteY50" fmla="*/ 277738 h 5265622"/>
              <a:gd name="connsiteX51" fmla="*/ 2977671 w 3208915"/>
              <a:gd name="connsiteY51" fmla="*/ 277537 h 5265622"/>
              <a:gd name="connsiteX52" fmla="*/ 3027811 w 3208915"/>
              <a:gd name="connsiteY52" fmla="*/ 237875 h 5265622"/>
              <a:gd name="connsiteX53" fmla="*/ 3055354 w 3208915"/>
              <a:gd name="connsiteY53" fmla="*/ 49464 h 5265622"/>
              <a:gd name="connsiteX54" fmla="*/ 3050351 w 3208915"/>
              <a:gd name="connsiteY54" fmla="*/ 36606 h 5265622"/>
              <a:gd name="connsiteX55" fmla="*/ 3059080 w 3208915"/>
              <a:gd name="connsiteY55" fmla="*/ 53097 h 5265622"/>
              <a:gd name="connsiteX56" fmla="*/ 3036590 w 3208915"/>
              <a:gd name="connsiteY56" fmla="*/ 305834 h 5265622"/>
              <a:gd name="connsiteX57" fmla="*/ 2971615 w 3208915"/>
              <a:gd name="connsiteY57" fmla="*/ 356064 h 5265622"/>
              <a:gd name="connsiteX58" fmla="*/ 2965339 w 3208915"/>
              <a:gd name="connsiteY58" fmla="*/ 358657 h 5265622"/>
              <a:gd name="connsiteX59" fmla="*/ 2978752 w 3208915"/>
              <a:gd name="connsiteY59" fmla="*/ 368205 h 5265622"/>
              <a:gd name="connsiteX60" fmla="*/ 3053719 w 3208915"/>
              <a:gd name="connsiteY60" fmla="*/ 389528 h 5265622"/>
              <a:gd name="connsiteX61" fmla="*/ 3203281 w 3208915"/>
              <a:gd name="connsiteY61" fmla="*/ 286421 h 5265622"/>
              <a:gd name="connsiteX62" fmla="*/ 3208915 w 3208915"/>
              <a:gd name="connsiteY62" fmla="*/ 273867 h 5265622"/>
              <a:gd name="connsiteX63" fmla="*/ 3203225 w 3208915"/>
              <a:gd name="connsiteY63" fmla="*/ 291822 h 5265622"/>
              <a:gd name="connsiteX64" fmla="*/ 3012208 w 3208915"/>
              <a:gd name="connsiteY64" fmla="*/ 441721 h 5265622"/>
              <a:gd name="connsiteX65" fmla="*/ 2934042 w 3208915"/>
              <a:gd name="connsiteY65" fmla="*/ 423006 h 5265622"/>
              <a:gd name="connsiteX66" fmla="*/ 2932239 w 3208915"/>
              <a:gd name="connsiteY66" fmla="*/ 422008 h 5265622"/>
              <a:gd name="connsiteX67" fmla="*/ 2937771 w 3208915"/>
              <a:gd name="connsiteY67" fmla="*/ 441862 h 5265622"/>
              <a:gd name="connsiteX68" fmla="*/ 2970812 w 3208915"/>
              <a:gd name="connsiteY68" fmla="*/ 498516 h 5265622"/>
              <a:gd name="connsiteX69" fmla="*/ 3143838 w 3208915"/>
              <a:gd name="connsiteY69" fmla="*/ 542342 h 5265622"/>
              <a:gd name="connsiteX70" fmla="*/ 3156171 w 3208915"/>
              <a:gd name="connsiteY70" fmla="*/ 537971 h 5265622"/>
              <a:gd name="connsiteX71" fmla="*/ 3140177 w 3208915"/>
              <a:gd name="connsiteY71" fmla="*/ 546050 h 5265622"/>
              <a:gd name="connsiteX72" fmla="*/ 2906977 w 3208915"/>
              <a:gd name="connsiteY72" fmla="*/ 502725 h 5265622"/>
              <a:gd name="connsiteX73" fmla="*/ 2871087 w 3208915"/>
              <a:gd name="connsiteY73" fmla="*/ 445373 h 5265622"/>
              <a:gd name="connsiteX74" fmla="*/ 2865928 w 3208915"/>
              <a:gd name="connsiteY74" fmla="*/ 431272 h 5265622"/>
              <a:gd name="connsiteX75" fmla="*/ 2865674 w 3208915"/>
              <a:gd name="connsiteY75" fmla="*/ 431683 h 5265622"/>
              <a:gd name="connsiteX76" fmla="*/ 2845797 w 3208915"/>
              <a:gd name="connsiteY76" fmla="*/ 512102 h 5265622"/>
              <a:gd name="connsiteX77" fmla="*/ 2941913 w 3208915"/>
              <a:gd name="connsiteY77" fmla="*/ 672542 h 5265622"/>
              <a:gd name="connsiteX78" fmla="*/ 2953616 w 3208915"/>
              <a:gd name="connsiteY78" fmla="*/ 678585 h 5265622"/>
              <a:gd name="connsiteX79" fmla="*/ 2936878 w 3208915"/>
              <a:gd name="connsiteY79" fmla="*/ 672482 h 5265622"/>
              <a:gd name="connsiteX80" fmla="*/ 2797143 w 3208915"/>
              <a:gd name="connsiteY80" fmla="*/ 467571 h 5265622"/>
              <a:gd name="connsiteX81" fmla="*/ 2814589 w 3208915"/>
              <a:gd name="connsiteY81" fmla="*/ 383720 h 5265622"/>
              <a:gd name="connsiteX82" fmla="*/ 2815872 w 3208915"/>
              <a:gd name="connsiteY82" fmla="*/ 381053 h 5265622"/>
              <a:gd name="connsiteX83" fmla="*/ 2813393 w 3208915"/>
              <a:gd name="connsiteY83" fmla="*/ 381712 h 5265622"/>
              <a:gd name="connsiteX84" fmla="*/ 2743743 w 3208915"/>
              <a:gd name="connsiteY84" fmla="*/ 429413 h 5265622"/>
              <a:gd name="connsiteX85" fmla="*/ 2716199 w 3208915"/>
              <a:gd name="connsiteY85" fmla="*/ 617825 h 5265622"/>
              <a:gd name="connsiteX86" fmla="*/ 2721202 w 3208915"/>
              <a:gd name="connsiteY86" fmla="*/ 630683 h 5265622"/>
              <a:gd name="connsiteX87" fmla="*/ 2712474 w 3208915"/>
              <a:gd name="connsiteY87" fmla="*/ 614191 h 5265622"/>
              <a:gd name="connsiteX88" fmla="*/ 2734963 w 3208915"/>
              <a:gd name="connsiteY88" fmla="*/ 361455 h 5265622"/>
              <a:gd name="connsiteX89" fmla="*/ 2799938 w 3208915"/>
              <a:gd name="connsiteY89" fmla="*/ 311225 h 5265622"/>
              <a:gd name="connsiteX90" fmla="*/ 2804435 w 3208915"/>
              <a:gd name="connsiteY90" fmla="*/ 309367 h 5265622"/>
              <a:gd name="connsiteX91" fmla="*/ 2782828 w 3208915"/>
              <a:gd name="connsiteY91" fmla="*/ 298762 h 5265622"/>
              <a:gd name="connsiteX92" fmla="*/ 2731534 w 3208915"/>
              <a:gd name="connsiteY92" fmla="*/ 289057 h 5265622"/>
              <a:gd name="connsiteX93" fmla="*/ 2610684 w 3208915"/>
              <a:gd name="connsiteY93" fmla="*/ 349728 h 5265622"/>
              <a:gd name="connsiteX94" fmla="*/ 2583774 w 3208915"/>
              <a:gd name="connsiteY94" fmla="*/ 389500 h 5265622"/>
              <a:gd name="connsiteX95" fmla="*/ 2596670 w 3208915"/>
              <a:gd name="connsiteY95" fmla="*/ 430178 h 5265622"/>
              <a:gd name="connsiteX96" fmla="*/ 2540400 w 3208915"/>
              <a:gd name="connsiteY96" fmla="*/ 666841 h 5265622"/>
              <a:gd name="connsiteX97" fmla="*/ 2455630 w 3208915"/>
              <a:gd name="connsiteY97" fmla="*/ 730760 h 5265622"/>
              <a:gd name="connsiteX98" fmla="*/ 2447442 w 3208915"/>
              <a:gd name="connsiteY98" fmla="*/ 734059 h 5265622"/>
              <a:gd name="connsiteX99" fmla="*/ 2464941 w 3208915"/>
              <a:gd name="connsiteY99" fmla="*/ 746209 h 5265622"/>
              <a:gd name="connsiteX100" fmla="*/ 2562747 w 3208915"/>
              <a:gd name="connsiteY100" fmla="*/ 773343 h 5265622"/>
              <a:gd name="connsiteX101" fmla="*/ 2757874 w 3208915"/>
              <a:gd name="connsiteY101" fmla="*/ 642139 h 5265622"/>
              <a:gd name="connsiteX102" fmla="*/ 2765224 w 3208915"/>
              <a:gd name="connsiteY102" fmla="*/ 626164 h 5265622"/>
              <a:gd name="connsiteX103" fmla="*/ 2757801 w 3208915"/>
              <a:gd name="connsiteY103" fmla="*/ 649011 h 5265622"/>
              <a:gd name="connsiteX104" fmla="*/ 2508589 w 3208915"/>
              <a:gd name="connsiteY104" fmla="*/ 839759 h 5265622"/>
              <a:gd name="connsiteX105" fmla="*/ 2406609 w 3208915"/>
              <a:gd name="connsiteY105" fmla="*/ 815944 h 5265622"/>
              <a:gd name="connsiteX106" fmla="*/ 2404258 w 3208915"/>
              <a:gd name="connsiteY106" fmla="*/ 814674 h 5265622"/>
              <a:gd name="connsiteX107" fmla="*/ 2411474 w 3208915"/>
              <a:gd name="connsiteY107" fmla="*/ 839939 h 5265622"/>
              <a:gd name="connsiteX108" fmla="*/ 2454582 w 3208915"/>
              <a:gd name="connsiteY108" fmla="*/ 912031 h 5265622"/>
              <a:gd name="connsiteX109" fmla="*/ 2680322 w 3208915"/>
              <a:gd name="connsiteY109" fmla="*/ 967801 h 5265622"/>
              <a:gd name="connsiteX110" fmla="*/ 2696412 w 3208915"/>
              <a:gd name="connsiteY110" fmla="*/ 962239 h 5265622"/>
              <a:gd name="connsiteX111" fmla="*/ 2675545 w 3208915"/>
              <a:gd name="connsiteY111" fmla="*/ 972519 h 5265622"/>
              <a:gd name="connsiteX112" fmla="*/ 2371299 w 3208915"/>
              <a:gd name="connsiteY112" fmla="*/ 917387 h 5265622"/>
              <a:gd name="connsiteX113" fmla="*/ 2324474 w 3208915"/>
              <a:gd name="connsiteY113" fmla="*/ 844407 h 5265622"/>
              <a:gd name="connsiteX114" fmla="*/ 2317745 w 3208915"/>
              <a:gd name="connsiteY114" fmla="*/ 826463 h 5265622"/>
              <a:gd name="connsiteX115" fmla="*/ 2317413 w 3208915"/>
              <a:gd name="connsiteY115" fmla="*/ 826985 h 5265622"/>
              <a:gd name="connsiteX116" fmla="*/ 2291480 w 3208915"/>
              <a:gd name="connsiteY116" fmla="*/ 929319 h 5265622"/>
              <a:gd name="connsiteX117" fmla="*/ 2416878 w 3208915"/>
              <a:gd name="connsiteY117" fmla="*/ 1133481 h 5265622"/>
              <a:gd name="connsiteX118" fmla="*/ 2432147 w 3208915"/>
              <a:gd name="connsiteY118" fmla="*/ 1141172 h 5265622"/>
              <a:gd name="connsiteX119" fmla="*/ 2410310 w 3208915"/>
              <a:gd name="connsiteY119" fmla="*/ 1133405 h 5265622"/>
              <a:gd name="connsiteX120" fmla="*/ 2228003 w 3208915"/>
              <a:gd name="connsiteY120" fmla="*/ 872654 h 5265622"/>
              <a:gd name="connsiteX121" fmla="*/ 2250764 w 3208915"/>
              <a:gd name="connsiteY121" fmla="*/ 765953 h 5265622"/>
              <a:gd name="connsiteX122" fmla="*/ 2252439 w 3208915"/>
              <a:gd name="connsiteY122" fmla="*/ 762559 h 5265622"/>
              <a:gd name="connsiteX123" fmla="*/ 2249204 w 3208915"/>
              <a:gd name="connsiteY123" fmla="*/ 763397 h 5265622"/>
              <a:gd name="connsiteX124" fmla="*/ 2158334 w 3208915"/>
              <a:gd name="connsiteY124" fmla="*/ 824098 h 5265622"/>
              <a:gd name="connsiteX125" fmla="*/ 2122400 w 3208915"/>
              <a:gd name="connsiteY125" fmla="*/ 1063853 h 5265622"/>
              <a:gd name="connsiteX126" fmla="*/ 2128926 w 3208915"/>
              <a:gd name="connsiteY126" fmla="*/ 1080215 h 5265622"/>
              <a:gd name="connsiteX127" fmla="*/ 2117539 w 3208915"/>
              <a:gd name="connsiteY127" fmla="*/ 1059230 h 5265622"/>
              <a:gd name="connsiteX128" fmla="*/ 2146880 w 3208915"/>
              <a:gd name="connsiteY128" fmla="*/ 737620 h 5265622"/>
              <a:gd name="connsiteX129" fmla="*/ 2231650 w 3208915"/>
              <a:gd name="connsiteY129" fmla="*/ 673701 h 5265622"/>
              <a:gd name="connsiteX130" fmla="*/ 2237517 w 3208915"/>
              <a:gd name="connsiteY130" fmla="*/ 671337 h 5265622"/>
              <a:gd name="connsiteX131" fmla="*/ 2209327 w 3208915"/>
              <a:gd name="connsiteY131" fmla="*/ 657843 h 5265622"/>
              <a:gd name="connsiteX132" fmla="*/ 2142406 w 3208915"/>
              <a:gd name="connsiteY132" fmla="*/ 645493 h 5265622"/>
              <a:gd name="connsiteX133" fmla="*/ 1947278 w 3208915"/>
              <a:gd name="connsiteY133" fmla="*/ 776698 h 5265622"/>
              <a:gd name="connsiteX134" fmla="*/ 0 w 3208915"/>
              <a:gd name="connsiteY134" fmla="*/ 4358100 h 5265622"/>
              <a:gd name="connsiteX135" fmla="*/ 21161 w 3208915"/>
              <a:gd name="connsiteY135" fmla="*/ 4298603 h 5265622"/>
              <a:gd name="connsiteX136" fmla="*/ 731561 w 3208915"/>
              <a:gd name="connsiteY136" fmla="*/ 3801879 h 5265622"/>
              <a:gd name="connsiteX137" fmla="*/ 1022262 w 3208915"/>
              <a:gd name="connsiteY137" fmla="*/ 3863896 h 5265622"/>
              <a:gd name="connsiteX138" fmla="*/ 1028966 w 3208915"/>
              <a:gd name="connsiteY138" fmla="*/ 3867203 h 5265622"/>
              <a:gd name="connsiteX139" fmla="*/ 1008395 w 3208915"/>
              <a:gd name="connsiteY139" fmla="*/ 3801412 h 5265622"/>
              <a:gd name="connsiteX140" fmla="*/ 885511 w 3208915"/>
              <a:gd name="connsiteY140" fmla="*/ 3613677 h 5265622"/>
              <a:gd name="connsiteX141" fmla="*/ 242021 w 3208915"/>
              <a:gd name="connsiteY141" fmla="*/ 3468448 h 5265622"/>
              <a:gd name="connsiteX142" fmla="*/ 196155 w 3208915"/>
              <a:gd name="connsiteY142" fmla="*/ 3482931 h 5265622"/>
              <a:gd name="connsiteX143" fmla="*/ 255637 w 3208915"/>
              <a:gd name="connsiteY143" fmla="*/ 3456161 h 5265622"/>
              <a:gd name="connsiteX144" fmla="*/ 1122918 w 3208915"/>
              <a:gd name="connsiteY144" fmla="*/ 3599730 h 5265622"/>
              <a:gd name="connsiteX145" fmla="*/ 1256394 w 3208915"/>
              <a:gd name="connsiteY145" fmla="*/ 3789776 h 5265622"/>
              <a:gd name="connsiteX146" fmla="*/ 1275579 w 3208915"/>
              <a:gd name="connsiteY146" fmla="*/ 3836506 h 5265622"/>
              <a:gd name="connsiteX147" fmla="*/ 1276524 w 3208915"/>
              <a:gd name="connsiteY147" fmla="*/ 3835144 h 5265622"/>
              <a:gd name="connsiteX148" fmla="*/ 1350449 w 3208915"/>
              <a:gd name="connsiteY148" fmla="*/ 3568657 h 5265622"/>
              <a:gd name="connsiteX149" fmla="*/ 992989 w 3208915"/>
              <a:gd name="connsiteY149" fmla="*/ 3037002 h 5265622"/>
              <a:gd name="connsiteX150" fmla="*/ 970306 w 3208915"/>
              <a:gd name="connsiteY150" fmla="*/ 3026565 h 5265622"/>
              <a:gd name="connsiteX151" fmla="*/ 973040 w 3208915"/>
              <a:gd name="connsiteY151" fmla="*/ 3062393 h 5265622"/>
              <a:gd name="connsiteX152" fmla="*/ 1232279 w 3208915"/>
              <a:gd name="connsiteY152" fmla="*/ 3411742 h 5265622"/>
              <a:gd name="connsiteX153" fmla="*/ 1264427 w 3208915"/>
              <a:gd name="connsiteY153" fmla="*/ 3427267 h 5265622"/>
              <a:gd name="connsiteX154" fmla="*/ 1218449 w 3208915"/>
              <a:gd name="connsiteY154" fmla="*/ 3411588 h 5265622"/>
              <a:gd name="connsiteX155" fmla="*/ 834597 w 3208915"/>
              <a:gd name="connsiteY155" fmla="*/ 2885221 h 5265622"/>
              <a:gd name="connsiteX156" fmla="*/ 882522 w 3208915"/>
              <a:gd name="connsiteY156" fmla="*/ 2669827 h 5265622"/>
              <a:gd name="connsiteX157" fmla="*/ 886047 w 3208915"/>
              <a:gd name="connsiteY157" fmla="*/ 2662975 h 5265622"/>
              <a:gd name="connsiteX158" fmla="*/ 879237 w 3208915"/>
              <a:gd name="connsiteY158" fmla="*/ 2664668 h 5265622"/>
              <a:gd name="connsiteX159" fmla="*/ 687908 w 3208915"/>
              <a:gd name="connsiteY159" fmla="*/ 2787201 h 5265622"/>
              <a:gd name="connsiteX160" fmla="*/ 612247 w 3208915"/>
              <a:gd name="connsiteY160" fmla="*/ 3271187 h 5265622"/>
              <a:gd name="connsiteX161" fmla="*/ 625989 w 3208915"/>
              <a:gd name="connsiteY161" fmla="*/ 3304217 h 5265622"/>
              <a:gd name="connsiteX162" fmla="*/ 602013 w 3208915"/>
              <a:gd name="connsiteY162" fmla="*/ 3261854 h 5265622"/>
              <a:gd name="connsiteX163" fmla="*/ 663791 w 3208915"/>
              <a:gd name="connsiteY163" fmla="*/ 2612633 h 5265622"/>
              <a:gd name="connsiteX164" fmla="*/ 842276 w 3208915"/>
              <a:gd name="connsiteY164" fmla="*/ 2483603 h 5265622"/>
              <a:gd name="connsiteX165" fmla="*/ 854630 w 3208915"/>
              <a:gd name="connsiteY165" fmla="*/ 2478830 h 5265622"/>
              <a:gd name="connsiteX166" fmla="*/ 795274 w 3208915"/>
              <a:gd name="connsiteY166" fmla="*/ 2451590 h 5265622"/>
              <a:gd name="connsiteX167" fmla="*/ 654370 w 3208915"/>
              <a:gd name="connsiteY167" fmla="*/ 2426659 h 5265622"/>
              <a:gd name="connsiteX168" fmla="*/ 243525 w 3208915"/>
              <a:gd name="connsiteY168" fmla="*/ 2691517 h 5265622"/>
              <a:gd name="connsiteX169" fmla="*/ 228049 w 3208915"/>
              <a:gd name="connsiteY169" fmla="*/ 2723765 h 5265622"/>
              <a:gd name="connsiteX170" fmla="*/ 243679 w 3208915"/>
              <a:gd name="connsiteY170" fmla="*/ 2677643 h 5265622"/>
              <a:gd name="connsiteX171" fmla="*/ 768401 w 3208915"/>
              <a:gd name="connsiteY171" fmla="*/ 2292588 h 5265622"/>
              <a:gd name="connsiteX172" fmla="*/ 983121 w 3208915"/>
              <a:gd name="connsiteY172" fmla="*/ 2340663 h 5265622"/>
              <a:gd name="connsiteX173" fmla="*/ 988073 w 3208915"/>
              <a:gd name="connsiteY173" fmla="*/ 2343227 h 5265622"/>
              <a:gd name="connsiteX174" fmla="*/ 972878 w 3208915"/>
              <a:gd name="connsiteY174" fmla="*/ 2292226 h 5265622"/>
              <a:gd name="connsiteX175" fmla="*/ 882113 w 3208915"/>
              <a:gd name="connsiteY175" fmla="*/ 2146696 h 5265622"/>
              <a:gd name="connsiteX176" fmla="*/ 406812 w 3208915"/>
              <a:gd name="connsiteY176" fmla="*/ 2034116 h 5265622"/>
              <a:gd name="connsiteX177" fmla="*/ 372934 w 3208915"/>
              <a:gd name="connsiteY177" fmla="*/ 2045343 h 5265622"/>
              <a:gd name="connsiteX178" fmla="*/ 416870 w 3208915"/>
              <a:gd name="connsiteY178" fmla="*/ 2024592 h 5265622"/>
              <a:gd name="connsiteX179" fmla="*/ 1057469 w 3208915"/>
              <a:gd name="connsiteY179" fmla="*/ 2135884 h 5265622"/>
              <a:gd name="connsiteX180" fmla="*/ 1156058 w 3208915"/>
              <a:gd name="connsiteY180" fmla="*/ 2283206 h 5265622"/>
              <a:gd name="connsiteX181" fmla="*/ 1170228 w 3208915"/>
              <a:gd name="connsiteY181" fmla="*/ 2319431 h 5265622"/>
              <a:gd name="connsiteX182" fmla="*/ 1170926 w 3208915"/>
              <a:gd name="connsiteY182" fmla="*/ 2318375 h 5265622"/>
              <a:gd name="connsiteX183" fmla="*/ 1225529 w 3208915"/>
              <a:gd name="connsiteY183" fmla="*/ 2111797 h 5265622"/>
              <a:gd name="connsiteX184" fmla="*/ 961499 w 3208915"/>
              <a:gd name="connsiteY184" fmla="*/ 1699664 h 5265622"/>
              <a:gd name="connsiteX185" fmla="*/ 929352 w 3208915"/>
              <a:gd name="connsiteY185" fmla="*/ 1684139 h 5265622"/>
              <a:gd name="connsiteX186" fmla="*/ 975330 w 3208915"/>
              <a:gd name="connsiteY186" fmla="*/ 1699818 h 5265622"/>
              <a:gd name="connsiteX187" fmla="*/ 1359181 w 3208915"/>
              <a:gd name="connsiteY187" fmla="*/ 2226185 h 5265622"/>
              <a:gd name="connsiteX188" fmla="*/ 1341489 w 3208915"/>
              <a:gd name="connsiteY188" fmla="*/ 2358847 h 5265622"/>
              <a:gd name="connsiteX189" fmla="*/ 1329163 w 3208915"/>
              <a:gd name="connsiteY189" fmla="*/ 2397584 h 5265622"/>
              <a:gd name="connsiteX190" fmla="*/ 1330507 w 3208915"/>
              <a:gd name="connsiteY190" fmla="*/ 2397066 h 5265622"/>
              <a:gd name="connsiteX191" fmla="*/ 1468239 w 3208915"/>
              <a:gd name="connsiteY191" fmla="*/ 2295185 h 5265622"/>
              <a:gd name="connsiteX192" fmla="*/ 1575483 w 3208915"/>
              <a:gd name="connsiteY192" fmla="*/ 2007705 h 5265622"/>
              <a:gd name="connsiteX193" fmla="*/ 1572720 w 3208915"/>
              <a:gd name="connsiteY193" fmla="*/ 1943087 h 5265622"/>
              <a:gd name="connsiteX194" fmla="*/ 1549946 w 3208915"/>
              <a:gd name="connsiteY194" fmla="*/ 1907690 h 5265622"/>
              <a:gd name="connsiteX195" fmla="*/ 1502342 w 3208915"/>
              <a:gd name="connsiteY195" fmla="*/ 1722224 h 5265622"/>
              <a:gd name="connsiteX196" fmla="*/ 1539458 w 3208915"/>
              <a:gd name="connsiteY196" fmla="*/ 1557529 h 5265622"/>
              <a:gd name="connsiteX197" fmla="*/ 1542188 w 3208915"/>
              <a:gd name="connsiteY197" fmla="*/ 1552290 h 5265622"/>
              <a:gd name="connsiteX198" fmla="*/ 1536914 w 3208915"/>
              <a:gd name="connsiteY198" fmla="*/ 1553584 h 5265622"/>
              <a:gd name="connsiteX199" fmla="*/ 1388734 w 3208915"/>
              <a:gd name="connsiteY199" fmla="*/ 1647276 h 5265622"/>
              <a:gd name="connsiteX200" fmla="*/ 1330136 w 3208915"/>
              <a:gd name="connsiteY200" fmla="*/ 2017342 h 5265622"/>
              <a:gd name="connsiteX201" fmla="*/ 1340779 w 3208915"/>
              <a:gd name="connsiteY201" fmla="*/ 2042597 h 5265622"/>
              <a:gd name="connsiteX202" fmla="*/ 1322210 w 3208915"/>
              <a:gd name="connsiteY202" fmla="*/ 2010205 h 5265622"/>
              <a:gd name="connsiteX203" fmla="*/ 1370056 w 3208915"/>
              <a:gd name="connsiteY203" fmla="*/ 1513796 h 5265622"/>
              <a:gd name="connsiteX204" fmla="*/ 1508288 w 3208915"/>
              <a:gd name="connsiteY204" fmla="*/ 1415137 h 5265622"/>
              <a:gd name="connsiteX205" fmla="*/ 1517856 w 3208915"/>
              <a:gd name="connsiteY205" fmla="*/ 1411488 h 5265622"/>
              <a:gd name="connsiteX206" fmla="*/ 1471887 w 3208915"/>
              <a:gd name="connsiteY206" fmla="*/ 1390660 h 5265622"/>
              <a:gd name="connsiteX207" fmla="*/ 1362760 w 3208915"/>
              <a:gd name="connsiteY207" fmla="*/ 1371597 h 5265622"/>
              <a:gd name="connsiteX208" fmla="*/ 1044569 w 3208915"/>
              <a:gd name="connsiteY208" fmla="*/ 1574113 h 5265622"/>
              <a:gd name="connsiteX209" fmla="*/ 1032583 w 3208915"/>
              <a:gd name="connsiteY209" fmla="*/ 1598771 h 5265622"/>
              <a:gd name="connsiteX210" fmla="*/ 1044688 w 3208915"/>
              <a:gd name="connsiteY210" fmla="*/ 1563505 h 5265622"/>
              <a:gd name="connsiteX211" fmla="*/ 1451074 w 3208915"/>
              <a:gd name="connsiteY211" fmla="*/ 1269084 h 5265622"/>
              <a:gd name="connsiteX212" fmla="*/ 1617370 w 3208915"/>
              <a:gd name="connsiteY212" fmla="*/ 1305843 h 5265622"/>
              <a:gd name="connsiteX213" fmla="*/ 1621205 w 3208915"/>
              <a:gd name="connsiteY213" fmla="*/ 1307803 h 5265622"/>
              <a:gd name="connsiteX214" fmla="*/ 1609437 w 3208915"/>
              <a:gd name="connsiteY214" fmla="*/ 1268807 h 5265622"/>
              <a:gd name="connsiteX215" fmla="*/ 1539141 w 3208915"/>
              <a:gd name="connsiteY215" fmla="*/ 1157531 h 5265622"/>
              <a:gd name="connsiteX216" fmla="*/ 1171032 w 3208915"/>
              <a:gd name="connsiteY216" fmla="*/ 1071450 h 5265622"/>
              <a:gd name="connsiteX217" fmla="*/ 1144794 w 3208915"/>
              <a:gd name="connsiteY217" fmla="*/ 1080034 h 5265622"/>
              <a:gd name="connsiteX218" fmla="*/ 1178821 w 3208915"/>
              <a:gd name="connsiteY218" fmla="*/ 1064167 h 5265622"/>
              <a:gd name="connsiteX219" fmla="*/ 1674950 w 3208915"/>
              <a:gd name="connsiteY219" fmla="*/ 1149264 h 5265622"/>
              <a:gd name="connsiteX220" fmla="*/ 1751305 w 3208915"/>
              <a:gd name="connsiteY220" fmla="*/ 1261910 h 5265622"/>
              <a:gd name="connsiteX221" fmla="*/ 1762280 w 3208915"/>
              <a:gd name="connsiteY221" fmla="*/ 1289608 h 5265622"/>
              <a:gd name="connsiteX222" fmla="*/ 1762821 w 3208915"/>
              <a:gd name="connsiteY222" fmla="*/ 1288801 h 5265622"/>
              <a:gd name="connsiteX223" fmla="*/ 1805110 w 3208915"/>
              <a:gd name="connsiteY223" fmla="*/ 1130846 h 5265622"/>
              <a:gd name="connsiteX224" fmla="*/ 1600624 w 3208915"/>
              <a:gd name="connsiteY224" fmla="*/ 815720 h 5265622"/>
              <a:gd name="connsiteX225" fmla="*/ 1575727 w 3208915"/>
              <a:gd name="connsiteY225" fmla="*/ 803850 h 5265622"/>
              <a:gd name="connsiteX226" fmla="*/ 1611336 w 3208915"/>
              <a:gd name="connsiteY226" fmla="*/ 815838 h 5265622"/>
              <a:gd name="connsiteX227" fmla="*/ 1908620 w 3208915"/>
              <a:gd name="connsiteY227" fmla="*/ 1218310 h 5265622"/>
              <a:gd name="connsiteX228" fmla="*/ 1894918 w 3208915"/>
              <a:gd name="connsiteY228" fmla="*/ 1319746 h 5265622"/>
              <a:gd name="connsiteX229" fmla="*/ 1885372 w 3208915"/>
              <a:gd name="connsiteY229" fmla="*/ 1349366 h 5265622"/>
              <a:gd name="connsiteX230" fmla="*/ 1886412 w 3208915"/>
              <a:gd name="connsiteY230" fmla="*/ 1348970 h 5265622"/>
              <a:gd name="connsiteX231" fmla="*/ 1993083 w 3208915"/>
              <a:gd name="connsiteY231" fmla="*/ 1271069 h 5265622"/>
              <a:gd name="connsiteX232" fmla="*/ 2051681 w 3208915"/>
              <a:gd name="connsiteY232" fmla="*/ 901003 h 5265622"/>
              <a:gd name="connsiteX233" fmla="*/ 2041038 w 3208915"/>
              <a:gd name="connsiteY233" fmla="*/ 875748 h 5265622"/>
              <a:gd name="connsiteX234" fmla="*/ 2059607 w 3208915"/>
              <a:gd name="connsiteY234" fmla="*/ 908139 h 5265622"/>
              <a:gd name="connsiteX235" fmla="*/ 2011761 w 3208915"/>
              <a:gd name="connsiteY235" fmla="*/ 1404549 h 5265622"/>
              <a:gd name="connsiteX236" fmla="*/ 1873528 w 3208915"/>
              <a:gd name="connsiteY236" fmla="*/ 1503208 h 5265622"/>
              <a:gd name="connsiteX237" fmla="*/ 1860177 w 3208915"/>
              <a:gd name="connsiteY237" fmla="*/ 1508300 h 5265622"/>
              <a:gd name="connsiteX238" fmla="*/ 1888711 w 3208915"/>
              <a:gd name="connsiteY238" fmla="*/ 1527054 h 5265622"/>
              <a:gd name="connsiteX239" fmla="*/ 2048202 w 3208915"/>
              <a:gd name="connsiteY239" fmla="*/ 1568936 h 5265622"/>
              <a:gd name="connsiteX240" fmla="*/ 2366392 w 3208915"/>
              <a:gd name="connsiteY240" fmla="*/ 1366420 h 5265622"/>
              <a:gd name="connsiteX241" fmla="*/ 2378378 w 3208915"/>
              <a:gd name="connsiteY241" fmla="*/ 1341762 h 5265622"/>
              <a:gd name="connsiteX242" fmla="*/ 2366273 w 3208915"/>
              <a:gd name="connsiteY242" fmla="*/ 1377028 h 5265622"/>
              <a:gd name="connsiteX243" fmla="*/ 1959888 w 3208915"/>
              <a:gd name="connsiteY243" fmla="*/ 1671449 h 5265622"/>
              <a:gd name="connsiteX244" fmla="*/ 1793591 w 3208915"/>
              <a:gd name="connsiteY244" fmla="*/ 1634690 h 5265622"/>
              <a:gd name="connsiteX245" fmla="*/ 1789757 w 3208915"/>
              <a:gd name="connsiteY245" fmla="*/ 1632730 h 5265622"/>
              <a:gd name="connsiteX246" fmla="*/ 1801524 w 3208915"/>
              <a:gd name="connsiteY246" fmla="*/ 1671727 h 5265622"/>
              <a:gd name="connsiteX247" fmla="*/ 1871820 w 3208915"/>
              <a:gd name="connsiteY247" fmla="*/ 1783002 h 5265622"/>
              <a:gd name="connsiteX248" fmla="*/ 2239930 w 3208915"/>
              <a:gd name="connsiteY248" fmla="*/ 1869083 h 5265622"/>
              <a:gd name="connsiteX249" fmla="*/ 2266168 w 3208915"/>
              <a:gd name="connsiteY249" fmla="*/ 1860499 h 5265622"/>
              <a:gd name="connsiteX250" fmla="*/ 2232140 w 3208915"/>
              <a:gd name="connsiteY250" fmla="*/ 1876366 h 5265622"/>
              <a:gd name="connsiteX251" fmla="*/ 1736011 w 3208915"/>
              <a:gd name="connsiteY251" fmla="*/ 1791269 h 5265622"/>
              <a:gd name="connsiteX252" fmla="*/ 1659656 w 3208915"/>
              <a:gd name="connsiteY252" fmla="*/ 1678623 h 5265622"/>
              <a:gd name="connsiteX253" fmla="*/ 1648681 w 3208915"/>
              <a:gd name="connsiteY253" fmla="*/ 1650926 h 5265622"/>
              <a:gd name="connsiteX254" fmla="*/ 1648141 w 3208915"/>
              <a:gd name="connsiteY254" fmla="*/ 1651733 h 5265622"/>
              <a:gd name="connsiteX255" fmla="*/ 1605852 w 3208915"/>
              <a:gd name="connsiteY255" fmla="*/ 1809687 h 5265622"/>
              <a:gd name="connsiteX256" fmla="*/ 1810337 w 3208915"/>
              <a:gd name="connsiteY256" fmla="*/ 2124813 h 5265622"/>
              <a:gd name="connsiteX257" fmla="*/ 1835235 w 3208915"/>
              <a:gd name="connsiteY257" fmla="*/ 2136684 h 5265622"/>
              <a:gd name="connsiteX258" fmla="*/ 1799626 w 3208915"/>
              <a:gd name="connsiteY258" fmla="*/ 2124696 h 5265622"/>
              <a:gd name="connsiteX259" fmla="*/ 1628133 w 3208915"/>
              <a:gd name="connsiteY259" fmla="*/ 2011553 h 5265622"/>
              <a:gd name="connsiteX260" fmla="*/ 1610731 w 3208915"/>
              <a:gd name="connsiteY260" fmla="*/ 1991616 h 5265622"/>
              <a:gd name="connsiteX261" fmla="*/ 1610834 w 3208915"/>
              <a:gd name="connsiteY261" fmla="*/ 1992011 h 5265622"/>
              <a:gd name="connsiteX262" fmla="*/ 1492356 w 3208915"/>
              <a:gd name="connsiteY262" fmla="*/ 2469754 h 5265622"/>
              <a:gd name="connsiteX263" fmla="*/ 1313871 w 3208915"/>
              <a:gd name="connsiteY263" fmla="*/ 2598784 h 5265622"/>
              <a:gd name="connsiteX264" fmla="*/ 1296631 w 3208915"/>
              <a:gd name="connsiteY264" fmla="*/ 2605444 h 5265622"/>
              <a:gd name="connsiteX265" fmla="*/ 1333475 w 3208915"/>
              <a:gd name="connsiteY265" fmla="*/ 2629971 h 5265622"/>
              <a:gd name="connsiteX266" fmla="*/ 1539408 w 3208915"/>
              <a:gd name="connsiteY266" fmla="*/ 2684746 h 5265622"/>
              <a:gd name="connsiteX267" fmla="*/ 1950254 w 3208915"/>
              <a:gd name="connsiteY267" fmla="*/ 2419888 h 5265622"/>
              <a:gd name="connsiteX268" fmla="*/ 1965730 w 3208915"/>
              <a:gd name="connsiteY268" fmla="*/ 2387640 h 5265622"/>
              <a:gd name="connsiteX269" fmla="*/ 1950100 w 3208915"/>
              <a:gd name="connsiteY269" fmla="*/ 2433762 h 5265622"/>
              <a:gd name="connsiteX270" fmla="*/ 1425378 w 3208915"/>
              <a:gd name="connsiteY270" fmla="*/ 2818816 h 5265622"/>
              <a:gd name="connsiteX271" fmla="*/ 1210657 w 3208915"/>
              <a:gd name="connsiteY271" fmla="*/ 2770742 h 5265622"/>
              <a:gd name="connsiteX272" fmla="*/ 1205706 w 3208915"/>
              <a:gd name="connsiteY272" fmla="*/ 2768178 h 5265622"/>
              <a:gd name="connsiteX273" fmla="*/ 1220900 w 3208915"/>
              <a:gd name="connsiteY273" fmla="*/ 2819179 h 5265622"/>
              <a:gd name="connsiteX274" fmla="*/ 1311665 w 3208915"/>
              <a:gd name="connsiteY274" fmla="*/ 2964709 h 5265622"/>
              <a:gd name="connsiteX275" fmla="*/ 1786966 w 3208915"/>
              <a:gd name="connsiteY275" fmla="*/ 3077290 h 5265622"/>
              <a:gd name="connsiteX276" fmla="*/ 1820844 w 3208915"/>
              <a:gd name="connsiteY276" fmla="*/ 3066063 h 5265622"/>
              <a:gd name="connsiteX277" fmla="*/ 1776908 w 3208915"/>
              <a:gd name="connsiteY277" fmla="*/ 3086814 h 5265622"/>
              <a:gd name="connsiteX278" fmla="*/ 1136310 w 3208915"/>
              <a:gd name="connsiteY278" fmla="*/ 2975521 h 5265622"/>
              <a:gd name="connsiteX279" fmla="*/ 1037720 w 3208915"/>
              <a:gd name="connsiteY279" fmla="*/ 2828199 h 5265622"/>
              <a:gd name="connsiteX280" fmla="*/ 1023550 w 3208915"/>
              <a:gd name="connsiteY280" fmla="*/ 2791975 h 5265622"/>
              <a:gd name="connsiteX281" fmla="*/ 1022852 w 3208915"/>
              <a:gd name="connsiteY281" fmla="*/ 2793031 h 5265622"/>
              <a:gd name="connsiteX282" fmla="*/ 968249 w 3208915"/>
              <a:gd name="connsiteY282" fmla="*/ 2999609 h 5265622"/>
              <a:gd name="connsiteX283" fmla="*/ 970085 w 3208915"/>
              <a:gd name="connsiteY283" fmla="*/ 3023675 h 5265622"/>
              <a:gd name="connsiteX284" fmla="*/ 1011714 w 3208915"/>
              <a:gd name="connsiteY284" fmla="*/ 3037201 h 5265622"/>
              <a:gd name="connsiteX285" fmla="*/ 1531395 w 3208915"/>
              <a:gd name="connsiteY285" fmla="*/ 3716218 h 5265622"/>
              <a:gd name="connsiteX286" fmla="*/ 1507442 w 3208915"/>
              <a:gd name="connsiteY286" fmla="*/ 3887353 h 5265622"/>
              <a:gd name="connsiteX287" fmla="*/ 1490755 w 3208915"/>
              <a:gd name="connsiteY287" fmla="*/ 3937324 h 5265622"/>
              <a:gd name="connsiteX288" fmla="*/ 1492573 w 3208915"/>
              <a:gd name="connsiteY288" fmla="*/ 3936657 h 5265622"/>
              <a:gd name="connsiteX289" fmla="*/ 1679044 w 3208915"/>
              <a:gd name="connsiteY289" fmla="*/ 3805229 h 5265622"/>
              <a:gd name="connsiteX290" fmla="*/ 1781479 w 3208915"/>
              <a:gd name="connsiteY290" fmla="*/ 3180883 h 5265622"/>
              <a:gd name="connsiteX291" fmla="*/ 1762873 w 3208915"/>
              <a:gd name="connsiteY291" fmla="*/ 3138276 h 5265622"/>
              <a:gd name="connsiteX292" fmla="*/ 1795334 w 3208915"/>
              <a:gd name="connsiteY292" fmla="*/ 3192924 h 5265622"/>
              <a:gd name="connsiteX293" fmla="*/ 1711695 w 3208915"/>
              <a:gd name="connsiteY293" fmla="*/ 4030424 h 5265622"/>
              <a:gd name="connsiteX294" fmla="*/ 1470051 w 3208915"/>
              <a:gd name="connsiteY294" fmla="*/ 4196874 h 5265622"/>
              <a:gd name="connsiteX295" fmla="*/ 1446711 w 3208915"/>
              <a:gd name="connsiteY295" fmla="*/ 4205466 h 5265622"/>
              <a:gd name="connsiteX296" fmla="*/ 1496593 w 3208915"/>
              <a:gd name="connsiteY296" fmla="*/ 4237106 h 5265622"/>
              <a:gd name="connsiteX297" fmla="*/ 1775397 w 3208915"/>
              <a:gd name="connsiteY297" fmla="*/ 4307765 h 5265622"/>
              <a:gd name="connsiteX298" fmla="*/ 2331624 w 3208915"/>
              <a:gd name="connsiteY298" fmla="*/ 3966097 h 5265622"/>
              <a:gd name="connsiteX299" fmla="*/ 2352576 w 3208915"/>
              <a:gd name="connsiteY299" fmla="*/ 3924497 h 5265622"/>
              <a:gd name="connsiteX300" fmla="*/ 2331416 w 3208915"/>
              <a:gd name="connsiteY300" fmla="*/ 3983994 h 5265622"/>
              <a:gd name="connsiteX301" fmla="*/ 1621015 w 3208915"/>
              <a:gd name="connsiteY301" fmla="*/ 4480717 h 5265622"/>
              <a:gd name="connsiteX302" fmla="*/ 1330314 w 3208915"/>
              <a:gd name="connsiteY302" fmla="*/ 4418700 h 5265622"/>
              <a:gd name="connsiteX303" fmla="*/ 1323610 w 3208915"/>
              <a:gd name="connsiteY303" fmla="*/ 4415393 h 5265622"/>
              <a:gd name="connsiteX304" fmla="*/ 1344182 w 3208915"/>
              <a:gd name="connsiteY304" fmla="*/ 4481185 h 5265622"/>
              <a:gd name="connsiteX305" fmla="*/ 1467065 w 3208915"/>
              <a:gd name="connsiteY305" fmla="*/ 4668920 h 5265622"/>
              <a:gd name="connsiteX306" fmla="*/ 2110555 w 3208915"/>
              <a:gd name="connsiteY306" fmla="*/ 4814149 h 5265622"/>
              <a:gd name="connsiteX307" fmla="*/ 2156421 w 3208915"/>
              <a:gd name="connsiteY307" fmla="*/ 4799666 h 5265622"/>
              <a:gd name="connsiteX308" fmla="*/ 2096939 w 3208915"/>
              <a:gd name="connsiteY308" fmla="*/ 4826436 h 5265622"/>
              <a:gd name="connsiteX309" fmla="*/ 1229658 w 3208915"/>
              <a:gd name="connsiteY309" fmla="*/ 4682867 h 5265622"/>
              <a:gd name="connsiteX310" fmla="*/ 1096182 w 3208915"/>
              <a:gd name="connsiteY310" fmla="*/ 4492821 h 5265622"/>
              <a:gd name="connsiteX311" fmla="*/ 1076998 w 3208915"/>
              <a:gd name="connsiteY311" fmla="*/ 4446092 h 5265622"/>
              <a:gd name="connsiteX312" fmla="*/ 1076053 w 3208915"/>
              <a:gd name="connsiteY312" fmla="*/ 4447453 h 5265622"/>
              <a:gd name="connsiteX313" fmla="*/ 1002127 w 3208915"/>
              <a:gd name="connsiteY313" fmla="*/ 4713940 h 5265622"/>
              <a:gd name="connsiteX314" fmla="*/ 1359587 w 3208915"/>
              <a:gd name="connsiteY314" fmla="*/ 5245595 h 5265622"/>
              <a:gd name="connsiteX315" fmla="*/ 1403110 w 3208915"/>
              <a:gd name="connsiteY315" fmla="*/ 5265622 h 5265622"/>
              <a:gd name="connsiteX316" fmla="*/ 1340863 w 3208915"/>
              <a:gd name="connsiteY316" fmla="*/ 5245396 h 5265622"/>
              <a:gd name="connsiteX317" fmla="*/ 821182 w 3208915"/>
              <a:gd name="connsiteY317" fmla="*/ 4566379 h 5265622"/>
              <a:gd name="connsiteX318" fmla="*/ 886065 w 3208915"/>
              <a:gd name="connsiteY318" fmla="*/ 4288520 h 5265622"/>
              <a:gd name="connsiteX319" fmla="*/ 890837 w 3208915"/>
              <a:gd name="connsiteY319" fmla="*/ 4279681 h 5265622"/>
              <a:gd name="connsiteX320" fmla="*/ 881618 w 3208915"/>
              <a:gd name="connsiteY320" fmla="*/ 4281865 h 5265622"/>
              <a:gd name="connsiteX321" fmla="*/ 622585 w 3208915"/>
              <a:gd name="connsiteY321" fmla="*/ 4439933 h 5265622"/>
              <a:gd name="connsiteX322" fmla="*/ 520151 w 3208915"/>
              <a:gd name="connsiteY322" fmla="*/ 5064279 h 5265622"/>
              <a:gd name="connsiteX323" fmla="*/ 538756 w 3208915"/>
              <a:gd name="connsiteY323" fmla="*/ 5106886 h 5265622"/>
              <a:gd name="connsiteX324" fmla="*/ 506295 w 3208915"/>
              <a:gd name="connsiteY324" fmla="*/ 5052238 h 5265622"/>
              <a:gd name="connsiteX325" fmla="*/ 589934 w 3208915"/>
              <a:gd name="connsiteY325" fmla="*/ 4214738 h 5265622"/>
              <a:gd name="connsiteX326" fmla="*/ 831578 w 3208915"/>
              <a:gd name="connsiteY326" fmla="*/ 4048289 h 5265622"/>
              <a:gd name="connsiteX327" fmla="*/ 848303 w 3208915"/>
              <a:gd name="connsiteY327" fmla="*/ 4042132 h 5265622"/>
              <a:gd name="connsiteX328" fmla="*/ 767944 w 3208915"/>
              <a:gd name="connsiteY328" fmla="*/ 4006992 h 5265622"/>
              <a:gd name="connsiteX329" fmla="*/ 577180 w 3208915"/>
              <a:gd name="connsiteY329" fmla="*/ 3974832 h 5265622"/>
              <a:gd name="connsiteX330" fmla="*/ 20953 w 3208915"/>
              <a:gd name="connsiteY330" fmla="*/ 4316500 h 526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Lst>
            <a:rect l="l" t="t" r="r" b="b"/>
            <a:pathLst>
              <a:path w="3208915" h="5265622">
                <a:moveTo>
                  <a:pt x="1939928" y="792673"/>
                </a:moveTo>
                <a:lnTo>
                  <a:pt x="1947351" y="769825"/>
                </a:lnTo>
                <a:cubicBezTo>
                  <a:pt x="1992861" y="656771"/>
                  <a:pt x="2087362" y="579077"/>
                  <a:pt x="2196563" y="579077"/>
                </a:cubicBezTo>
                <a:cubicBezTo>
                  <a:pt x="2232564" y="579077"/>
                  <a:pt x="2266967" y="587521"/>
                  <a:pt x="2298543" y="602892"/>
                </a:cubicBezTo>
                <a:lnTo>
                  <a:pt x="2300895" y="604162"/>
                </a:lnTo>
                <a:lnTo>
                  <a:pt x="2293678" y="578898"/>
                </a:lnTo>
                <a:cubicBezTo>
                  <a:pt x="2284247" y="552246"/>
                  <a:pt x="2269929" y="527789"/>
                  <a:pt x="2250570" y="506805"/>
                </a:cubicBezTo>
                <a:cubicBezTo>
                  <a:pt x="2194644" y="446185"/>
                  <a:pt x="2109551" y="428534"/>
                  <a:pt x="2024830" y="451036"/>
                </a:cubicBezTo>
                <a:lnTo>
                  <a:pt x="2008740" y="456597"/>
                </a:lnTo>
                <a:lnTo>
                  <a:pt x="2029607" y="446317"/>
                </a:lnTo>
                <a:cubicBezTo>
                  <a:pt x="2138955" y="402061"/>
                  <a:pt x="2258013" y="419243"/>
                  <a:pt x="2333854" y="501449"/>
                </a:cubicBezTo>
                <a:cubicBezTo>
                  <a:pt x="2353856" y="523130"/>
                  <a:pt x="2369431" y="547795"/>
                  <a:pt x="2380678" y="574430"/>
                </a:cubicBezTo>
                <a:lnTo>
                  <a:pt x="2387408" y="592374"/>
                </a:lnTo>
                <a:lnTo>
                  <a:pt x="2387739" y="591851"/>
                </a:lnTo>
                <a:cubicBezTo>
                  <a:pt x="2404404" y="560610"/>
                  <a:pt x="2413673" y="525973"/>
                  <a:pt x="2413673" y="489517"/>
                </a:cubicBezTo>
                <a:cubicBezTo>
                  <a:pt x="2413673" y="405262"/>
                  <a:pt x="2364166" y="330729"/>
                  <a:pt x="2288274" y="285355"/>
                </a:cubicBezTo>
                <a:lnTo>
                  <a:pt x="2273006" y="277665"/>
                </a:lnTo>
                <a:lnTo>
                  <a:pt x="2294843" y="285432"/>
                </a:lnTo>
                <a:cubicBezTo>
                  <a:pt x="2402893" y="333048"/>
                  <a:pt x="2477149" y="431925"/>
                  <a:pt x="2477149" y="546182"/>
                </a:cubicBezTo>
                <a:cubicBezTo>
                  <a:pt x="2477149" y="568782"/>
                  <a:pt x="2474244" y="590781"/>
                  <a:pt x="2468747" y="611900"/>
                </a:cubicBezTo>
                <a:lnTo>
                  <a:pt x="2462893" y="631090"/>
                </a:lnTo>
                <a:lnTo>
                  <a:pt x="2463531" y="630833"/>
                </a:lnTo>
                <a:cubicBezTo>
                  <a:pt x="2488210" y="618962"/>
                  <a:pt x="2510425" y="602160"/>
                  <a:pt x="2528945" y="580364"/>
                </a:cubicBezTo>
                <a:cubicBezTo>
                  <a:pt x="2569074" y="533138"/>
                  <a:pt x="2584919" y="470640"/>
                  <a:pt x="2578561" y="405778"/>
                </a:cubicBezTo>
                <a:lnTo>
                  <a:pt x="2577701" y="401681"/>
                </a:lnTo>
                <a:lnTo>
                  <a:pt x="2576338" y="404718"/>
                </a:lnTo>
                <a:lnTo>
                  <a:pt x="2577541" y="400920"/>
                </a:lnTo>
                <a:lnTo>
                  <a:pt x="2564880" y="340607"/>
                </a:lnTo>
                <a:lnTo>
                  <a:pt x="2558353" y="324246"/>
                </a:lnTo>
                <a:lnTo>
                  <a:pt x="2569741" y="345231"/>
                </a:lnTo>
                <a:lnTo>
                  <a:pt x="2582581" y="385736"/>
                </a:lnTo>
                <a:lnTo>
                  <a:pt x="2614820" y="325861"/>
                </a:lnTo>
                <a:cubicBezTo>
                  <a:pt x="2653831" y="271208"/>
                  <a:pt x="2710269" y="236865"/>
                  <a:pt x="2773045" y="236865"/>
                </a:cubicBezTo>
                <a:cubicBezTo>
                  <a:pt x="2800639" y="236865"/>
                  <a:pt x="2827008" y="243500"/>
                  <a:pt x="2851211" y="255580"/>
                </a:cubicBezTo>
                <a:lnTo>
                  <a:pt x="2853013" y="256578"/>
                </a:lnTo>
                <a:lnTo>
                  <a:pt x="2847482" y="236723"/>
                </a:lnTo>
                <a:cubicBezTo>
                  <a:pt x="2840253" y="215779"/>
                  <a:pt x="2829279" y="196560"/>
                  <a:pt x="2814440" y="180070"/>
                </a:cubicBezTo>
                <a:cubicBezTo>
                  <a:pt x="2771574" y="132432"/>
                  <a:pt x="2706351" y="118560"/>
                  <a:pt x="2641414" y="136243"/>
                </a:cubicBezTo>
                <a:lnTo>
                  <a:pt x="2629081" y="140614"/>
                </a:lnTo>
                <a:lnTo>
                  <a:pt x="2645075" y="132536"/>
                </a:lnTo>
                <a:cubicBezTo>
                  <a:pt x="2728889" y="97756"/>
                  <a:pt x="2820145" y="111259"/>
                  <a:pt x="2878276" y="175861"/>
                </a:cubicBezTo>
                <a:cubicBezTo>
                  <a:pt x="2893607" y="192899"/>
                  <a:pt x="2905545" y="212281"/>
                  <a:pt x="2914166" y="233212"/>
                </a:cubicBezTo>
                <a:lnTo>
                  <a:pt x="2919324" y="247314"/>
                </a:lnTo>
                <a:lnTo>
                  <a:pt x="2919578" y="246903"/>
                </a:lnTo>
                <a:cubicBezTo>
                  <a:pt x="2932351" y="222352"/>
                  <a:pt x="2939456" y="195133"/>
                  <a:pt x="2939456" y="166484"/>
                </a:cubicBezTo>
                <a:cubicBezTo>
                  <a:pt x="2939456" y="100272"/>
                  <a:pt x="2901509" y="41700"/>
                  <a:pt x="2843340" y="6044"/>
                </a:cubicBezTo>
                <a:lnTo>
                  <a:pt x="2831637" y="0"/>
                </a:lnTo>
                <a:lnTo>
                  <a:pt x="2848374" y="6104"/>
                </a:lnTo>
                <a:cubicBezTo>
                  <a:pt x="2931194" y="43523"/>
                  <a:pt x="2988110" y="121225"/>
                  <a:pt x="2988110" y="211014"/>
                </a:cubicBezTo>
                <a:cubicBezTo>
                  <a:pt x="2988110" y="228774"/>
                  <a:pt x="2985883" y="246062"/>
                  <a:pt x="2981669" y="262658"/>
                </a:cubicBezTo>
                <a:lnTo>
                  <a:pt x="2977182" y="277738"/>
                </a:lnTo>
                <a:lnTo>
                  <a:pt x="2977671" y="277537"/>
                </a:lnTo>
                <a:cubicBezTo>
                  <a:pt x="2996588" y="268208"/>
                  <a:pt x="3013615" y="255004"/>
                  <a:pt x="3027811" y="237875"/>
                </a:cubicBezTo>
                <a:cubicBezTo>
                  <a:pt x="3068821" y="188393"/>
                  <a:pt x="3076741" y="117573"/>
                  <a:pt x="3055354" y="49464"/>
                </a:cubicBezTo>
                <a:lnTo>
                  <a:pt x="3050351" y="36606"/>
                </a:lnTo>
                <a:lnTo>
                  <a:pt x="3059080" y="53097"/>
                </a:lnTo>
                <a:cubicBezTo>
                  <a:pt x="3097797" y="140093"/>
                  <a:pt x="3092205" y="238731"/>
                  <a:pt x="3036590" y="305834"/>
                </a:cubicBezTo>
                <a:cubicBezTo>
                  <a:pt x="3018256" y="327955"/>
                  <a:pt x="2996112" y="344686"/>
                  <a:pt x="2971615" y="356064"/>
                </a:cubicBezTo>
                <a:lnTo>
                  <a:pt x="2965339" y="358657"/>
                </a:lnTo>
                <a:lnTo>
                  <a:pt x="2978752" y="368205"/>
                </a:lnTo>
                <a:cubicBezTo>
                  <a:pt x="3001639" y="381907"/>
                  <a:pt x="3027012" y="389528"/>
                  <a:pt x="3053719" y="389528"/>
                </a:cubicBezTo>
                <a:cubicBezTo>
                  <a:pt x="3115441" y="389528"/>
                  <a:pt x="3170042" y="348822"/>
                  <a:pt x="3203281" y="286421"/>
                </a:cubicBezTo>
                <a:lnTo>
                  <a:pt x="3208915" y="273867"/>
                </a:lnTo>
                <a:lnTo>
                  <a:pt x="3203225" y="291822"/>
                </a:lnTo>
                <a:cubicBezTo>
                  <a:pt x="3168343" y="380665"/>
                  <a:pt x="3095909" y="441721"/>
                  <a:pt x="3012208" y="441721"/>
                </a:cubicBezTo>
                <a:cubicBezTo>
                  <a:pt x="2984614" y="441721"/>
                  <a:pt x="2958245" y="435085"/>
                  <a:pt x="2934042" y="423006"/>
                </a:cubicBezTo>
                <a:lnTo>
                  <a:pt x="2932239" y="422008"/>
                </a:lnTo>
                <a:lnTo>
                  <a:pt x="2937771" y="441862"/>
                </a:lnTo>
                <a:cubicBezTo>
                  <a:pt x="2945000" y="462806"/>
                  <a:pt x="2955974" y="482025"/>
                  <a:pt x="2970812" y="498516"/>
                </a:cubicBezTo>
                <a:cubicBezTo>
                  <a:pt x="3013679" y="546154"/>
                  <a:pt x="3078901" y="560025"/>
                  <a:pt x="3143838" y="542342"/>
                </a:cubicBezTo>
                <a:lnTo>
                  <a:pt x="3156171" y="537971"/>
                </a:lnTo>
                <a:lnTo>
                  <a:pt x="3140177" y="546050"/>
                </a:lnTo>
                <a:cubicBezTo>
                  <a:pt x="3056364" y="580829"/>
                  <a:pt x="2965108" y="567326"/>
                  <a:pt x="2906977" y="502725"/>
                </a:cubicBezTo>
                <a:cubicBezTo>
                  <a:pt x="2891646" y="485687"/>
                  <a:pt x="2879707" y="466304"/>
                  <a:pt x="2871087" y="445373"/>
                </a:cubicBezTo>
                <a:lnTo>
                  <a:pt x="2865928" y="431272"/>
                </a:lnTo>
                <a:lnTo>
                  <a:pt x="2865674" y="431683"/>
                </a:lnTo>
                <a:cubicBezTo>
                  <a:pt x="2852901" y="456234"/>
                  <a:pt x="2845797" y="483452"/>
                  <a:pt x="2845797" y="512102"/>
                </a:cubicBezTo>
                <a:cubicBezTo>
                  <a:pt x="2845797" y="578313"/>
                  <a:pt x="2883743" y="636885"/>
                  <a:pt x="2941913" y="672542"/>
                </a:cubicBezTo>
                <a:lnTo>
                  <a:pt x="2953616" y="678585"/>
                </a:lnTo>
                <a:lnTo>
                  <a:pt x="2936878" y="672482"/>
                </a:lnTo>
                <a:cubicBezTo>
                  <a:pt x="2854059" y="635062"/>
                  <a:pt x="2797143" y="557360"/>
                  <a:pt x="2797143" y="467571"/>
                </a:cubicBezTo>
                <a:cubicBezTo>
                  <a:pt x="2797143" y="437971"/>
                  <a:pt x="2803328" y="409684"/>
                  <a:pt x="2814589" y="383720"/>
                </a:cubicBezTo>
                <a:lnTo>
                  <a:pt x="2815872" y="381053"/>
                </a:lnTo>
                <a:lnTo>
                  <a:pt x="2813393" y="381712"/>
                </a:lnTo>
                <a:cubicBezTo>
                  <a:pt x="2786632" y="390715"/>
                  <a:pt x="2762671" y="406575"/>
                  <a:pt x="2743743" y="429413"/>
                </a:cubicBezTo>
                <a:cubicBezTo>
                  <a:pt x="2702732" y="478896"/>
                  <a:pt x="2694812" y="549716"/>
                  <a:pt x="2716199" y="617825"/>
                </a:cubicBezTo>
                <a:lnTo>
                  <a:pt x="2721202" y="630683"/>
                </a:lnTo>
                <a:lnTo>
                  <a:pt x="2712474" y="614191"/>
                </a:lnTo>
                <a:cubicBezTo>
                  <a:pt x="2673757" y="527196"/>
                  <a:pt x="2679349" y="428558"/>
                  <a:pt x="2734963" y="361455"/>
                </a:cubicBezTo>
                <a:cubicBezTo>
                  <a:pt x="2753298" y="339333"/>
                  <a:pt x="2775441" y="322602"/>
                  <a:pt x="2799938" y="311225"/>
                </a:cubicBezTo>
                <a:lnTo>
                  <a:pt x="2804435" y="309367"/>
                </a:lnTo>
                <a:lnTo>
                  <a:pt x="2782828" y="298762"/>
                </a:lnTo>
                <a:cubicBezTo>
                  <a:pt x="2766550" y="292444"/>
                  <a:pt x="2749338" y="289057"/>
                  <a:pt x="2731534" y="289057"/>
                </a:cubicBezTo>
                <a:cubicBezTo>
                  <a:pt x="2685242" y="289057"/>
                  <a:pt x="2642956" y="311954"/>
                  <a:pt x="2610684" y="349728"/>
                </a:cubicBezTo>
                <a:lnTo>
                  <a:pt x="2583774" y="389500"/>
                </a:lnTo>
                <a:lnTo>
                  <a:pt x="2596670" y="430178"/>
                </a:lnTo>
                <a:cubicBezTo>
                  <a:pt x="2612527" y="516185"/>
                  <a:pt x="2594818" y="602800"/>
                  <a:pt x="2540400" y="666841"/>
                </a:cubicBezTo>
                <a:cubicBezTo>
                  <a:pt x="2516480" y="694991"/>
                  <a:pt x="2487590" y="716282"/>
                  <a:pt x="2455630" y="730760"/>
                </a:cubicBezTo>
                <a:lnTo>
                  <a:pt x="2447442" y="734059"/>
                </a:lnTo>
                <a:lnTo>
                  <a:pt x="2464941" y="746209"/>
                </a:lnTo>
                <a:cubicBezTo>
                  <a:pt x="2494800" y="763645"/>
                  <a:pt x="2527904" y="773343"/>
                  <a:pt x="2562747" y="773343"/>
                </a:cubicBezTo>
                <a:cubicBezTo>
                  <a:pt x="2643273" y="773343"/>
                  <a:pt x="2714509" y="721544"/>
                  <a:pt x="2757874" y="642139"/>
                </a:cubicBezTo>
                <a:lnTo>
                  <a:pt x="2765224" y="626164"/>
                </a:lnTo>
                <a:lnTo>
                  <a:pt x="2757801" y="649011"/>
                </a:lnTo>
                <a:cubicBezTo>
                  <a:pt x="2712292" y="762065"/>
                  <a:pt x="2617790" y="839759"/>
                  <a:pt x="2508589" y="839759"/>
                </a:cubicBezTo>
                <a:cubicBezTo>
                  <a:pt x="2472589" y="839759"/>
                  <a:pt x="2438186" y="831315"/>
                  <a:pt x="2406609" y="815944"/>
                </a:cubicBezTo>
                <a:lnTo>
                  <a:pt x="2404258" y="814674"/>
                </a:lnTo>
                <a:lnTo>
                  <a:pt x="2411474" y="839939"/>
                </a:lnTo>
                <a:cubicBezTo>
                  <a:pt x="2420905" y="866591"/>
                  <a:pt x="2435223" y="891047"/>
                  <a:pt x="2454582" y="912031"/>
                </a:cubicBezTo>
                <a:cubicBezTo>
                  <a:pt x="2510508" y="972651"/>
                  <a:pt x="2595601" y="990303"/>
                  <a:pt x="2680322" y="967801"/>
                </a:cubicBezTo>
                <a:lnTo>
                  <a:pt x="2696412" y="962239"/>
                </a:lnTo>
                <a:lnTo>
                  <a:pt x="2675545" y="972519"/>
                </a:lnTo>
                <a:cubicBezTo>
                  <a:pt x="2566198" y="1016776"/>
                  <a:pt x="2447139" y="999594"/>
                  <a:pt x="2371299" y="917387"/>
                </a:cubicBezTo>
                <a:cubicBezTo>
                  <a:pt x="2351297" y="895706"/>
                  <a:pt x="2335721" y="871042"/>
                  <a:pt x="2324474" y="844407"/>
                </a:cubicBezTo>
                <a:lnTo>
                  <a:pt x="2317745" y="826463"/>
                </a:lnTo>
                <a:lnTo>
                  <a:pt x="2317413" y="826985"/>
                </a:lnTo>
                <a:cubicBezTo>
                  <a:pt x="2300749" y="858227"/>
                  <a:pt x="2291480" y="892863"/>
                  <a:pt x="2291480" y="929319"/>
                </a:cubicBezTo>
                <a:cubicBezTo>
                  <a:pt x="2291480" y="1013574"/>
                  <a:pt x="2340987" y="1088108"/>
                  <a:pt x="2416878" y="1133481"/>
                </a:cubicBezTo>
                <a:lnTo>
                  <a:pt x="2432147" y="1141172"/>
                </a:lnTo>
                <a:lnTo>
                  <a:pt x="2410310" y="1133405"/>
                </a:lnTo>
                <a:cubicBezTo>
                  <a:pt x="2302259" y="1085788"/>
                  <a:pt x="2228003" y="986911"/>
                  <a:pt x="2228003" y="872654"/>
                </a:cubicBezTo>
                <a:cubicBezTo>
                  <a:pt x="2228003" y="834987"/>
                  <a:pt x="2236073" y="798991"/>
                  <a:pt x="2250764" y="765953"/>
                </a:cubicBezTo>
                <a:lnTo>
                  <a:pt x="2252439" y="762559"/>
                </a:lnTo>
                <a:lnTo>
                  <a:pt x="2249204" y="763397"/>
                </a:lnTo>
                <a:cubicBezTo>
                  <a:pt x="2214290" y="774853"/>
                  <a:pt x="2183029" y="795036"/>
                  <a:pt x="2158334" y="824098"/>
                </a:cubicBezTo>
                <a:cubicBezTo>
                  <a:pt x="2104829" y="887064"/>
                  <a:pt x="2094496" y="977184"/>
                  <a:pt x="2122400" y="1063853"/>
                </a:cubicBezTo>
                <a:lnTo>
                  <a:pt x="2128926" y="1080215"/>
                </a:lnTo>
                <a:lnTo>
                  <a:pt x="2117539" y="1059230"/>
                </a:lnTo>
                <a:cubicBezTo>
                  <a:pt x="2067026" y="948527"/>
                  <a:pt x="2074323" y="823009"/>
                  <a:pt x="2146880" y="737620"/>
                </a:cubicBezTo>
                <a:cubicBezTo>
                  <a:pt x="2170800" y="709470"/>
                  <a:pt x="2199690" y="688179"/>
                  <a:pt x="2231650" y="673701"/>
                </a:cubicBezTo>
                <a:lnTo>
                  <a:pt x="2237517" y="671337"/>
                </a:lnTo>
                <a:lnTo>
                  <a:pt x="2209327" y="657843"/>
                </a:lnTo>
                <a:cubicBezTo>
                  <a:pt x="2188090" y="649803"/>
                  <a:pt x="2165635" y="645493"/>
                  <a:pt x="2142406" y="645493"/>
                </a:cubicBezTo>
                <a:cubicBezTo>
                  <a:pt x="2061880" y="645493"/>
                  <a:pt x="1990644" y="697292"/>
                  <a:pt x="1947278" y="776698"/>
                </a:cubicBezTo>
                <a:close/>
                <a:moveTo>
                  <a:pt x="0" y="4358100"/>
                </a:moveTo>
                <a:lnTo>
                  <a:pt x="21161" y="4298603"/>
                </a:lnTo>
                <a:cubicBezTo>
                  <a:pt x="150889" y="4004201"/>
                  <a:pt x="420274" y="3801879"/>
                  <a:pt x="731561" y="3801879"/>
                </a:cubicBezTo>
                <a:cubicBezTo>
                  <a:pt x="834183" y="3801879"/>
                  <a:pt x="932251" y="3823868"/>
                  <a:pt x="1022262" y="3863896"/>
                </a:cubicBezTo>
                <a:lnTo>
                  <a:pt x="1028966" y="3867203"/>
                </a:lnTo>
                <a:lnTo>
                  <a:pt x="1008395" y="3801412"/>
                </a:lnTo>
                <a:cubicBezTo>
                  <a:pt x="981510" y="3732008"/>
                  <a:pt x="940696" y="3668321"/>
                  <a:pt x="885511" y="3613677"/>
                </a:cubicBezTo>
                <a:cubicBezTo>
                  <a:pt x="726090" y="3455817"/>
                  <a:pt x="483525" y="3409851"/>
                  <a:pt x="242021" y="3468448"/>
                </a:cubicBezTo>
                <a:lnTo>
                  <a:pt x="196155" y="3482931"/>
                </a:lnTo>
                <a:lnTo>
                  <a:pt x="255637" y="3456161"/>
                </a:lnTo>
                <a:cubicBezTo>
                  <a:pt x="567343" y="3340913"/>
                  <a:pt x="906728" y="3385657"/>
                  <a:pt x="1122918" y="3599730"/>
                </a:cubicBezTo>
                <a:cubicBezTo>
                  <a:pt x="1179936" y="3656189"/>
                  <a:pt x="1224335" y="3720417"/>
                  <a:pt x="1256394" y="3789776"/>
                </a:cubicBezTo>
                <a:lnTo>
                  <a:pt x="1275579" y="3836506"/>
                </a:lnTo>
                <a:lnTo>
                  <a:pt x="1276524" y="3835144"/>
                </a:lnTo>
                <a:cubicBezTo>
                  <a:pt x="1324027" y="3753788"/>
                  <a:pt x="1350449" y="3663592"/>
                  <a:pt x="1350449" y="3568657"/>
                </a:cubicBezTo>
                <a:cubicBezTo>
                  <a:pt x="1350449" y="3349250"/>
                  <a:pt x="1209325" y="3155158"/>
                  <a:pt x="992989" y="3037002"/>
                </a:cubicBezTo>
                <a:lnTo>
                  <a:pt x="970306" y="3026565"/>
                </a:lnTo>
                <a:lnTo>
                  <a:pt x="973040" y="3062393"/>
                </a:lnTo>
                <a:cubicBezTo>
                  <a:pt x="995177" y="3206385"/>
                  <a:pt x="1092461" y="3331598"/>
                  <a:pt x="1232279" y="3411742"/>
                </a:cubicBezTo>
                <a:lnTo>
                  <a:pt x="1264427" y="3427267"/>
                </a:lnTo>
                <a:lnTo>
                  <a:pt x="1218449" y="3411588"/>
                </a:lnTo>
                <a:cubicBezTo>
                  <a:pt x="990945" y="3315467"/>
                  <a:pt x="834597" y="3115868"/>
                  <a:pt x="834597" y="2885221"/>
                </a:cubicBezTo>
                <a:cubicBezTo>
                  <a:pt x="834597" y="2809184"/>
                  <a:pt x="851589" y="2736521"/>
                  <a:pt x="882522" y="2669827"/>
                </a:cubicBezTo>
                <a:lnTo>
                  <a:pt x="886047" y="2662975"/>
                </a:lnTo>
                <a:lnTo>
                  <a:pt x="879237" y="2664668"/>
                </a:lnTo>
                <a:cubicBezTo>
                  <a:pt x="805724" y="2687793"/>
                  <a:pt x="739903" y="2728535"/>
                  <a:pt x="687908" y="2787201"/>
                </a:cubicBezTo>
                <a:cubicBezTo>
                  <a:pt x="575252" y="2914310"/>
                  <a:pt x="553496" y="3096231"/>
                  <a:pt x="612247" y="3271187"/>
                </a:cubicBezTo>
                <a:lnTo>
                  <a:pt x="625989" y="3304217"/>
                </a:lnTo>
                <a:lnTo>
                  <a:pt x="602013" y="3261854"/>
                </a:lnTo>
                <a:cubicBezTo>
                  <a:pt x="495657" y="3038382"/>
                  <a:pt x="511019" y="2785004"/>
                  <a:pt x="663791" y="2612633"/>
                </a:cubicBezTo>
                <a:cubicBezTo>
                  <a:pt x="714155" y="2555807"/>
                  <a:pt x="774984" y="2512828"/>
                  <a:pt x="842276" y="2483603"/>
                </a:cubicBezTo>
                <a:lnTo>
                  <a:pt x="854630" y="2478830"/>
                </a:lnTo>
                <a:lnTo>
                  <a:pt x="795274" y="2451590"/>
                </a:lnTo>
                <a:cubicBezTo>
                  <a:pt x="750560" y="2435360"/>
                  <a:pt x="703279" y="2426659"/>
                  <a:pt x="654370" y="2426659"/>
                </a:cubicBezTo>
                <a:cubicBezTo>
                  <a:pt x="484820" y="2426659"/>
                  <a:pt x="334832" y="2531224"/>
                  <a:pt x="243525" y="2691517"/>
                </a:cubicBezTo>
                <a:lnTo>
                  <a:pt x="228049" y="2723765"/>
                </a:lnTo>
                <a:lnTo>
                  <a:pt x="243679" y="2677643"/>
                </a:lnTo>
                <a:cubicBezTo>
                  <a:pt x="339499" y="2449426"/>
                  <a:pt x="538475" y="2292588"/>
                  <a:pt x="768401" y="2292588"/>
                </a:cubicBezTo>
                <a:cubicBezTo>
                  <a:pt x="844200" y="2292588"/>
                  <a:pt x="916636" y="2309634"/>
                  <a:pt x="983121" y="2340663"/>
                </a:cubicBezTo>
                <a:lnTo>
                  <a:pt x="988073" y="2343227"/>
                </a:lnTo>
                <a:lnTo>
                  <a:pt x="972878" y="2292226"/>
                </a:lnTo>
                <a:cubicBezTo>
                  <a:pt x="953020" y="2238425"/>
                  <a:pt x="922874" y="2189056"/>
                  <a:pt x="882113" y="2146696"/>
                </a:cubicBezTo>
                <a:cubicBezTo>
                  <a:pt x="764360" y="2024325"/>
                  <a:pt x="585194" y="1988693"/>
                  <a:pt x="406812" y="2034116"/>
                </a:cubicBezTo>
                <a:lnTo>
                  <a:pt x="372934" y="2045343"/>
                </a:lnTo>
                <a:lnTo>
                  <a:pt x="416870" y="2024592"/>
                </a:lnTo>
                <a:cubicBezTo>
                  <a:pt x="647105" y="1935252"/>
                  <a:pt x="897784" y="1969937"/>
                  <a:pt x="1057469" y="2135884"/>
                </a:cubicBezTo>
                <a:cubicBezTo>
                  <a:pt x="1099583" y="2179651"/>
                  <a:pt x="1132378" y="2229440"/>
                  <a:pt x="1156058" y="2283206"/>
                </a:cubicBezTo>
                <a:lnTo>
                  <a:pt x="1170228" y="2319431"/>
                </a:lnTo>
                <a:lnTo>
                  <a:pt x="1170926" y="2318375"/>
                </a:lnTo>
                <a:cubicBezTo>
                  <a:pt x="1206014" y="2255309"/>
                  <a:pt x="1225529" y="2185390"/>
                  <a:pt x="1225529" y="2111797"/>
                </a:cubicBezTo>
                <a:cubicBezTo>
                  <a:pt x="1225529" y="1941715"/>
                  <a:pt x="1121291" y="1791257"/>
                  <a:pt x="961499" y="1699664"/>
                </a:cubicBezTo>
                <a:lnTo>
                  <a:pt x="929352" y="1684139"/>
                </a:lnTo>
                <a:lnTo>
                  <a:pt x="975330" y="1699818"/>
                </a:lnTo>
                <a:cubicBezTo>
                  <a:pt x="1202834" y="1795939"/>
                  <a:pt x="1359181" y="1995538"/>
                  <a:pt x="1359181" y="2226185"/>
                </a:cubicBezTo>
                <a:cubicBezTo>
                  <a:pt x="1359181" y="2271807"/>
                  <a:pt x="1353064" y="2316215"/>
                  <a:pt x="1341489" y="2358847"/>
                </a:cubicBezTo>
                <a:lnTo>
                  <a:pt x="1329163" y="2397584"/>
                </a:lnTo>
                <a:lnTo>
                  <a:pt x="1330507" y="2397066"/>
                </a:lnTo>
                <a:cubicBezTo>
                  <a:pt x="1382470" y="2373102"/>
                  <a:pt x="1429243" y="2339185"/>
                  <a:pt x="1468239" y="2295185"/>
                </a:cubicBezTo>
                <a:cubicBezTo>
                  <a:pt x="1538649" y="2215742"/>
                  <a:pt x="1573551" y="2114888"/>
                  <a:pt x="1575483" y="2007705"/>
                </a:cubicBezTo>
                <a:lnTo>
                  <a:pt x="1572720" y="1943087"/>
                </a:lnTo>
                <a:lnTo>
                  <a:pt x="1549946" y="1907690"/>
                </a:lnTo>
                <a:cubicBezTo>
                  <a:pt x="1519370" y="1851153"/>
                  <a:pt x="1502342" y="1788358"/>
                  <a:pt x="1502342" y="1722224"/>
                </a:cubicBezTo>
                <a:cubicBezTo>
                  <a:pt x="1502342" y="1664084"/>
                  <a:pt x="1515501" y="1608524"/>
                  <a:pt x="1539458" y="1557529"/>
                </a:cubicBezTo>
                <a:lnTo>
                  <a:pt x="1542188" y="1552290"/>
                </a:lnTo>
                <a:lnTo>
                  <a:pt x="1536914" y="1553584"/>
                </a:lnTo>
                <a:cubicBezTo>
                  <a:pt x="1479980" y="1571266"/>
                  <a:pt x="1429003" y="1602418"/>
                  <a:pt x="1388734" y="1647276"/>
                </a:cubicBezTo>
                <a:cubicBezTo>
                  <a:pt x="1301485" y="1744466"/>
                  <a:pt x="1284635" y="1883567"/>
                  <a:pt x="1330136" y="2017342"/>
                </a:cubicBezTo>
                <a:lnTo>
                  <a:pt x="1340779" y="2042597"/>
                </a:lnTo>
                <a:lnTo>
                  <a:pt x="1322210" y="2010205"/>
                </a:lnTo>
                <a:cubicBezTo>
                  <a:pt x="1239840" y="1839334"/>
                  <a:pt x="1251738" y="1645596"/>
                  <a:pt x="1370056" y="1513796"/>
                </a:cubicBezTo>
                <a:cubicBezTo>
                  <a:pt x="1409062" y="1470346"/>
                  <a:pt x="1456172" y="1437484"/>
                  <a:pt x="1508288" y="1415137"/>
                </a:cubicBezTo>
                <a:lnTo>
                  <a:pt x="1517856" y="1411488"/>
                </a:lnTo>
                <a:lnTo>
                  <a:pt x="1471887" y="1390660"/>
                </a:lnTo>
                <a:cubicBezTo>
                  <a:pt x="1437256" y="1378250"/>
                  <a:pt x="1400638" y="1371597"/>
                  <a:pt x="1362760" y="1371597"/>
                </a:cubicBezTo>
                <a:cubicBezTo>
                  <a:pt x="1231447" y="1371597"/>
                  <a:pt x="1115285" y="1451550"/>
                  <a:pt x="1044569" y="1574113"/>
                </a:cubicBezTo>
                <a:lnTo>
                  <a:pt x="1032583" y="1598771"/>
                </a:lnTo>
                <a:lnTo>
                  <a:pt x="1044688" y="1563505"/>
                </a:lnTo>
                <a:cubicBezTo>
                  <a:pt x="1118899" y="1389005"/>
                  <a:pt x="1273001" y="1269084"/>
                  <a:pt x="1451074" y="1269084"/>
                </a:cubicBezTo>
                <a:cubicBezTo>
                  <a:pt x="1509779" y="1269084"/>
                  <a:pt x="1565879" y="1282117"/>
                  <a:pt x="1617370" y="1305843"/>
                </a:cubicBezTo>
                <a:lnTo>
                  <a:pt x="1621205" y="1307803"/>
                </a:lnTo>
                <a:lnTo>
                  <a:pt x="1609437" y="1268807"/>
                </a:lnTo>
                <a:cubicBezTo>
                  <a:pt x="1594057" y="1227669"/>
                  <a:pt x="1570710" y="1189920"/>
                  <a:pt x="1539141" y="1157531"/>
                </a:cubicBezTo>
                <a:cubicBezTo>
                  <a:pt x="1447944" y="1063963"/>
                  <a:pt x="1309184" y="1036718"/>
                  <a:pt x="1171032" y="1071450"/>
                </a:cubicBezTo>
                <a:lnTo>
                  <a:pt x="1144794" y="1080034"/>
                </a:lnTo>
                <a:lnTo>
                  <a:pt x="1178821" y="1064167"/>
                </a:lnTo>
                <a:cubicBezTo>
                  <a:pt x="1357133" y="995856"/>
                  <a:pt x="1551278" y="1022377"/>
                  <a:pt x="1674950" y="1149264"/>
                </a:cubicBezTo>
                <a:cubicBezTo>
                  <a:pt x="1707567" y="1182729"/>
                  <a:pt x="1732966" y="1220799"/>
                  <a:pt x="1751305" y="1261910"/>
                </a:cubicBezTo>
                <a:lnTo>
                  <a:pt x="1762280" y="1289608"/>
                </a:lnTo>
                <a:lnTo>
                  <a:pt x="1762821" y="1288801"/>
                </a:lnTo>
                <a:cubicBezTo>
                  <a:pt x="1789995" y="1240579"/>
                  <a:pt x="1805110" y="1187117"/>
                  <a:pt x="1805110" y="1130846"/>
                </a:cubicBezTo>
                <a:cubicBezTo>
                  <a:pt x="1805110" y="1000798"/>
                  <a:pt x="1724379" y="885755"/>
                  <a:pt x="1600624" y="815720"/>
                </a:cubicBezTo>
                <a:lnTo>
                  <a:pt x="1575727" y="803850"/>
                </a:lnTo>
                <a:lnTo>
                  <a:pt x="1611336" y="815838"/>
                </a:lnTo>
                <a:cubicBezTo>
                  <a:pt x="1787532" y="889335"/>
                  <a:pt x="1908620" y="1041952"/>
                  <a:pt x="1908620" y="1218310"/>
                </a:cubicBezTo>
                <a:cubicBezTo>
                  <a:pt x="1908620" y="1253194"/>
                  <a:pt x="1903882" y="1287149"/>
                  <a:pt x="1894918" y="1319746"/>
                </a:cubicBezTo>
                <a:lnTo>
                  <a:pt x="1885372" y="1349366"/>
                </a:lnTo>
                <a:lnTo>
                  <a:pt x="1886412" y="1348970"/>
                </a:lnTo>
                <a:cubicBezTo>
                  <a:pt x="1926656" y="1330646"/>
                  <a:pt x="1962881" y="1304712"/>
                  <a:pt x="1993083" y="1271069"/>
                </a:cubicBezTo>
                <a:cubicBezTo>
                  <a:pt x="2080332" y="1173879"/>
                  <a:pt x="2097182" y="1034778"/>
                  <a:pt x="2051681" y="901003"/>
                </a:cubicBezTo>
                <a:lnTo>
                  <a:pt x="2041038" y="875748"/>
                </a:lnTo>
                <a:lnTo>
                  <a:pt x="2059607" y="908139"/>
                </a:lnTo>
                <a:cubicBezTo>
                  <a:pt x="2141977" y="1079011"/>
                  <a:pt x="2130079" y="1272749"/>
                  <a:pt x="2011761" y="1404549"/>
                </a:cubicBezTo>
                <a:cubicBezTo>
                  <a:pt x="1972755" y="1447999"/>
                  <a:pt x="1925645" y="1480861"/>
                  <a:pt x="1873528" y="1503208"/>
                </a:cubicBezTo>
                <a:lnTo>
                  <a:pt x="1860177" y="1508300"/>
                </a:lnTo>
                <a:lnTo>
                  <a:pt x="1888711" y="1527054"/>
                </a:lnTo>
                <a:cubicBezTo>
                  <a:pt x="1937402" y="1553967"/>
                  <a:pt x="1991384" y="1568936"/>
                  <a:pt x="2048202" y="1568936"/>
                </a:cubicBezTo>
                <a:cubicBezTo>
                  <a:pt x="2179515" y="1568936"/>
                  <a:pt x="2295677" y="1488983"/>
                  <a:pt x="2366392" y="1366420"/>
                </a:cubicBezTo>
                <a:lnTo>
                  <a:pt x="2378378" y="1341762"/>
                </a:lnTo>
                <a:lnTo>
                  <a:pt x="2366273" y="1377028"/>
                </a:lnTo>
                <a:cubicBezTo>
                  <a:pt x="2292062" y="1551528"/>
                  <a:pt x="2137960" y="1671449"/>
                  <a:pt x="1959888" y="1671449"/>
                </a:cubicBezTo>
                <a:cubicBezTo>
                  <a:pt x="1901183" y="1671449"/>
                  <a:pt x="1845082" y="1658416"/>
                  <a:pt x="1793591" y="1634690"/>
                </a:cubicBezTo>
                <a:lnTo>
                  <a:pt x="1789757" y="1632730"/>
                </a:lnTo>
                <a:lnTo>
                  <a:pt x="1801524" y="1671727"/>
                </a:lnTo>
                <a:cubicBezTo>
                  <a:pt x="1816904" y="1712864"/>
                  <a:pt x="1840252" y="1750613"/>
                  <a:pt x="1871820" y="1783002"/>
                </a:cubicBezTo>
                <a:cubicBezTo>
                  <a:pt x="1963017" y="1876570"/>
                  <a:pt x="2101777" y="1903815"/>
                  <a:pt x="2239930" y="1869083"/>
                </a:cubicBezTo>
                <a:lnTo>
                  <a:pt x="2266168" y="1860499"/>
                </a:lnTo>
                <a:lnTo>
                  <a:pt x="2232140" y="1876366"/>
                </a:lnTo>
                <a:cubicBezTo>
                  <a:pt x="2053829" y="1944677"/>
                  <a:pt x="1859683" y="1918156"/>
                  <a:pt x="1736011" y="1791269"/>
                </a:cubicBezTo>
                <a:cubicBezTo>
                  <a:pt x="1703394" y="1757804"/>
                  <a:pt x="1677995" y="1719735"/>
                  <a:pt x="1659656" y="1678623"/>
                </a:cubicBezTo>
                <a:lnTo>
                  <a:pt x="1648681" y="1650926"/>
                </a:lnTo>
                <a:lnTo>
                  <a:pt x="1648141" y="1651733"/>
                </a:lnTo>
                <a:cubicBezTo>
                  <a:pt x="1620966" y="1699955"/>
                  <a:pt x="1605852" y="1753416"/>
                  <a:pt x="1605852" y="1809687"/>
                </a:cubicBezTo>
                <a:cubicBezTo>
                  <a:pt x="1605852" y="1939735"/>
                  <a:pt x="1686582" y="2054779"/>
                  <a:pt x="1810337" y="2124813"/>
                </a:cubicBezTo>
                <a:lnTo>
                  <a:pt x="1835235" y="2136684"/>
                </a:lnTo>
                <a:lnTo>
                  <a:pt x="1799626" y="2124696"/>
                </a:lnTo>
                <a:cubicBezTo>
                  <a:pt x="1733552" y="2097134"/>
                  <a:pt x="1675228" y="2058447"/>
                  <a:pt x="1628133" y="2011553"/>
                </a:cubicBezTo>
                <a:lnTo>
                  <a:pt x="1610731" y="1991616"/>
                </a:lnTo>
                <a:lnTo>
                  <a:pt x="1610834" y="1992011"/>
                </a:lnTo>
                <a:cubicBezTo>
                  <a:pt x="1644221" y="2165631"/>
                  <a:pt x="1606935" y="2340476"/>
                  <a:pt x="1492356" y="2469754"/>
                </a:cubicBezTo>
                <a:cubicBezTo>
                  <a:pt x="1441992" y="2526580"/>
                  <a:pt x="1381164" y="2569558"/>
                  <a:pt x="1313871" y="2598784"/>
                </a:cubicBezTo>
                <a:lnTo>
                  <a:pt x="1296631" y="2605444"/>
                </a:lnTo>
                <a:lnTo>
                  <a:pt x="1333475" y="2629971"/>
                </a:lnTo>
                <a:cubicBezTo>
                  <a:pt x="1396344" y="2665169"/>
                  <a:pt x="1466045" y="2684746"/>
                  <a:pt x="1539408" y="2684746"/>
                </a:cubicBezTo>
                <a:cubicBezTo>
                  <a:pt x="1708958" y="2684746"/>
                  <a:pt x="1858947" y="2580181"/>
                  <a:pt x="1950254" y="2419888"/>
                </a:cubicBezTo>
                <a:lnTo>
                  <a:pt x="1965730" y="2387640"/>
                </a:lnTo>
                <a:lnTo>
                  <a:pt x="1950100" y="2433762"/>
                </a:lnTo>
                <a:cubicBezTo>
                  <a:pt x="1854279" y="2661979"/>
                  <a:pt x="1655303" y="2818816"/>
                  <a:pt x="1425378" y="2818816"/>
                </a:cubicBezTo>
                <a:cubicBezTo>
                  <a:pt x="1349578" y="2818816"/>
                  <a:pt x="1277142" y="2801771"/>
                  <a:pt x="1210657" y="2770742"/>
                </a:cubicBezTo>
                <a:lnTo>
                  <a:pt x="1205706" y="2768178"/>
                </a:lnTo>
                <a:lnTo>
                  <a:pt x="1220900" y="2819179"/>
                </a:lnTo>
                <a:cubicBezTo>
                  <a:pt x="1240758" y="2872981"/>
                  <a:pt x="1270905" y="2922350"/>
                  <a:pt x="1311665" y="2964709"/>
                </a:cubicBezTo>
                <a:cubicBezTo>
                  <a:pt x="1429419" y="3087081"/>
                  <a:pt x="1608584" y="3122713"/>
                  <a:pt x="1786966" y="3077290"/>
                </a:cubicBezTo>
                <a:lnTo>
                  <a:pt x="1820844" y="3066063"/>
                </a:lnTo>
                <a:lnTo>
                  <a:pt x="1776908" y="3086814"/>
                </a:lnTo>
                <a:cubicBezTo>
                  <a:pt x="1546674" y="3176154"/>
                  <a:pt x="1295994" y="3141469"/>
                  <a:pt x="1136310" y="2975521"/>
                </a:cubicBezTo>
                <a:cubicBezTo>
                  <a:pt x="1094195" y="2931755"/>
                  <a:pt x="1061400" y="2881966"/>
                  <a:pt x="1037720" y="2828199"/>
                </a:cubicBezTo>
                <a:lnTo>
                  <a:pt x="1023550" y="2791975"/>
                </a:lnTo>
                <a:lnTo>
                  <a:pt x="1022852" y="2793031"/>
                </a:lnTo>
                <a:cubicBezTo>
                  <a:pt x="987765" y="2856097"/>
                  <a:pt x="968249" y="2926016"/>
                  <a:pt x="968249" y="2999609"/>
                </a:cubicBezTo>
                <a:lnTo>
                  <a:pt x="970085" y="3023675"/>
                </a:lnTo>
                <a:lnTo>
                  <a:pt x="1011714" y="3037201"/>
                </a:lnTo>
                <a:cubicBezTo>
                  <a:pt x="1319722" y="3161198"/>
                  <a:pt x="1531395" y="3418682"/>
                  <a:pt x="1531395" y="3716218"/>
                </a:cubicBezTo>
                <a:cubicBezTo>
                  <a:pt x="1531395" y="3775071"/>
                  <a:pt x="1523113" y="3832357"/>
                  <a:pt x="1507442" y="3887353"/>
                </a:cubicBezTo>
                <a:lnTo>
                  <a:pt x="1490755" y="3937324"/>
                </a:lnTo>
                <a:lnTo>
                  <a:pt x="1492573" y="3936657"/>
                </a:lnTo>
                <a:cubicBezTo>
                  <a:pt x="1562924" y="3905742"/>
                  <a:pt x="1626248" y="3861989"/>
                  <a:pt x="1679044" y="3805229"/>
                </a:cubicBezTo>
                <a:cubicBezTo>
                  <a:pt x="1831564" y="3641257"/>
                  <a:pt x="1861019" y="3406578"/>
                  <a:pt x="1781479" y="3180883"/>
                </a:cubicBezTo>
                <a:lnTo>
                  <a:pt x="1762873" y="3138276"/>
                </a:lnTo>
                <a:lnTo>
                  <a:pt x="1795334" y="3192924"/>
                </a:lnTo>
                <a:cubicBezTo>
                  <a:pt x="1939325" y="3481204"/>
                  <a:pt x="1918527" y="3808064"/>
                  <a:pt x="1711695" y="4030424"/>
                </a:cubicBezTo>
                <a:cubicBezTo>
                  <a:pt x="1643509" y="4103730"/>
                  <a:pt x="1561156" y="4159172"/>
                  <a:pt x="1470051" y="4196874"/>
                </a:cubicBezTo>
                <a:lnTo>
                  <a:pt x="1446711" y="4205466"/>
                </a:lnTo>
                <a:lnTo>
                  <a:pt x="1496593" y="4237106"/>
                </a:lnTo>
                <a:cubicBezTo>
                  <a:pt x="1581709" y="4282511"/>
                  <a:pt x="1676074" y="4307765"/>
                  <a:pt x="1775397" y="4307765"/>
                </a:cubicBezTo>
                <a:cubicBezTo>
                  <a:pt x="2004944" y="4307765"/>
                  <a:pt x="2208007" y="4172876"/>
                  <a:pt x="2331624" y="3966097"/>
                </a:cubicBezTo>
                <a:lnTo>
                  <a:pt x="2352576" y="3924497"/>
                </a:lnTo>
                <a:lnTo>
                  <a:pt x="2331416" y="3983994"/>
                </a:lnTo>
                <a:cubicBezTo>
                  <a:pt x="2201688" y="4278396"/>
                  <a:pt x="1932303" y="4480717"/>
                  <a:pt x="1621015" y="4480717"/>
                </a:cubicBezTo>
                <a:cubicBezTo>
                  <a:pt x="1518394" y="4480717"/>
                  <a:pt x="1420325" y="4458728"/>
                  <a:pt x="1330314" y="4418700"/>
                </a:cubicBezTo>
                <a:lnTo>
                  <a:pt x="1323610" y="4415393"/>
                </a:lnTo>
                <a:lnTo>
                  <a:pt x="1344182" y="4481185"/>
                </a:lnTo>
                <a:cubicBezTo>
                  <a:pt x="1371067" y="4550589"/>
                  <a:pt x="1411881" y="4614276"/>
                  <a:pt x="1467065" y="4668920"/>
                </a:cubicBezTo>
                <a:cubicBezTo>
                  <a:pt x="1626487" y="4826780"/>
                  <a:pt x="1869052" y="4872745"/>
                  <a:pt x="2110555" y="4814149"/>
                </a:cubicBezTo>
                <a:lnTo>
                  <a:pt x="2156421" y="4799666"/>
                </a:lnTo>
                <a:lnTo>
                  <a:pt x="2096939" y="4826436"/>
                </a:lnTo>
                <a:cubicBezTo>
                  <a:pt x="1785234" y="4941684"/>
                  <a:pt x="1445849" y="4896940"/>
                  <a:pt x="1229658" y="4682867"/>
                </a:cubicBezTo>
                <a:cubicBezTo>
                  <a:pt x="1172641" y="4626408"/>
                  <a:pt x="1128241" y="4562180"/>
                  <a:pt x="1096182" y="4492821"/>
                </a:cubicBezTo>
                <a:lnTo>
                  <a:pt x="1076998" y="4446092"/>
                </a:lnTo>
                <a:lnTo>
                  <a:pt x="1076053" y="4447453"/>
                </a:lnTo>
                <a:cubicBezTo>
                  <a:pt x="1028549" y="4528809"/>
                  <a:pt x="1002127" y="4619005"/>
                  <a:pt x="1002127" y="4713940"/>
                </a:cubicBezTo>
                <a:cubicBezTo>
                  <a:pt x="1002127" y="4933347"/>
                  <a:pt x="1143252" y="5127439"/>
                  <a:pt x="1359587" y="5245595"/>
                </a:cubicBezTo>
                <a:lnTo>
                  <a:pt x="1403110" y="5265622"/>
                </a:lnTo>
                <a:lnTo>
                  <a:pt x="1340863" y="5245396"/>
                </a:lnTo>
                <a:cubicBezTo>
                  <a:pt x="1032854" y="5121399"/>
                  <a:pt x="821182" y="4863915"/>
                  <a:pt x="821182" y="4566379"/>
                </a:cubicBezTo>
                <a:cubicBezTo>
                  <a:pt x="821182" y="4468291"/>
                  <a:pt x="844187" y="4374555"/>
                  <a:pt x="886065" y="4288520"/>
                </a:cubicBezTo>
                <a:lnTo>
                  <a:pt x="890837" y="4279681"/>
                </a:lnTo>
                <a:lnTo>
                  <a:pt x="881618" y="4281865"/>
                </a:lnTo>
                <a:cubicBezTo>
                  <a:pt x="782091" y="4311697"/>
                  <a:pt x="692980" y="4364254"/>
                  <a:pt x="622585" y="4439933"/>
                </a:cubicBezTo>
                <a:cubicBezTo>
                  <a:pt x="470065" y="4603905"/>
                  <a:pt x="440610" y="4838584"/>
                  <a:pt x="520151" y="5064279"/>
                </a:cubicBezTo>
                <a:lnTo>
                  <a:pt x="538756" y="5106886"/>
                </a:lnTo>
                <a:lnTo>
                  <a:pt x="506295" y="5052238"/>
                </a:lnTo>
                <a:cubicBezTo>
                  <a:pt x="362304" y="4763958"/>
                  <a:pt x="383103" y="4437099"/>
                  <a:pt x="589934" y="4214738"/>
                </a:cubicBezTo>
                <a:cubicBezTo>
                  <a:pt x="658120" y="4141433"/>
                  <a:pt x="740473" y="4085990"/>
                  <a:pt x="831578" y="4048289"/>
                </a:cubicBezTo>
                <a:lnTo>
                  <a:pt x="848303" y="4042132"/>
                </a:lnTo>
                <a:lnTo>
                  <a:pt x="767944" y="4006992"/>
                </a:lnTo>
                <a:cubicBezTo>
                  <a:pt x="707407" y="3986056"/>
                  <a:pt x="643395" y="3974832"/>
                  <a:pt x="577180" y="3974832"/>
                </a:cubicBezTo>
                <a:cubicBezTo>
                  <a:pt x="347633" y="3974832"/>
                  <a:pt x="144570" y="4109721"/>
                  <a:pt x="20953" y="4316500"/>
                </a:cubicBezTo>
                <a:close/>
              </a:path>
            </a:pathLst>
          </a:custGeom>
          <a:gradFill>
            <a:gsLst>
              <a:gs pos="100000">
                <a:schemeClr val="accent6">
                  <a:lumMod val="20000"/>
                  <a:lumOff val="80000"/>
                </a:schemeClr>
              </a:gs>
              <a:gs pos="37000">
                <a:srgbClr val="D64004">
                  <a:lumMod val="26000"/>
                </a:srgbClr>
              </a:gs>
              <a:gs pos="61000">
                <a:srgbClr val="D64004">
                  <a:lumMod val="62000"/>
                </a:srgbClr>
              </a:gs>
            </a:gsLst>
            <a:lin ang="2700000" scaled="1"/>
          </a:gradFill>
          <a:ln w="0">
            <a:noFill/>
          </a:ln>
          <a:effectLst>
            <a:outerShdw sx="101000" sy="101000" algn="ctr" rotWithShape="0">
              <a:schemeClr val="tx1"/>
            </a:outerShdw>
          </a:effectLst>
          <a:scene3d>
            <a:camera prst="orthographicFront"/>
            <a:lightRig rig="flat" dir="t"/>
          </a:scene3d>
          <a:sp3d>
            <a:bevel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11 Rectángulo"/>
          <p:cNvSpPr/>
          <p:nvPr/>
        </p:nvSpPr>
        <p:spPr>
          <a:xfrm flipH="1">
            <a:off x="-252536" y="9015"/>
            <a:ext cx="9505056"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45451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500" fill="hold"/>
                                        <p:tgtEl>
                                          <p:spTgt spid="4"/>
                                        </p:tgtEl>
                                        <p:attrNameLst>
                                          <p:attrName>ppt_x</p:attrName>
                                        </p:attrNameLst>
                                      </p:cBhvr>
                                      <p:tavLst>
                                        <p:tav tm="0">
                                          <p:val>
                                            <p:strVal val="1+#ppt_w/2"/>
                                          </p:val>
                                        </p:tav>
                                        <p:tav tm="100000">
                                          <p:val>
                                            <p:strVal val="#ppt_x"/>
                                          </p:val>
                                        </p:tav>
                                      </p:tavLst>
                                    </p:anim>
                                    <p:anim calcmode="lin" valueType="num">
                                      <p:cBhvr additive="base">
                                        <p:cTn id="8" dur="4500" fill="hold"/>
                                        <p:tgtEl>
                                          <p:spTgt spid="4"/>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500" fill="hold"/>
                                        <p:tgtEl>
                                          <p:spTgt spid="4"/>
                                        </p:tgtEl>
                                        <p:attrNameLst>
                                          <p:attrName>ppt_w</p:attrName>
                                        </p:attrNameLst>
                                      </p:cBhvr>
                                      <p:tavLst>
                                        <p:tav tm="0">
                                          <p:val>
                                            <p:strVal val="#ppt_w"/>
                                          </p:val>
                                        </p:tav>
                                        <p:tav tm="100000">
                                          <p:val>
                                            <p:strVal val="#ppt_w"/>
                                          </p:val>
                                        </p:tav>
                                      </p:tavLst>
                                    </p:anim>
                                    <p:anim calcmode="lin" valueType="num">
                                      <p:cBhvr>
                                        <p:cTn id="12" dur="4500" fill="hold"/>
                                        <p:tgtEl>
                                          <p:spTgt spid="4"/>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500" fill="hold"/>
                                        <p:tgtEl>
                                          <p:spTgt spid="4"/>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500"/>
                                        <p:tgtEl>
                                          <p:spTgt spid="4"/>
                                        </p:tgtEl>
                                        <p:attrNameLst>
                                          <p:attrName>ppt_x</p:attrName>
                                        </p:attrNameLst>
                                      </p:cBhvr>
                                      <p:tavLst>
                                        <p:tav tm="0">
                                          <p:val>
                                            <p:strVal val="ppt_x"/>
                                          </p:val>
                                        </p:tav>
                                        <p:tav tm="100000">
                                          <p:val>
                                            <p:strVal val="1+ppt_w/2"/>
                                          </p:val>
                                        </p:tav>
                                      </p:tavLst>
                                    </p:anim>
                                    <p:anim calcmode="lin" valueType="num">
                                      <p:cBhvr additive="base">
                                        <p:cTn id="17" dur="4500"/>
                                        <p:tgtEl>
                                          <p:spTgt spid="4"/>
                                        </p:tgtEl>
                                        <p:attrNameLst>
                                          <p:attrName>ppt_y</p:attrName>
                                        </p:attrNameLst>
                                      </p:cBhvr>
                                      <p:tavLst>
                                        <p:tav tm="0">
                                          <p:val>
                                            <p:strVal val="ppt_y"/>
                                          </p:val>
                                        </p:tav>
                                        <p:tav tm="100000">
                                          <p:val>
                                            <p:strVal val="ppt_y"/>
                                          </p:val>
                                        </p:tav>
                                      </p:tavLst>
                                    </p:anim>
                                    <p:set>
                                      <p:cBhvr>
                                        <p:cTn id="18" dur="1" fill="hold">
                                          <p:stCondLst>
                                            <p:cond delay="4499"/>
                                          </p:stCondLst>
                                        </p:cTn>
                                        <p:tgtEl>
                                          <p:spTgt spid="4"/>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4500" fill="hold"/>
                                        <p:tgtEl>
                                          <p:spTgt spid="5"/>
                                        </p:tgtEl>
                                        <p:attrNameLst>
                                          <p:attrName>ppt_x</p:attrName>
                                        </p:attrNameLst>
                                      </p:cBhvr>
                                      <p:tavLst>
                                        <p:tav tm="0">
                                          <p:val>
                                            <p:strVal val="1+#ppt_w/2"/>
                                          </p:val>
                                        </p:tav>
                                        <p:tav tm="100000">
                                          <p:val>
                                            <p:strVal val="#ppt_x"/>
                                          </p:val>
                                        </p:tav>
                                      </p:tavLst>
                                    </p:anim>
                                    <p:anim calcmode="lin" valueType="num">
                                      <p:cBhvr additive="base">
                                        <p:cTn id="22" dur="4500" fill="hold"/>
                                        <p:tgtEl>
                                          <p:spTgt spid="5"/>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4500" fill="hold"/>
                                        <p:tgtEl>
                                          <p:spTgt spid="5"/>
                                        </p:tgtEl>
                                        <p:attrNameLst>
                                          <p:attrName>ppt_w</p:attrName>
                                        </p:attrNameLst>
                                      </p:cBhvr>
                                      <p:tavLst>
                                        <p:tav tm="0">
                                          <p:val>
                                            <p:strVal val="#ppt_w"/>
                                          </p:val>
                                        </p:tav>
                                        <p:tav tm="100000">
                                          <p:val>
                                            <p:strVal val="#ppt_w"/>
                                          </p:val>
                                        </p:tav>
                                      </p:tavLst>
                                    </p:anim>
                                    <p:anim calcmode="lin" valueType="num">
                                      <p:cBhvr>
                                        <p:cTn id="26" dur="4500" fill="hold"/>
                                        <p:tgtEl>
                                          <p:spTgt spid="5"/>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500" fill="hold"/>
                                        <p:tgtEl>
                                          <p:spTgt spid="5"/>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500"/>
                                        <p:tgtEl>
                                          <p:spTgt spid="5"/>
                                        </p:tgtEl>
                                        <p:attrNameLst>
                                          <p:attrName>ppt_x</p:attrName>
                                        </p:attrNameLst>
                                      </p:cBhvr>
                                      <p:tavLst>
                                        <p:tav tm="0">
                                          <p:val>
                                            <p:strVal val="ppt_x"/>
                                          </p:val>
                                        </p:tav>
                                        <p:tav tm="100000">
                                          <p:val>
                                            <p:strVal val="1+ppt_w/2"/>
                                          </p:val>
                                        </p:tav>
                                      </p:tavLst>
                                    </p:anim>
                                    <p:anim calcmode="lin" valueType="num">
                                      <p:cBhvr additive="base">
                                        <p:cTn id="31" dur="4500"/>
                                        <p:tgtEl>
                                          <p:spTgt spid="5"/>
                                        </p:tgtEl>
                                        <p:attrNameLst>
                                          <p:attrName>ppt_y</p:attrName>
                                        </p:attrNameLst>
                                      </p:cBhvr>
                                      <p:tavLst>
                                        <p:tav tm="0">
                                          <p:val>
                                            <p:strVal val="ppt_y"/>
                                          </p:val>
                                        </p:tav>
                                        <p:tav tm="100000">
                                          <p:val>
                                            <p:strVal val="ppt_y"/>
                                          </p:val>
                                        </p:tav>
                                      </p:tavLst>
                                    </p:anim>
                                    <p:set>
                                      <p:cBhvr>
                                        <p:cTn id="32" dur="1" fill="hold">
                                          <p:stCondLst>
                                            <p:cond delay="4499"/>
                                          </p:stCondLst>
                                        </p:cTn>
                                        <p:tgtEl>
                                          <p:spTgt spid="5"/>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500" fill="hold"/>
                                        <p:tgtEl>
                                          <p:spTgt spid="6"/>
                                        </p:tgtEl>
                                        <p:attrNameLst>
                                          <p:attrName>ppt_x</p:attrName>
                                        </p:attrNameLst>
                                      </p:cBhvr>
                                      <p:tavLst>
                                        <p:tav tm="0">
                                          <p:val>
                                            <p:strVal val="1+#ppt_w/2"/>
                                          </p:val>
                                        </p:tav>
                                        <p:tav tm="100000">
                                          <p:val>
                                            <p:strVal val="#ppt_x"/>
                                          </p:val>
                                        </p:tav>
                                      </p:tavLst>
                                    </p:anim>
                                    <p:anim calcmode="lin" valueType="num">
                                      <p:cBhvr additive="base">
                                        <p:cTn id="36" dur="4500" fill="hold"/>
                                        <p:tgtEl>
                                          <p:spTgt spid="6"/>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4500" fill="hold"/>
                                        <p:tgtEl>
                                          <p:spTgt spid="6"/>
                                        </p:tgtEl>
                                        <p:attrNameLst>
                                          <p:attrName>ppt_w</p:attrName>
                                        </p:attrNameLst>
                                      </p:cBhvr>
                                      <p:tavLst>
                                        <p:tav tm="0">
                                          <p:val>
                                            <p:strVal val="#ppt_w"/>
                                          </p:val>
                                        </p:tav>
                                        <p:tav tm="100000">
                                          <p:val>
                                            <p:strVal val="#ppt_w"/>
                                          </p:val>
                                        </p:tav>
                                      </p:tavLst>
                                    </p:anim>
                                    <p:anim calcmode="lin" valueType="num">
                                      <p:cBhvr>
                                        <p:cTn id="40" dur="4500" fill="hold"/>
                                        <p:tgtEl>
                                          <p:spTgt spid="6"/>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500" fill="hold"/>
                                        <p:tgtEl>
                                          <p:spTgt spid="6"/>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500"/>
                                        <p:tgtEl>
                                          <p:spTgt spid="6"/>
                                        </p:tgtEl>
                                        <p:attrNameLst>
                                          <p:attrName>ppt_x</p:attrName>
                                        </p:attrNameLst>
                                      </p:cBhvr>
                                      <p:tavLst>
                                        <p:tav tm="0">
                                          <p:val>
                                            <p:strVal val="ppt_x"/>
                                          </p:val>
                                        </p:tav>
                                        <p:tav tm="100000">
                                          <p:val>
                                            <p:strVal val="1+ppt_w/2"/>
                                          </p:val>
                                        </p:tav>
                                      </p:tavLst>
                                    </p:anim>
                                    <p:anim calcmode="lin" valueType="num">
                                      <p:cBhvr additive="base">
                                        <p:cTn id="45" dur="4500"/>
                                        <p:tgtEl>
                                          <p:spTgt spid="6"/>
                                        </p:tgtEl>
                                        <p:attrNameLst>
                                          <p:attrName>ppt_y</p:attrName>
                                        </p:attrNameLst>
                                      </p:cBhvr>
                                      <p:tavLst>
                                        <p:tav tm="0">
                                          <p:val>
                                            <p:strVal val="ppt_y"/>
                                          </p:val>
                                        </p:tav>
                                        <p:tav tm="100000">
                                          <p:val>
                                            <p:strVal val="ppt_y"/>
                                          </p:val>
                                        </p:tav>
                                      </p:tavLst>
                                    </p:anim>
                                    <p:set>
                                      <p:cBhvr>
                                        <p:cTn id="46" dur="1" fill="hold">
                                          <p:stCondLst>
                                            <p:cond delay="4499"/>
                                          </p:stCondLst>
                                        </p:cTn>
                                        <p:tgtEl>
                                          <p:spTgt spid="6"/>
                                        </p:tgtEl>
                                        <p:attrNameLst>
                                          <p:attrName>style.visibility</p:attrName>
                                        </p:attrNameLst>
                                      </p:cBhvr>
                                      <p:to>
                                        <p:strVal val="hidden"/>
                                      </p:to>
                                    </p:set>
                                  </p:childTnLst>
                                </p:cTn>
                              </p:par>
                              <p:par>
                                <p:cTn id="47" presetID="2"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4500" fill="hold"/>
                                        <p:tgtEl>
                                          <p:spTgt spid="7"/>
                                        </p:tgtEl>
                                        <p:attrNameLst>
                                          <p:attrName>ppt_x</p:attrName>
                                        </p:attrNameLst>
                                      </p:cBhvr>
                                      <p:tavLst>
                                        <p:tav tm="0">
                                          <p:val>
                                            <p:strVal val="1+#ppt_w/2"/>
                                          </p:val>
                                        </p:tav>
                                        <p:tav tm="100000">
                                          <p:val>
                                            <p:strVal val="#ppt_x"/>
                                          </p:val>
                                        </p:tav>
                                      </p:tavLst>
                                    </p:anim>
                                    <p:anim calcmode="lin" valueType="num">
                                      <p:cBhvr additive="base">
                                        <p:cTn id="50" dur="4500" fill="hold"/>
                                        <p:tgtEl>
                                          <p:spTgt spid="7"/>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4500" fill="hold"/>
                                        <p:tgtEl>
                                          <p:spTgt spid="7"/>
                                        </p:tgtEl>
                                        <p:attrNameLst>
                                          <p:attrName>ppt_w</p:attrName>
                                        </p:attrNameLst>
                                      </p:cBhvr>
                                      <p:tavLst>
                                        <p:tav tm="0">
                                          <p:val>
                                            <p:strVal val="#ppt_w"/>
                                          </p:val>
                                        </p:tav>
                                        <p:tav tm="100000">
                                          <p:val>
                                            <p:strVal val="#ppt_w"/>
                                          </p:val>
                                        </p:tav>
                                      </p:tavLst>
                                    </p:anim>
                                    <p:anim calcmode="lin" valueType="num">
                                      <p:cBhvr>
                                        <p:cTn id="54" dur="4500" fill="hold"/>
                                        <p:tgtEl>
                                          <p:spTgt spid="7"/>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500" fill="hold"/>
                                        <p:tgtEl>
                                          <p:spTgt spid="7"/>
                                        </p:tgtEl>
                                        <p:attrNameLst>
                                          <p:attrName>r</p:attrName>
                                        </p:attrNameLst>
                                      </p:cBhvr>
                                    </p:animRot>
                                  </p:childTnLst>
                                </p:cTn>
                              </p:par>
                              <p:par>
                                <p:cTn id="57" presetID="2" presetClass="exit" presetSubtype="2" fill="hold" grpId="3" nodeType="withEffect">
                                  <p:stCondLst>
                                    <p:cond delay="0"/>
                                  </p:stCondLst>
                                  <p:childTnLst>
                                    <p:anim calcmode="lin" valueType="num">
                                      <p:cBhvr additive="base">
                                        <p:cTn id="58" dur="4500"/>
                                        <p:tgtEl>
                                          <p:spTgt spid="7"/>
                                        </p:tgtEl>
                                        <p:attrNameLst>
                                          <p:attrName>ppt_x</p:attrName>
                                        </p:attrNameLst>
                                      </p:cBhvr>
                                      <p:tavLst>
                                        <p:tav tm="0">
                                          <p:val>
                                            <p:strVal val="ppt_x"/>
                                          </p:val>
                                        </p:tav>
                                        <p:tav tm="100000">
                                          <p:val>
                                            <p:strVal val="1+ppt_w/2"/>
                                          </p:val>
                                        </p:tav>
                                      </p:tavLst>
                                    </p:anim>
                                    <p:anim calcmode="lin" valueType="num">
                                      <p:cBhvr additive="base">
                                        <p:cTn id="59" dur="4500"/>
                                        <p:tgtEl>
                                          <p:spTgt spid="7"/>
                                        </p:tgtEl>
                                        <p:attrNameLst>
                                          <p:attrName>ppt_y</p:attrName>
                                        </p:attrNameLst>
                                      </p:cBhvr>
                                      <p:tavLst>
                                        <p:tav tm="0">
                                          <p:val>
                                            <p:strVal val="ppt_y"/>
                                          </p:val>
                                        </p:tav>
                                        <p:tav tm="100000">
                                          <p:val>
                                            <p:strVal val="ppt_y"/>
                                          </p:val>
                                        </p:tav>
                                      </p:tavLst>
                                    </p:anim>
                                    <p:set>
                                      <p:cBhvr>
                                        <p:cTn id="60" dur="1" fill="hold">
                                          <p:stCondLst>
                                            <p:cond delay="4499"/>
                                          </p:stCondLst>
                                        </p:cTn>
                                        <p:tgtEl>
                                          <p:spTgt spid="7"/>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4500" fill="hold"/>
                                        <p:tgtEl>
                                          <p:spTgt spid="8"/>
                                        </p:tgtEl>
                                        <p:attrNameLst>
                                          <p:attrName>ppt_x</p:attrName>
                                        </p:attrNameLst>
                                      </p:cBhvr>
                                      <p:tavLst>
                                        <p:tav tm="0">
                                          <p:val>
                                            <p:strVal val="0-#ppt_w/2"/>
                                          </p:val>
                                        </p:tav>
                                        <p:tav tm="100000">
                                          <p:val>
                                            <p:strVal val="#ppt_x"/>
                                          </p:val>
                                        </p:tav>
                                      </p:tavLst>
                                    </p:anim>
                                    <p:anim calcmode="lin" valueType="num">
                                      <p:cBhvr additive="base">
                                        <p:cTn id="64" dur="4500" fill="hold"/>
                                        <p:tgtEl>
                                          <p:spTgt spid="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4500" fill="hold"/>
                                        <p:tgtEl>
                                          <p:spTgt spid="8"/>
                                        </p:tgtEl>
                                        <p:attrNameLst>
                                          <p:attrName>ppt_w</p:attrName>
                                        </p:attrNameLst>
                                      </p:cBhvr>
                                      <p:tavLst>
                                        <p:tav tm="0">
                                          <p:val>
                                            <p:strVal val="#ppt_w"/>
                                          </p:val>
                                        </p:tav>
                                        <p:tav tm="100000">
                                          <p:val>
                                            <p:strVal val="#ppt_w"/>
                                          </p:val>
                                        </p:tav>
                                      </p:tavLst>
                                    </p:anim>
                                    <p:anim calcmode="lin" valueType="num">
                                      <p:cBhvr>
                                        <p:cTn id="68" dur="4500" fill="hold"/>
                                        <p:tgtEl>
                                          <p:spTgt spid="8"/>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500" fill="hold"/>
                                        <p:tgtEl>
                                          <p:spTgt spid="8"/>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500"/>
                                        <p:tgtEl>
                                          <p:spTgt spid="8"/>
                                        </p:tgtEl>
                                        <p:attrNameLst>
                                          <p:attrName>ppt_x</p:attrName>
                                        </p:attrNameLst>
                                      </p:cBhvr>
                                      <p:tavLst>
                                        <p:tav tm="0">
                                          <p:val>
                                            <p:strVal val="ppt_x"/>
                                          </p:val>
                                        </p:tav>
                                        <p:tav tm="100000">
                                          <p:val>
                                            <p:strVal val="0-ppt_w/2"/>
                                          </p:val>
                                        </p:tav>
                                      </p:tavLst>
                                    </p:anim>
                                    <p:anim calcmode="lin" valueType="num">
                                      <p:cBhvr additive="base">
                                        <p:cTn id="73" dur="4500"/>
                                        <p:tgtEl>
                                          <p:spTgt spid="8"/>
                                        </p:tgtEl>
                                        <p:attrNameLst>
                                          <p:attrName>ppt_y</p:attrName>
                                        </p:attrNameLst>
                                      </p:cBhvr>
                                      <p:tavLst>
                                        <p:tav tm="0">
                                          <p:val>
                                            <p:strVal val="ppt_y"/>
                                          </p:val>
                                        </p:tav>
                                        <p:tav tm="100000">
                                          <p:val>
                                            <p:strVal val="ppt_y"/>
                                          </p:val>
                                        </p:tav>
                                      </p:tavLst>
                                    </p:anim>
                                    <p:set>
                                      <p:cBhvr>
                                        <p:cTn id="74" dur="1" fill="hold">
                                          <p:stCondLst>
                                            <p:cond delay="4499"/>
                                          </p:stCondLst>
                                        </p:cTn>
                                        <p:tgtEl>
                                          <p:spTgt spid="8"/>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4500" fill="hold"/>
                                        <p:tgtEl>
                                          <p:spTgt spid="9"/>
                                        </p:tgtEl>
                                        <p:attrNameLst>
                                          <p:attrName>ppt_x</p:attrName>
                                        </p:attrNameLst>
                                      </p:cBhvr>
                                      <p:tavLst>
                                        <p:tav tm="0">
                                          <p:val>
                                            <p:strVal val="0-#ppt_w/2"/>
                                          </p:val>
                                        </p:tav>
                                        <p:tav tm="100000">
                                          <p:val>
                                            <p:strVal val="#ppt_x"/>
                                          </p:val>
                                        </p:tav>
                                      </p:tavLst>
                                    </p:anim>
                                    <p:anim calcmode="lin" valueType="num">
                                      <p:cBhvr additive="base">
                                        <p:cTn id="78" dur="4500" fill="hold"/>
                                        <p:tgtEl>
                                          <p:spTgt spid="9"/>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4500" fill="hold"/>
                                        <p:tgtEl>
                                          <p:spTgt spid="9"/>
                                        </p:tgtEl>
                                        <p:attrNameLst>
                                          <p:attrName>ppt_w</p:attrName>
                                        </p:attrNameLst>
                                      </p:cBhvr>
                                      <p:tavLst>
                                        <p:tav tm="0">
                                          <p:val>
                                            <p:strVal val="#ppt_w"/>
                                          </p:val>
                                        </p:tav>
                                        <p:tav tm="100000">
                                          <p:val>
                                            <p:strVal val="#ppt_w"/>
                                          </p:val>
                                        </p:tav>
                                      </p:tavLst>
                                    </p:anim>
                                    <p:anim calcmode="lin" valueType="num">
                                      <p:cBhvr>
                                        <p:cTn id="82" dur="4500" fill="hold"/>
                                        <p:tgtEl>
                                          <p:spTgt spid="9"/>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500" fill="hold"/>
                                        <p:tgtEl>
                                          <p:spTgt spid="9"/>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500"/>
                                        <p:tgtEl>
                                          <p:spTgt spid="9"/>
                                        </p:tgtEl>
                                        <p:attrNameLst>
                                          <p:attrName>ppt_x</p:attrName>
                                        </p:attrNameLst>
                                      </p:cBhvr>
                                      <p:tavLst>
                                        <p:tav tm="0">
                                          <p:val>
                                            <p:strVal val="ppt_x"/>
                                          </p:val>
                                        </p:tav>
                                        <p:tav tm="100000">
                                          <p:val>
                                            <p:strVal val="0-ppt_w/2"/>
                                          </p:val>
                                        </p:tav>
                                      </p:tavLst>
                                    </p:anim>
                                    <p:anim calcmode="lin" valueType="num">
                                      <p:cBhvr additive="base">
                                        <p:cTn id="87" dur="4500"/>
                                        <p:tgtEl>
                                          <p:spTgt spid="9"/>
                                        </p:tgtEl>
                                        <p:attrNameLst>
                                          <p:attrName>ppt_y</p:attrName>
                                        </p:attrNameLst>
                                      </p:cBhvr>
                                      <p:tavLst>
                                        <p:tav tm="0">
                                          <p:val>
                                            <p:strVal val="ppt_y"/>
                                          </p:val>
                                        </p:tav>
                                        <p:tav tm="100000">
                                          <p:val>
                                            <p:strVal val="ppt_y"/>
                                          </p:val>
                                        </p:tav>
                                      </p:tavLst>
                                    </p:anim>
                                    <p:set>
                                      <p:cBhvr>
                                        <p:cTn id="88" dur="1" fill="hold">
                                          <p:stCondLst>
                                            <p:cond delay="4499"/>
                                          </p:stCondLst>
                                        </p:cTn>
                                        <p:tgtEl>
                                          <p:spTgt spid="9"/>
                                        </p:tgtEl>
                                        <p:attrNameLst>
                                          <p:attrName>style.visibility</p:attrName>
                                        </p:attrNameLst>
                                      </p:cBhvr>
                                      <p:to>
                                        <p:strVal val="hidden"/>
                                      </p:to>
                                    </p:set>
                                  </p:childTnLst>
                                </p:cTn>
                              </p:par>
                              <p:par>
                                <p:cTn id="89" presetID="2" presetClass="entr" presetSubtype="8" fill="hold" grpId="0"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additive="base">
                                        <p:cTn id="91" dur="4500" fill="hold"/>
                                        <p:tgtEl>
                                          <p:spTgt spid="10"/>
                                        </p:tgtEl>
                                        <p:attrNameLst>
                                          <p:attrName>ppt_x</p:attrName>
                                        </p:attrNameLst>
                                      </p:cBhvr>
                                      <p:tavLst>
                                        <p:tav tm="0">
                                          <p:val>
                                            <p:strVal val="0-#ppt_w/2"/>
                                          </p:val>
                                        </p:tav>
                                        <p:tav tm="100000">
                                          <p:val>
                                            <p:strVal val="#ppt_x"/>
                                          </p:val>
                                        </p:tav>
                                      </p:tavLst>
                                    </p:anim>
                                    <p:anim calcmode="lin" valueType="num">
                                      <p:cBhvr additive="base">
                                        <p:cTn id="92" dur="4500" fill="hold"/>
                                        <p:tgtEl>
                                          <p:spTgt spid="10"/>
                                        </p:tgtEl>
                                        <p:attrNameLst>
                                          <p:attrName>ppt_y</p:attrName>
                                        </p:attrNameLst>
                                      </p:cBhvr>
                                      <p:tavLst>
                                        <p:tav tm="0">
                                          <p:val>
                                            <p:strVal val="#ppt_y"/>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10"/>
                                        </p:tgtEl>
                                        <p:attrNameLst>
                                          <p:attrName>style.visibility</p:attrName>
                                        </p:attrNameLst>
                                      </p:cBhvr>
                                      <p:to>
                                        <p:strVal val="visible"/>
                                      </p:to>
                                    </p:set>
                                    <p:anim calcmode="lin" valueType="num">
                                      <p:cBhvr>
                                        <p:cTn id="95" dur="4500" fill="hold"/>
                                        <p:tgtEl>
                                          <p:spTgt spid="10"/>
                                        </p:tgtEl>
                                        <p:attrNameLst>
                                          <p:attrName>ppt_w</p:attrName>
                                        </p:attrNameLst>
                                      </p:cBhvr>
                                      <p:tavLst>
                                        <p:tav tm="0">
                                          <p:val>
                                            <p:strVal val="#ppt_w"/>
                                          </p:val>
                                        </p:tav>
                                        <p:tav tm="100000">
                                          <p:val>
                                            <p:strVal val="#ppt_w"/>
                                          </p:val>
                                        </p:tav>
                                      </p:tavLst>
                                    </p:anim>
                                    <p:anim calcmode="lin" valueType="num">
                                      <p:cBhvr>
                                        <p:cTn id="96" dur="4500" fill="hold"/>
                                        <p:tgtEl>
                                          <p:spTgt spid="10"/>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grpId="2" nodeType="withEffect">
                                  <p:stCondLst>
                                    <p:cond delay="0"/>
                                  </p:stCondLst>
                                  <p:childTnLst>
                                    <p:animRot by="-21600000">
                                      <p:cBhvr>
                                        <p:cTn id="98" dur="4500" fill="hold"/>
                                        <p:tgtEl>
                                          <p:spTgt spid="10"/>
                                        </p:tgtEl>
                                        <p:attrNameLst>
                                          <p:attrName>r</p:attrName>
                                        </p:attrNameLst>
                                      </p:cBhvr>
                                    </p:animRot>
                                  </p:childTnLst>
                                </p:cTn>
                              </p:par>
                              <p:par>
                                <p:cTn id="99" presetID="2" presetClass="exit" presetSubtype="8" fill="hold" grpId="3" nodeType="withEffect">
                                  <p:stCondLst>
                                    <p:cond delay="0"/>
                                  </p:stCondLst>
                                  <p:childTnLst>
                                    <p:anim calcmode="lin" valueType="num">
                                      <p:cBhvr additive="base">
                                        <p:cTn id="100" dur="4500"/>
                                        <p:tgtEl>
                                          <p:spTgt spid="10"/>
                                        </p:tgtEl>
                                        <p:attrNameLst>
                                          <p:attrName>ppt_x</p:attrName>
                                        </p:attrNameLst>
                                      </p:cBhvr>
                                      <p:tavLst>
                                        <p:tav tm="0">
                                          <p:val>
                                            <p:strVal val="ppt_x"/>
                                          </p:val>
                                        </p:tav>
                                        <p:tav tm="100000">
                                          <p:val>
                                            <p:strVal val="0-ppt_w/2"/>
                                          </p:val>
                                        </p:tav>
                                      </p:tavLst>
                                    </p:anim>
                                    <p:anim calcmode="lin" valueType="num">
                                      <p:cBhvr additive="base">
                                        <p:cTn id="101" dur="4500"/>
                                        <p:tgtEl>
                                          <p:spTgt spid="10"/>
                                        </p:tgtEl>
                                        <p:attrNameLst>
                                          <p:attrName>ppt_y</p:attrName>
                                        </p:attrNameLst>
                                      </p:cBhvr>
                                      <p:tavLst>
                                        <p:tav tm="0">
                                          <p:val>
                                            <p:strVal val="ppt_y"/>
                                          </p:val>
                                        </p:tav>
                                        <p:tav tm="100000">
                                          <p:val>
                                            <p:strVal val="ppt_y"/>
                                          </p:val>
                                        </p:tav>
                                      </p:tavLst>
                                    </p:anim>
                                    <p:set>
                                      <p:cBhvr>
                                        <p:cTn id="102" dur="1" fill="hold">
                                          <p:stCondLst>
                                            <p:cond delay="4499"/>
                                          </p:stCondLst>
                                        </p:cTn>
                                        <p:tgtEl>
                                          <p:spTgt spid="10"/>
                                        </p:tgtEl>
                                        <p:attrNameLst>
                                          <p:attrName>style.visibility</p:attrName>
                                        </p:attrNameLst>
                                      </p:cBhvr>
                                      <p:to>
                                        <p:strVal val="hidden"/>
                                      </p:to>
                                    </p:set>
                                  </p:childTnLst>
                                </p:cTn>
                              </p:par>
                              <p:par>
                                <p:cTn id="103" presetID="2" presetClass="entr" presetSubtype="8"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4500" fill="hold"/>
                                        <p:tgtEl>
                                          <p:spTgt spid="11"/>
                                        </p:tgtEl>
                                        <p:attrNameLst>
                                          <p:attrName>ppt_x</p:attrName>
                                        </p:attrNameLst>
                                      </p:cBhvr>
                                      <p:tavLst>
                                        <p:tav tm="0">
                                          <p:val>
                                            <p:strVal val="0-#ppt_w/2"/>
                                          </p:val>
                                        </p:tav>
                                        <p:tav tm="100000">
                                          <p:val>
                                            <p:strVal val="#ppt_x"/>
                                          </p:val>
                                        </p:tav>
                                      </p:tavLst>
                                    </p:anim>
                                    <p:anim calcmode="lin" valueType="num">
                                      <p:cBhvr additive="base">
                                        <p:cTn id="106" dur="4500" fill="hold"/>
                                        <p:tgtEl>
                                          <p:spTgt spid="11"/>
                                        </p:tgtEl>
                                        <p:attrNameLst>
                                          <p:attrName>ppt_y</p:attrName>
                                        </p:attrNameLst>
                                      </p:cBhvr>
                                      <p:tavLst>
                                        <p:tav tm="0">
                                          <p:val>
                                            <p:strVal val="#ppt_y"/>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4500" fill="hold"/>
                                        <p:tgtEl>
                                          <p:spTgt spid="11"/>
                                        </p:tgtEl>
                                        <p:attrNameLst>
                                          <p:attrName>ppt_w</p:attrName>
                                        </p:attrNameLst>
                                      </p:cBhvr>
                                      <p:tavLst>
                                        <p:tav tm="0">
                                          <p:val>
                                            <p:strVal val="#ppt_w"/>
                                          </p:val>
                                        </p:tav>
                                        <p:tav tm="100000">
                                          <p:val>
                                            <p:strVal val="#ppt_w"/>
                                          </p:val>
                                        </p:tav>
                                      </p:tavLst>
                                    </p:anim>
                                    <p:anim calcmode="lin" valueType="num">
                                      <p:cBhvr>
                                        <p:cTn id="110" dur="4500" fill="hold"/>
                                        <p:tgtEl>
                                          <p:spTgt spid="11"/>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grpId="2" nodeType="withEffect">
                                  <p:stCondLst>
                                    <p:cond delay="0"/>
                                  </p:stCondLst>
                                  <p:childTnLst>
                                    <p:animRot by="-21600000">
                                      <p:cBhvr>
                                        <p:cTn id="112" dur="4500" fill="hold"/>
                                        <p:tgtEl>
                                          <p:spTgt spid="11"/>
                                        </p:tgtEl>
                                        <p:attrNameLst>
                                          <p:attrName>r</p:attrName>
                                        </p:attrNameLst>
                                      </p:cBhvr>
                                    </p:animRot>
                                  </p:childTnLst>
                                </p:cTn>
                              </p:par>
                              <p:par>
                                <p:cTn id="113" presetID="2" presetClass="exit" presetSubtype="8" fill="hold" grpId="3" nodeType="withEffect">
                                  <p:stCondLst>
                                    <p:cond delay="0"/>
                                  </p:stCondLst>
                                  <p:childTnLst>
                                    <p:anim calcmode="lin" valueType="num">
                                      <p:cBhvr additive="base">
                                        <p:cTn id="114" dur="4500"/>
                                        <p:tgtEl>
                                          <p:spTgt spid="11"/>
                                        </p:tgtEl>
                                        <p:attrNameLst>
                                          <p:attrName>ppt_x</p:attrName>
                                        </p:attrNameLst>
                                      </p:cBhvr>
                                      <p:tavLst>
                                        <p:tav tm="0">
                                          <p:val>
                                            <p:strVal val="ppt_x"/>
                                          </p:val>
                                        </p:tav>
                                        <p:tav tm="100000">
                                          <p:val>
                                            <p:strVal val="0-ppt_w/2"/>
                                          </p:val>
                                        </p:tav>
                                      </p:tavLst>
                                    </p:anim>
                                    <p:anim calcmode="lin" valueType="num">
                                      <p:cBhvr additive="base">
                                        <p:cTn id="115" dur="4500"/>
                                        <p:tgtEl>
                                          <p:spTgt spid="11"/>
                                        </p:tgtEl>
                                        <p:attrNameLst>
                                          <p:attrName>ppt_y</p:attrName>
                                        </p:attrNameLst>
                                      </p:cBhvr>
                                      <p:tavLst>
                                        <p:tav tm="0">
                                          <p:val>
                                            <p:strVal val="ppt_y"/>
                                          </p:val>
                                        </p:tav>
                                        <p:tav tm="100000">
                                          <p:val>
                                            <p:strVal val="ppt_y"/>
                                          </p:val>
                                        </p:tav>
                                      </p:tavLst>
                                    </p:anim>
                                    <p:set>
                                      <p:cBhvr>
                                        <p:cTn id="116" dur="1" fill="hold">
                                          <p:stCondLst>
                                            <p:cond delay="4499"/>
                                          </p:stCondLst>
                                        </p:cTn>
                                        <p:tgtEl>
                                          <p:spTgt spid="11"/>
                                        </p:tgtEl>
                                        <p:attrNameLst>
                                          <p:attrName>style.visibility</p:attrName>
                                        </p:attrNameLst>
                                      </p:cBhvr>
                                      <p:to>
                                        <p:strVal val="hidden"/>
                                      </p:to>
                                    </p:set>
                                  </p:childTnLst>
                                </p:cTn>
                              </p:par>
                              <p:par>
                                <p:cTn id="117" presetID="16" presetClass="entr" presetSubtype="37" fill="hold" nodeType="withEffect">
                                  <p:stCondLst>
                                    <p:cond delay="750"/>
                                  </p:stCondLst>
                                  <p:childTnLst>
                                    <p:set>
                                      <p:cBhvr>
                                        <p:cTn id="118" dur="1" fill="hold">
                                          <p:stCondLst>
                                            <p:cond delay="0"/>
                                          </p:stCondLst>
                                        </p:cTn>
                                        <p:tgtEl>
                                          <p:spTgt spid="2"/>
                                        </p:tgtEl>
                                        <p:attrNameLst>
                                          <p:attrName>style.visibility</p:attrName>
                                        </p:attrNameLst>
                                      </p:cBhvr>
                                      <p:to>
                                        <p:strVal val="visible"/>
                                      </p:to>
                                    </p:set>
                                    <p:animEffect transition="in" filter="barn(outVertical)">
                                      <p:cBhvr>
                                        <p:cTn id="119" dur="3500"/>
                                        <p:tgtEl>
                                          <p:spTgt spid="2"/>
                                        </p:tgtEl>
                                      </p:cBhvr>
                                    </p:animEffect>
                                  </p:childTnLst>
                                </p:cTn>
                              </p:par>
                              <p:par>
                                <p:cTn id="120" presetID="23" presetClass="entr" presetSubtype="288" fill="hold" nodeType="withEffect">
                                  <p:stCondLst>
                                    <p:cond delay="75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500" fill="hold"/>
                                        <p:tgtEl>
                                          <p:spTgt spid="2"/>
                                        </p:tgtEl>
                                        <p:attrNameLst>
                                          <p:attrName>ppt_w</p:attrName>
                                        </p:attrNameLst>
                                      </p:cBhvr>
                                      <p:tavLst>
                                        <p:tav tm="0">
                                          <p:val>
                                            <p:strVal val="4/3*#ppt_w"/>
                                          </p:val>
                                        </p:tav>
                                        <p:tav tm="100000">
                                          <p:val>
                                            <p:strVal val="#ppt_w"/>
                                          </p:val>
                                        </p:tav>
                                      </p:tavLst>
                                    </p:anim>
                                    <p:anim calcmode="lin" valueType="num">
                                      <p:cBhvr>
                                        <p:cTn id="123" dur="3500" fill="hold"/>
                                        <p:tgtEl>
                                          <p:spTgt spid="2"/>
                                        </p:tgtEl>
                                        <p:attrNameLst>
                                          <p:attrName>ppt_h</p:attrName>
                                        </p:attrNameLst>
                                      </p:cBhvr>
                                      <p:tavLst>
                                        <p:tav tm="0">
                                          <p:val>
                                            <p:strVal val="4/3*#ppt_h"/>
                                          </p:val>
                                        </p:tav>
                                        <p:tav tm="100000">
                                          <p:val>
                                            <p:strVal val="#ppt_h"/>
                                          </p:val>
                                        </p:tav>
                                      </p:tavLst>
                                    </p:anim>
                                  </p:childTnLst>
                                </p:cTn>
                              </p:par>
                              <p:par>
                                <p:cTn id="124" presetID="9" presetClass="emph" presetSubtype="0" grpId="0" nodeType="withEffect">
                                  <p:stCondLst>
                                    <p:cond delay="0"/>
                                  </p:stCondLst>
                                  <p:childTnLst>
                                    <p:set>
                                      <p:cBhvr rctx="PPT">
                                        <p:cTn id="125" dur="indefinite"/>
                                        <p:tgtEl>
                                          <p:spTgt spid="12"/>
                                        </p:tgtEl>
                                        <p:attrNameLst>
                                          <p:attrName>style.opacity</p:attrName>
                                        </p:attrNameLst>
                                      </p:cBhvr>
                                      <p:to>
                                        <p:strVal val="0"/>
                                      </p:to>
                                    </p:set>
                                    <p:animEffect filter="image" prLst="opacity: 0">
                                      <p:cBhvr rctx="IE">
                                        <p:cTn id="126"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381"/>
            <a:ext cx="9144000" cy="5152881"/>
          </a:xfrm>
          <a:prstGeom prst="rect">
            <a:avLst/>
          </a:prstGeom>
          <a:noFill/>
          <a:ln>
            <a:noFill/>
          </a:ln>
        </p:spPr>
      </p:pic>
      <p:grpSp>
        <p:nvGrpSpPr>
          <p:cNvPr id="4" name="3 Grupo"/>
          <p:cNvGrpSpPr/>
          <p:nvPr/>
        </p:nvGrpSpPr>
        <p:grpSpPr>
          <a:xfrm>
            <a:off x="0" y="-2123982"/>
            <a:ext cx="9144000" cy="4247964"/>
            <a:chOff x="1980000" y="-3348000"/>
            <a:chExt cx="5143500" cy="4247964"/>
          </a:xfrm>
          <a:noFill/>
        </p:grpSpPr>
        <p:grpSp>
          <p:nvGrpSpPr>
            <p:cNvPr id="17" name="16 Grupo"/>
            <p:cNvGrpSpPr/>
            <p:nvPr/>
          </p:nvGrpSpPr>
          <p:grpSpPr>
            <a:xfrm flipH="1" flipV="1">
              <a:off x="1980000" y="-3348000"/>
              <a:ext cx="5143500" cy="4247964"/>
              <a:chOff x="2051720" y="4227934"/>
              <a:chExt cx="5143500" cy="4247964"/>
            </a:xfrm>
            <a:grpFill/>
          </p:grpSpPr>
          <p:sp>
            <p:nvSpPr>
              <p:cNvPr id="18" name="17 Arco de bloque"/>
              <p:cNvSpPr/>
              <p:nvPr/>
            </p:nvSpPr>
            <p:spPr>
              <a:xfrm>
                <a:off x="2820289" y="4990232"/>
                <a:ext cx="3606362" cy="2615838"/>
              </a:xfrm>
              <a:prstGeom prst="blockArc">
                <a:avLst>
                  <a:gd name="adj1" fmla="val 10733983"/>
                  <a:gd name="adj2" fmla="val 89243"/>
                  <a:gd name="adj3" fmla="val 8873"/>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406444" y="4601677"/>
                <a:ext cx="4434052" cy="3500480"/>
              </a:xfrm>
              <a:prstGeom prst="blockArc">
                <a:avLst>
                  <a:gd name="adj1" fmla="val 10802897"/>
                  <a:gd name="adj2" fmla="val 12346"/>
                  <a:gd name="adj3" fmla="val 6954"/>
                </a:avLst>
              </a:prstGeom>
              <a:grpFill/>
              <a:ln w="50800">
                <a:solidFill>
                  <a:srgbClr val="CC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2051720" y="4227934"/>
                <a:ext cx="5143500" cy="4247964"/>
              </a:xfrm>
              <a:prstGeom prst="blockArc">
                <a:avLst>
                  <a:gd name="adj1" fmla="val 10802897"/>
                  <a:gd name="adj2" fmla="val 29958"/>
                  <a:gd name="adj3" fmla="val 5167"/>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1" name="40 Arco de bloque"/>
            <p:cNvSpPr/>
            <p:nvPr/>
          </p:nvSpPr>
          <p:spPr>
            <a:xfrm flipH="1" flipV="1">
              <a:off x="3203848" y="-1964754"/>
              <a:ext cx="2700432" cy="1656184"/>
            </a:xfrm>
            <a:prstGeom prst="blockArc">
              <a:avLst>
                <a:gd name="adj1" fmla="val 10733983"/>
                <a:gd name="adj2" fmla="val 97148"/>
                <a:gd name="adj3" fmla="val 14535"/>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42" name="41 Grupo"/>
          <p:cNvGrpSpPr/>
          <p:nvPr/>
        </p:nvGrpSpPr>
        <p:grpSpPr>
          <a:xfrm rot="10800000">
            <a:off x="0" y="3019518"/>
            <a:ext cx="9144000" cy="4247964"/>
            <a:chOff x="1980000" y="-3348000"/>
            <a:chExt cx="5143500" cy="4247964"/>
          </a:xfrm>
          <a:noFill/>
        </p:grpSpPr>
        <p:grpSp>
          <p:nvGrpSpPr>
            <p:cNvPr id="43" name="42 Grupo"/>
            <p:cNvGrpSpPr/>
            <p:nvPr/>
          </p:nvGrpSpPr>
          <p:grpSpPr>
            <a:xfrm flipH="1" flipV="1">
              <a:off x="1980000" y="-3348000"/>
              <a:ext cx="5143500" cy="4247964"/>
              <a:chOff x="2051720" y="4227934"/>
              <a:chExt cx="5143500" cy="4247964"/>
            </a:xfrm>
            <a:grpFill/>
          </p:grpSpPr>
          <p:sp>
            <p:nvSpPr>
              <p:cNvPr id="45" name="44 Arco de bloque"/>
              <p:cNvSpPr/>
              <p:nvPr/>
            </p:nvSpPr>
            <p:spPr>
              <a:xfrm>
                <a:off x="2820289" y="4990232"/>
                <a:ext cx="3606362" cy="2615838"/>
              </a:xfrm>
              <a:prstGeom prst="blockArc">
                <a:avLst>
                  <a:gd name="adj1" fmla="val 10733983"/>
                  <a:gd name="adj2" fmla="val 89243"/>
                  <a:gd name="adj3" fmla="val 8873"/>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a:off x="2406444" y="4601677"/>
                <a:ext cx="4434052" cy="3500480"/>
              </a:xfrm>
              <a:prstGeom prst="blockArc">
                <a:avLst>
                  <a:gd name="adj1" fmla="val 10802897"/>
                  <a:gd name="adj2" fmla="val 12346"/>
                  <a:gd name="adj3" fmla="val 6954"/>
                </a:avLst>
              </a:prstGeom>
              <a:grpFill/>
              <a:ln w="50800">
                <a:solidFill>
                  <a:srgbClr val="CC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2051720" y="4227934"/>
                <a:ext cx="5143500" cy="4247964"/>
              </a:xfrm>
              <a:prstGeom prst="blockArc">
                <a:avLst>
                  <a:gd name="adj1" fmla="val 10802897"/>
                  <a:gd name="adj2" fmla="val 29958"/>
                  <a:gd name="adj3" fmla="val 5167"/>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4" name="43 Arco de bloque"/>
            <p:cNvSpPr/>
            <p:nvPr/>
          </p:nvSpPr>
          <p:spPr>
            <a:xfrm flipH="1" flipV="1">
              <a:off x="3203848" y="-1964754"/>
              <a:ext cx="2700432" cy="1656184"/>
            </a:xfrm>
            <a:prstGeom prst="blockArc">
              <a:avLst>
                <a:gd name="adj1" fmla="val 10733983"/>
                <a:gd name="adj2" fmla="val 97148"/>
                <a:gd name="adj3" fmla="val 14535"/>
              </a:avLst>
            </a:prstGeom>
            <a:grpFill/>
            <a:ln>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grpSp>
        <p:nvGrpSpPr>
          <p:cNvPr id="25" name="24 Grupo"/>
          <p:cNvGrpSpPr/>
          <p:nvPr/>
        </p:nvGrpSpPr>
        <p:grpSpPr>
          <a:xfrm>
            <a:off x="755576" y="339502"/>
            <a:ext cx="7632848" cy="4392488"/>
            <a:chOff x="4716016" y="-5781178"/>
            <a:chExt cx="7632848" cy="4392488"/>
          </a:xfrm>
        </p:grpSpPr>
        <p:sp>
          <p:nvSpPr>
            <p:cNvPr id="26" name="25 Rectángulo redondeado"/>
            <p:cNvSpPr/>
            <p:nvPr/>
          </p:nvSpPr>
          <p:spPr>
            <a:xfrm>
              <a:off x="4716016" y="-5781178"/>
              <a:ext cx="7632848" cy="4392488"/>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redondeado"/>
            <p:cNvSpPr/>
            <p:nvPr/>
          </p:nvSpPr>
          <p:spPr>
            <a:xfrm>
              <a:off x="5580112" y="-5061098"/>
              <a:ext cx="5896272" cy="2952328"/>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redondeado"/>
            <p:cNvSpPr/>
            <p:nvPr/>
          </p:nvSpPr>
          <p:spPr>
            <a:xfrm>
              <a:off x="6624000" y="-4341018"/>
              <a:ext cx="3888432" cy="1440160"/>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a:off x="755576" y="339502"/>
            <a:ext cx="7632848" cy="4392488"/>
            <a:chOff x="4716016" y="-5781178"/>
            <a:chExt cx="7632848" cy="4392488"/>
          </a:xfrm>
        </p:grpSpPr>
        <p:sp>
          <p:nvSpPr>
            <p:cNvPr id="22" name="21 Rectángulo redondeado"/>
            <p:cNvSpPr/>
            <p:nvPr/>
          </p:nvSpPr>
          <p:spPr>
            <a:xfrm>
              <a:off x="4716016" y="-5781178"/>
              <a:ext cx="7632848" cy="4392488"/>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redondeado"/>
            <p:cNvSpPr/>
            <p:nvPr/>
          </p:nvSpPr>
          <p:spPr>
            <a:xfrm>
              <a:off x="5580112" y="-5061098"/>
              <a:ext cx="5896272" cy="2952328"/>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redondeado"/>
            <p:cNvSpPr/>
            <p:nvPr/>
          </p:nvSpPr>
          <p:spPr>
            <a:xfrm>
              <a:off x="6624000" y="-4341018"/>
              <a:ext cx="3888432" cy="1440160"/>
            </a:xfrm>
            <a:prstGeom prst="roundRect">
              <a:avLst>
                <a:gd name="adj" fmla="val 40605"/>
              </a:avLst>
            </a:prstGeom>
            <a:noFill/>
            <a:ln w="88900">
              <a:solidFill>
                <a:srgbClr val="CC99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0" name="29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4233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2" presetClass="exit" presetSubtype="4" fill="hold" nodeType="withEffect">
                                  <p:stCondLst>
                                    <p:cond delay="0"/>
                                  </p:stCondLst>
                                  <p:childTnLst>
                                    <p:anim calcmode="lin" valueType="num">
                                      <p:cBhvr additive="base">
                                        <p:cTn id="12" dur="3500"/>
                                        <p:tgtEl>
                                          <p:spTgt spid="4"/>
                                        </p:tgtEl>
                                        <p:attrNameLst>
                                          <p:attrName>ppt_x</p:attrName>
                                        </p:attrNameLst>
                                      </p:cBhvr>
                                      <p:tavLst>
                                        <p:tav tm="0">
                                          <p:val>
                                            <p:strVal val="ppt_x"/>
                                          </p:val>
                                        </p:tav>
                                        <p:tav tm="100000">
                                          <p:val>
                                            <p:strVal val="ppt_x"/>
                                          </p:val>
                                        </p:tav>
                                      </p:tavLst>
                                    </p:anim>
                                    <p:anim calcmode="lin" valueType="num">
                                      <p:cBhvr additive="base">
                                        <p:cTn id="13" dur="3500"/>
                                        <p:tgtEl>
                                          <p:spTgt spid="4"/>
                                        </p:tgtEl>
                                        <p:attrNameLst>
                                          <p:attrName>ppt_y</p:attrName>
                                        </p:attrNameLst>
                                      </p:cBhvr>
                                      <p:tavLst>
                                        <p:tav tm="0">
                                          <p:val>
                                            <p:strVal val="ppt_y"/>
                                          </p:val>
                                        </p:tav>
                                        <p:tav tm="100000">
                                          <p:val>
                                            <p:strVal val="1+ppt_h/2"/>
                                          </p:val>
                                        </p:tav>
                                      </p:tavLst>
                                    </p:anim>
                                    <p:set>
                                      <p:cBhvr>
                                        <p:cTn id="14" dur="1" fill="hold">
                                          <p:stCondLst>
                                            <p:cond delay="3499"/>
                                          </p:stCondLst>
                                        </p:cTn>
                                        <p:tgtEl>
                                          <p:spTgt spid="4"/>
                                        </p:tgtEl>
                                        <p:attrNameLst>
                                          <p:attrName>style.visibility</p:attrName>
                                        </p:attrNameLst>
                                      </p:cBhvr>
                                      <p:to>
                                        <p:strVal val="hidden"/>
                                      </p:to>
                                    </p:set>
                                  </p:childTnLst>
                                </p:cTn>
                              </p:par>
                              <p:par>
                                <p:cTn id="15" presetID="17" presetClass="entr" presetSubtype="4"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3000" fill="hold"/>
                                        <p:tgtEl>
                                          <p:spTgt spid="42"/>
                                        </p:tgtEl>
                                        <p:attrNameLst>
                                          <p:attrName>ppt_x</p:attrName>
                                        </p:attrNameLst>
                                      </p:cBhvr>
                                      <p:tavLst>
                                        <p:tav tm="0">
                                          <p:val>
                                            <p:strVal val="#ppt_x"/>
                                          </p:val>
                                        </p:tav>
                                        <p:tav tm="100000">
                                          <p:val>
                                            <p:strVal val="#ppt_x"/>
                                          </p:val>
                                        </p:tav>
                                      </p:tavLst>
                                    </p:anim>
                                    <p:anim calcmode="lin" valueType="num">
                                      <p:cBhvr>
                                        <p:cTn id="18" dur="3000" fill="hold"/>
                                        <p:tgtEl>
                                          <p:spTgt spid="42"/>
                                        </p:tgtEl>
                                        <p:attrNameLst>
                                          <p:attrName>ppt_y</p:attrName>
                                        </p:attrNameLst>
                                      </p:cBhvr>
                                      <p:tavLst>
                                        <p:tav tm="0">
                                          <p:val>
                                            <p:strVal val="#ppt_y+#ppt_h/2"/>
                                          </p:val>
                                        </p:tav>
                                        <p:tav tm="100000">
                                          <p:val>
                                            <p:strVal val="#ppt_y"/>
                                          </p:val>
                                        </p:tav>
                                      </p:tavLst>
                                    </p:anim>
                                    <p:anim calcmode="lin" valueType="num">
                                      <p:cBhvr>
                                        <p:cTn id="19" dur="3000" fill="hold"/>
                                        <p:tgtEl>
                                          <p:spTgt spid="42"/>
                                        </p:tgtEl>
                                        <p:attrNameLst>
                                          <p:attrName>ppt_w</p:attrName>
                                        </p:attrNameLst>
                                      </p:cBhvr>
                                      <p:tavLst>
                                        <p:tav tm="0">
                                          <p:val>
                                            <p:strVal val="#ppt_w"/>
                                          </p:val>
                                        </p:tav>
                                        <p:tav tm="100000">
                                          <p:val>
                                            <p:strVal val="#ppt_w"/>
                                          </p:val>
                                        </p:tav>
                                      </p:tavLst>
                                    </p:anim>
                                    <p:anim calcmode="lin" valueType="num">
                                      <p:cBhvr>
                                        <p:cTn id="20" dur="3000" fill="hold"/>
                                        <p:tgtEl>
                                          <p:spTgt spid="42"/>
                                        </p:tgtEl>
                                        <p:attrNameLst>
                                          <p:attrName>ppt_h</p:attrName>
                                        </p:attrNameLst>
                                      </p:cBhvr>
                                      <p:tavLst>
                                        <p:tav tm="0">
                                          <p:val>
                                            <p:fltVal val="0"/>
                                          </p:val>
                                        </p:tav>
                                        <p:tav tm="100000">
                                          <p:val>
                                            <p:strVal val="#ppt_h"/>
                                          </p:val>
                                        </p:tav>
                                      </p:tavLst>
                                    </p:anim>
                                  </p:childTnLst>
                                </p:cTn>
                              </p:par>
                              <p:par>
                                <p:cTn id="21" presetID="2" presetClass="exit" presetSubtype="1" fill="hold" nodeType="withEffect">
                                  <p:stCondLst>
                                    <p:cond delay="0"/>
                                  </p:stCondLst>
                                  <p:childTnLst>
                                    <p:anim calcmode="lin" valueType="num">
                                      <p:cBhvr additive="base">
                                        <p:cTn id="22" dur="3500"/>
                                        <p:tgtEl>
                                          <p:spTgt spid="42"/>
                                        </p:tgtEl>
                                        <p:attrNameLst>
                                          <p:attrName>ppt_x</p:attrName>
                                        </p:attrNameLst>
                                      </p:cBhvr>
                                      <p:tavLst>
                                        <p:tav tm="0">
                                          <p:val>
                                            <p:strVal val="ppt_x"/>
                                          </p:val>
                                        </p:tav>
                                        <p:tav tm="100000">
                                          <p:val>
                                            <p:strVal val="ppt_x"/>
                                          </p:val>
                                        </p:tav>
                                      </p:tavLst>
                                    </p:anim>
                                    <p:anim calcmode="lin" valueType="num">
                                      <p:cBhvr additive="base">
                                        <p:cTn id="23" dur="3500"/>
                                        <p:tgtEl>
                                          <p:spTgt spid="42"/>
                                        </p:tgtEl>
                                        <p:attrNameLst>
                                          <p:attrName>ppt_y</p:attrName>
                                        </p:attrNameLst>
                                      </p:cBhvr>
                                      <p:tavLst>
                                        <p:tav tm="0">
                                          <p:val>
                                            <p:strVal val="ppt_y"/>
                                          </p:val>
                                        </p:tav>
                                        <p:tav tm="100000">
                                          <p:val>
                                            <p:strVal val="0-ppt_h/2"/>
                                          </p:val>
                                        </p:tav>
                                      </p:tavLst>
                                    </p:anim>
                                    <p:set>
                                      <p:cBhvr>
                                        <p:cTn id="24" dur="1" fill="hold">
                                          <p:stCondLst>
                                            <p:cond delay="3499"/>
                                          </p:stCondLst>
                                        </p:cTn>
                                        <p:tgtEl>
                                          <p:spTgt spid="42"/>
                                        </p:tgtEl>
                                        <p:attrNameLst>
                                          <p:attrName>style.visibility</p:attrName>
                                        </p:attrNameLst>
                                      </p:cBhvr>
                                      <p:to>
                                        <p:strVal val="hidden"/>
                                      </p:to>
                                    </p:set>
                                  </p:childTnLst>
                                </p:cTn>
                              </p:par>
                              <p:par>
                                <p:cTn id="25" presetID="4" presetClass="entr" presetSubtype="32" fill="hold" nodeType="withEffect">
                                  <p:stCondLst>
                                    <p:cond delay="1250"/>
                                  </p:stCondLst>
                                  <p:childTnLst>
                                    <p:set>
                                      <p:cBhvr>
                                        <p:cTn id="26" dur="1" fill="hold">
                                          <p:stCondLst>
                                            <p:cond delay="0"/>
                                          </p:stCondLst>
                                        </p:cTn>
                                        <p:tgtEl>
                                          <p:spTgt spid="21"/>
                                        </p:tgtEl>
                                        <p:attrNameLst>
                                          <p:attrName>style.visibility</p:attrName>
                                        </p:attrNameLst>
                                      </p:cBhvr>
                                      <p:to>
                                        <p:strVal val="visible"/>
                                      </p:to>
                                    </p:set>
                                    <p:animEffect transition="in" filter="box(out)">
                                      <p:cBhvr>
                                        <p:cTn id="27" dur="2500"/>
                                        <p:tgtEl>
                                          <p:spTgt spid="21"/>
                                        </p:tgtEl>
                                      </p:cBhvr>
                                    </p:animEffect>
                                  </p:childTnLst>
                                </p:cTn>
                              </p:par>
                              <p:par>
                                <p:cTn id="28" presetID="23" presetClass="entr" presetSubtype="16" fill="hold" nodeType="withEffect">
                                  <p:stCondLst>
                                    <p:cond delay="125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500" fill="hold"/>
                                        <p:tgtEl>
                                          <p:spTgt spid="21"/>
                                        </p:tgtEl>
                                        <p:attrNameLst>
                                          <p:attrName>ppt_w</p:attrName>
                                        </p:attrNameLst>
                                      </p:cBhvr>
                                      <p:tavLst>
                                        <p:tav tm="0">
                                          <p:val>
                                            <p:fltVal val="0"/>
                                          </p:val>
                                        </p:tav>
                                        <p:tav tm="100000">
                                          <p:val>
                                            <p:strVal val="#ppt_w"/>
                                          </p:val>
                                        </p:tav>
                                      </p:tavLst>
                                    </p:anim>
                                    <p:anim calcmode="lin" valueType="num">
                                      <p:cBhvr>
                                        <p:cTn id="31" dur="2500" fill="hold"/>
                                        <p:tgtEl>
                                          <p:spTgt spid="21"/>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1000"/>
                                  </p:stCondLst>
                                  <p:childTnLst>
                                    <p:set>
                                      <p:cBhvr>
                                        <p:cTn id="33" dur="1" fill="hold">
                                          <p:stCondLst>
                                            <p:cond delay="0"/>
                                          </p:stCondLst>
                                        </p:cTn>
                                        <p:tgtEl>
                                          <p:spTgt spid="20"/>
                                        </p:tgtEl>
                                        <p:attrNameLst>
                                          <p:attrName>style.visibility</p:attrName>
                                        </p:attrNameLst>
                                      </p:cBhvr>
                                      <p:to>
                                        <p:strVal val="visible"/>
                                      </p:to>
                                    </p:set>
                                    <p:anim calcmode="lin" valueType="num">
                                      <p:cBhvr>
                                        <p:cTn id="34" dur="2500" fill="hold"/>
                                        <p:tgtEl>
                                          <p:spTgt spid="20"/>
                                        </p:tgtEl>
                                        <p:attrNameLst>
                                          <p:attrName>ppt_w</p:attrName>
                                        </p:attrNameLst>
                                      </p:cBhvr>
                                      <p:tavLst>
                                        <p:tav tm="0">
                                          <p:val>
                                            <p:fltVal val="0"/>
                                          </p:val>
                                        </p:tav>
                                        <p:tav tm="100000">
                                          <p:val>
                                            <p:strVal val="#ppt_w"/>
                                          </p:val>
                                        </p:tav>
                                      </p:tavLst>
                                    </p:anim>
                                    <p:anim calcmode="lin" valueType="num">
                                      <p:cBhvr>
                                        <p:cTn id="35" dur="2500" fill="hold"/>
                                        <p:tgtEl>
                                          <p:spTgt spid="20"/>
                                        </p:tgtEl>
                                        <p:attrNameLst>
                                          <p:attrName>ppt_h</p:attrName>
                                        </p:attrNameLst>
                                      </p:cBhvr>
                                      <p:tavLst>
                                        <p:tav tm="0">
                                          <p:val>
                                            <p:fltVal val="0"/>
                                          </p:val>
                                        </p:tav>
                                        <p:tav tm="100000">
                                          <p:val>
                                            <p:strVal val="#ppt_h"/>
                                          </p:val>
                                        </p:tav>
                                      </p:tavLst>
                                    </p:anim>
                                  </p:childTnLst>
                                </p:cTn>
                              </p:par>
                              <p:par>
                                <p:cTn id="36" presetID="23" presetClass="exit" presetSubtype="544" fill="hold" nodeType="withEffect">
                                  <p:stCondLst>
                                    <p:cond delay="2250"/>
                                  </p:stCondLst>
                                  <p:childTnLst>
                                    <p:anim calcmode="lin" valueType="num">
                                      <p:cBhvr>
                                        <p:cTn id="37" dur="1750"/>
                                        <p:tgtEl>
                                          <p:spTgt spid="20"/>
                                        </p:tgtEl>
                                        <p:attrNameLst>
                                          <p:attrName>ppt_w</p:attrName>
                                        </p:attrNameLst>
                                      </p:cBhvr>
                                      <p:tavLst>
                                        <p:tav tm="0">
                                          <p:val>
                                            <p:strVal val="ppt_w"/>
                                          </p:val>
                                        </p:tav>
                                        <p:tav tm="100000">
                                          <p:val>
                                            <p:fltVal val="0"/>
                                          </p:val>
                                        </p:tav>
                                      </p:tavLst>
                                    </p:anim>
                                    <p:anim calcmode="lin" valueType="num">
                                      <p:cBhvr>
                                        <p:cTn id="38" dur="1750"/>
                                        <p:tgtEl>
                                          <p:spTgt spid="20"/>
                                        </p:tgtEl>
                                        <p:attrNameLst>
                                          <p:attrName>ppt_h</p:attrName>
                                        </p:attrNameLst>
                                      </p:cBhvr>
                                      <p:tavLst>
                                        <p:tav tm="0">
                                          <p:val>
                                            <p:strVal val="ppt_h"/>
                                          </p:val>
                                        </p:tav>
                                        <p:tav tm="100000">
                                          <p:val>
                                            <p:fltVal val="0"/>
                                          </p:val>
                                        </p:tav>
                                      </p:tavLst>
                                    </p:anim>
                                    <p:anim calcmode="lin" valueType="num">
                                      <p:cBhvr>
                                        <p:cTn id="39" dur="1750"/>
                                        <p:tgtEl>
                                          <p:spTgt spid="20"/>
                                        </p:tgtEl>
                                        <p:attrNameLst>
                                          <p:attrName>ppt_x</p:attrName>
                                        </p:attrNameLst>
                                      </p:cBhvr>
                                      <p:tavLst>
                                        <p:tav tm="0">
                                          <p:val>
                                            <p:strVal val="ppt_x"/>
                                          </p:val>
                                        </p:tav>
                                        <p:tav tm="100000">
                                          <p:val>
                                            <p:fltVal val="0.5"/>
                                          </p:val>
                                        </p:tav>
                                      </p:tavLst>
                                    </p:anim>
                                    <p:anim calcmode="lin" valueType="num">
                                      <p:cBhvr>
                                        <p:cTn id="40" dur="1750"/>
                                        <p:tgtEl>
                                          <p:spTgt spid="20"/>
                                        </p:tgtEl>
                                        <p:attrNameLst>
                                          <p:attrName>ppt_y</p:attrName>
                                        </p:attrNameLst>
                                      </p:cBhvr>
                                      <p:tavLst>
                                        <p:tav tm="0">
                                          <p:val>
                                            <p:strVal val="ppt_y"/>
                                          </p:val>
                                        </p:tav>
                                        <p:tav tm="100000">
                                          <p:val>
                                            <p:fltVal val="0.5"/>
                                          </p:val>
                                        </p:tav>
                                      </p:tavLst>
                                    </p:anim>
                                    <p:set>
                                      <p:cBhvr>
                                        <p:cTn id="41" dur="1" fill="hold">
                                          <p:stCondLst>
                                            <p:cond delay="1749"/>
                                          </p:stCondLst>
                                        </p:cTn>
                                        <p:tgtEl>
                                          <p:spTgt spid="20"/>
                                        </p:tgtEl>
                                        <p:attrNameLst>
                                          <p:attrName>style.visibility</p:attrName>
                                        </p:attrNameLst>
                                      </p:cBhvr>
                                      <p:to>
                                        <p:strVal val="hidden"/>
                                      </p:to>
                                    </p:set>
                                  </p:childTnLst>
                                </p:cTn>
                              </p:par>
                              <p:par>
                                <p:cTn id="42" presetID="23" presetClass="entr" presetSubtype="16" fill="hold" nodeType="withEffect">
                                  <p:stCondLst>
                                    <p:cond delay="1000"/>
                                  </p:stCondLst>
                                  <p:childTnLst>
                                    <p:set>
                                      <p:cBhvr>
                                        <p:cTn id="43" dur="1" fill="hold">
                                          <p:stCondLst>
                                            <p:cond delay="0"/>
                                          </p:stCondLst>
                                        </p:cTn>
                                        <p:tgtEl>
                                          <p:spTgt spid="25"/>
                                        </p:tgtEl>
                                        <p:attrNameLst>
                                          <p:attrName>style.visibility</p:attrName>
                                        </p:attrNameLst>
                                      </p:cBhvr>
                                      <p:to>
                                        <p:strVal val="visible"/>
                                      </p:to>
                                    </p:set>
                                    <p:anim calcmode="lin" valueType="num">
                                      <p:cBhvr>
                                        <p:cTn id="44" dur="2000" fill="hold"/>
                                        <p:tgtEl>
                                          <p:spTgt spid="25"/>
                                        </p:tgtEl>
                                        <p:attrNameLst>
                                          <p:attrName>ppt_w</p:attrName>
                                        </p:attrNameLst>
                                      </p:cBhvr>
                                      <p:tavLst>
                                        <p:tav tm="0">
                                          <p:val>
                                            <p:fltVal val="0"/>
                                          </p:val>
                                        </p:tav>
                                        <p:tav tm="100000">
                                          <p:val>
                                            <p:strVal val="#ppt_w"/>
                                          </p:val>
                                        </p:tav>
                                      </p:tavLst>
                                    </p:anim>
                                    <p:anim calcmode="lin" valueType="num">
                                      <p:cBhvr>
                                        <p:cTn id="45" dur="2000" fill="hold"/>
                                        <p:tgtEl>
                                          <p:spTgt spid="25"/>
                                        </p:tgtEl>
                                        <p:attrNameLst>
                                          <p:attrName>ppt_h</p:attrName>
                                        </p:attrNameLst>
                                      </p:cBhvr>
                                      <p:tavLst>
                                        <p:tav tm="0">
                                          <p:val>
                                            <p:fltVal val="0"/>
                                          </p:val>
                                        </p:tav>
                                        <p:tav tm="100000">
                                          <p:val>
                                            <p:strVal val="#ppt_h"/>
                                          </p:val>
                                        </p:tav>
                                      </p:tavLst>
                                    </p:anim>
                                  </p:childTnLst>
                                </p:cTn>
                              </p:par>
                              <p:par>
                                <p:cTn id="46" presetID="23" presetClass="exit" presetSubtype="16" fill="hold" nodeType="withEffect">
                                  <p:stCondLst>
                                    <p:cond delay="2000"/>
                                  </p:stCondLst>
                                  <p:childTnLst>
                                    <p:anim calcmode="lin" valueType="num">
                                      <p:cBhvr>
                                        <p:cTn id="47" dur="1750"/>
                                        <p:tgtEl>
                                          <p:spTgt spid="25"/>
                                        </p:tgtEl>
                                        <p:attrNameLst>
                                          <p:attrName>ppt_w</p:attrName>
                                        </p:attrNameLst>
                                      </p:cBhvr>
                                      <p:tavLst>
                                        <p:tav tm="0">
                                          <p:val>
                                            <p:strVal val="ppt_w"/>
                                          </p:val>
                                        </p:tav>
                                        <p:tav tm="100000">
                                          <p:val>
                                            <p:strVal val="4*ppt_w"/>
                                          </p:val>
                                        </p:tav>
                                      </p:tavLst>
                                    </p:anim>
                                    <p:anim calcmode="lin" valueType="num">
                                      <p:cBhvr>
                                        <p:cTn id="48" dur="1750"/>
                                        <p:tgtEl>
                                          <p:spTgt spid="25"/>
                                        </p:tgtEl>
                                        <p:attrNameLst>
                                          <p:attrName>ppt_h</p:attrName>
                                        </p:attrNameLst>
                                      </p:cBhvr>
                                      <p:tavLst>
                                        <p:tav tm="0">
                                          <p:val>
                                            <p:strVal val="ppt_h"/>
                                          </p:val>
                                        </p:tav>
                                        <p:tav tm="100000">
                                          <p:val>
                                            <p:strVal val="4*ppt_h"/>
                                          </p:val>
                                        </p:tav>
                                      </p:tavLst>
                                    </p:anim>
                                    <p:set>
                                      <p:cBhvr>
                                        <p:cTn id="49" dur="1" fill="hold">
                                          <p:stCondLst>
                                            <p:cond delay="1749"/>
                                          </p:stCondLst>
                                        </p:cTn>
                                        <p:tgtEl>
                                          <p:spTgt spid="25"/>
                                        </p:tgtEl>
                                        <p:attrNameLst>
                                          <p:attrName>style.visibility</p:attrName>
                                        </p:attrNameLst>
                                      </p:cBhvr>
                                      <p:to>
                                        <p:strVal val="hidden"/>
                                      </p:to>
                                    </p:set>
                                  </p:childTnLst>
                                </p:cTn>
                              </p:par>
                              <p:par>
                                <p:cTn id="50" presetID="9" presetClass="emph" presetSubtype="0" grpId="0" nodeType="withEffect">
                                  <p:stCondLst>
                                    <p:cond delay="0"/>
                                  </p:stCondLst>
                                  <p:childTnLst>
                                    <p:set>
                                      <p:cBhvr rctx="PPT">
                                        <p:cTn id="51" dur="indefinite"/>
                                        <p:tgtEl>
                                          <p:spTgt spid="30"/>
                                        </p:tgtEl>
                                        <p:attrNameLst>
                                          <p:attrName>style.opacity</p:attrName>
                                        </p:attrNameLst>
                                      </p:cBhvr>
                                      <p:to>
                                        <p:strVal val="0"/>
                                      </p:to>
                                    </p:set>
                                    <p:animEffect filter="image" prLst="opacity: 0">
                                      <p:cBhvr rctx="IE">
                                        <p:cTn id="52" dur="indefinite"/>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33"/>
            <a:ext cx="9144000" cy="5143500"/>
          </a:xfrm>
          <a:prstGeom prst="rect">
            <a:avLst/>
          </a:prstGeom>
          <a:noFill/>
          <a:ln>
            <a:noFill/>
          </a:ln>
        </p:spPr>
      </p:pic>
      <p:sp>
        <p:nvSpPr>
          <p:cNvPr id="3" name="Forma libre 4"/>
          <p:cNvSpPr/>
          <p:nvPr/>
        </p:nvSpPr>
        <p:spPr>
          <a:xfrm rot="20515318">
            <a:off x="6993" y="21747"/>
            <a:ext cx="3623593" cy="1489846"/>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100000">
                <a:schemeClr val="accent6">
                  <a:lumMod val="40000"/>
                  <a:lumOff val="60000"/>
                  <a:alpha val="73000"/>
                </a:schemeClr>
              </a:gs>
              <a:gs pos="24000">
                <a:srgbClr val="FF9966">
                  <a:lumMod val="18000"/>
                  <a:lumOff val="82000"/>
                  <a:alpha val="81000"/>
                </a:srgbClr>
              </a:gs>
            </a:gsLst>
            <a:path path="circle">
              <a:fillToRect l="100000" t="100000"/>
            </a:path>
          </a:gradFill>
          <a:ln>
            <a:noFill/>
          </a:ln>
          <a:effectLst>
            <a:reflection blurRad="6350" stA="41000" endPos="90000" dist="50800" dir="5400000" sy="-100000" algn="bl" rotWithShape="0"/>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4" name="Forma libre 4"/>
          <p:cNvSpPr/>
          <p:nvPr/>
        </p:nvSpPr>
        <p:spPr>
          <a:xfrm rot="20596156">
            <a:off x="8469" y="1090437"/>
            <a:ext cx="3623593" cy="1489846"/>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100000">
                <a:schemeClr val="accent6">
                  <a:lumMod val="40000"/>
                  <a:lumOff val="60000"/>
                  <a:alpha val="73000"/>
                </a:schemeClr>
              </a:gs>
              <a:gs pos="24000">
                <a:srgbClr val="FF9966">
                  <a:lumMod val="18000"/>
                  <a:lumOff val="82000"/>
                  <a:alpha val="81000"/>
                </a:srgbClr>
              </a:gs>
            </a:gsLst>
            <a:path path="circle">
              <a:fillToRect l="100000" t="100000"/>
            </a:path>
          </a:gradFill>
          <a:ln>
            <a:noFill/>
          </a:ln>
          <a:effectLst>
            <a:reflection blurRad="6350" stA="41000" endPos="90000" dist="50800" dir="5400000" sy="-100000" algn="bl" rotWithShape="0"/>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5" name="Forma libre 4"/>
          <p:cNvSpPr/>
          <p:nvPr/>
        </p:nvSpPr>
        <p:spPr>
          <a:xfrm rot="20415873">
            <a:off x="-33513" y="2170040"/>
            <a:ext cx="3623594" cy="1489846"/>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100000">
                <a:schemeClr val="accent6">
                  <a:lumMod val="40000"/>
                  <a:lumOff val="60000"/>
                  <a:alpha val="73000"/>
                </a:schemeClr>
              </a:gs>
              <a:gs pos="24000">
                <a:srgbClr val="FF9966">
                  <a:lumMod val="18000"/>
                  <a:lumOff val="82000"/>
                  <a:alpha val="81000"/>
                </a:srgbClr>
              </a:gs>
            </a:gsLst>
            <a:path path="circle">
              <a:fillToRect l="100000" t="100000"/>
            </a:path>
          </a:gradFill>
          <a:ln>
            <a:noFill/>
          </a:ln>
          <a:effectLst>
            <a:reflection blurRad="6350" stA="41000" endPos="90000" dist="50800" dir="5400000" sy="-100000" algn="bl" rotWithShape="0"/>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Forma libre 4"/>
          <p:cNvSpPr/>
          <p:nvPr/>
        </p:nvSpPr>
        <p:spPr>
          <a:xfrm rot="1084682" flipH="1">
            <a:off x="5666710" y="113877"/>
            <a:ext cx="3518544" cy="1377734"/>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100000">
                <a:schemeClr val="accent6">
                  <a:lumMod val="40000"/>
                  <a:lumOff val="60000"/>
                  <a:alpha val="73000"/>
                </a:schemeClr>
              </a:gs>
              <a:gs pos="24000">
                <a:srgbClr val="FF9966">
                  <a:lumMod val="18000"/>
                  <a:lumOff val="82000"/>
                  <a:alpha val="81000"/>
                </a:srgbClr>
              </a:gs>
            </a:gsLst>
            <a:path path="circle">
              <a:fillToRect l="100000" t="100000"/>
            </a:path>
          </a:gradFill>
          <a:ln>
            <a:noFill/>
          </a:ln>
          <a:effectLst>
            <a:reflection blurRad="6350" stA="41000" endPos="90000" dist="50800" dir="5400000" sy="-100000" algn="bl" rotWithShape="0"/>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7" name="Forma libre 4"/>
          <p:cNvSpPr/>
          <p:nvPr/>
        </p:nvSpPr>
        <p:spPr>
          <a:xfrm rot="1003844" flipH="1">
            <a:off x="5659055" y="1183351"/>
            <a:ext cx="3518544" cy="1377734"/>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100000">
                <a:schemeClr val="accent6">
                  <a:lumMod val="40000"/>
                  <a:lumOff val="60000"/>
                  <a:alpha val="73000"/>
                </a:schemeClr>
              </a:gs>
              <a:gs pos="24000">
                <a:srgbClr val="FF9966">
                  <a:lumMod val="18000"/>
                  <a:lumOff val="82000"/>
                  <a:alpha val="81000"/>
                </a:srgbClr>
              </a:gs>
            </a:gsLst>
            <a:path path="circle">
              <a:fillToRect l="100000" t="100000"/>
            </a:path>
          </a:gradFill>
          <a:ln>
            <a:noFill/>
          </a:ln>
          <a:effectLst>
            <a:reflection blurRad="6350" stA="41000" endPos="90000" dist="50800" dir="5400000" sy="-100000" algn="bl" rotWithShape="0"/>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1184127" flipH="1">
            <a:off x="5637383" y="2261258"/>
            <a:ext cx="3518545" cy="1377734"/>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100000">
                <a:schemeClr val="accent6">
                  <a:lumMod val="40000"/>
                  <a:lumOff val="60000"/>
                  <a:alpha val="73000"/>
                </a:schemeClr>
              </a:gs>
              <a:gs pos="24000">
                <a:srgbClr val="FF9966">
                  <a:lumMod val="18000"/>
                  <a:lumOff val="82000"/>
                  <a:alpha val="81000"/>
                </a:srgbClr>
              </a:gs>
            </a:gsLst>
            <a:path path="circle">
              <a:fillToRect l="100000" t="100000"/>
            </a:path>
          </a:gradFill>
          <a:ln>
            <a:noFill/>
          </a:ln>
          <a:effectLst>
            <a:reflection blurRad="6350" stA="41000" endPos="90000" dist="50800" dir="5400000" sy="-100000" algn="bl" rotWithShape="0"/>
          </a:effectLst>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8 Rectángulo"/>
          <p:cNvSpPr/>
          <p:nvPr/>
        </p:nvSpPr>
        <p:spPr>
          <a:xfrm flipH="1">
            <a:off x="23484" y="-380578"/>
            <a:ext cx="9137640" cy="6624736"/>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1003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500" fill="hold"/>
                                        <p:tgtEl>
                                          <p:spTgt spid="3"/>
                                        </p:tgtEl>
                                        <p:attrNameLst>
                                          <p:attrName>ppt_x</p:attrName>
                                        </p:attrNameLst>
                                      </p:cBhvr>
                                      <p:tavLst>
                                        <p:tav tm="0">
                                          <p:val>
                                            <p:strVal val="1+#ppt_w/2"/>
                                          </p:val>
                                        </p:tav>
                                        <p:tav tm="100000">
                                          <p:val>
                                            <p:strVal val="#ppt_x"/>
                                          </p:val>
                                        </p:tav>
                                      </p:tavLst>
                                    </p:anim>
                                    <p:anim calcmode="lin" valueType="num">
                                      <p:cBhvr additive="base">
                                        <p:cTn id="8" dur="4500" fill="hold"/>
                                        <p:tgtEl>
                                          <p:spTgt spid="3"/>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500" fill="hold"/>
                                        <p:tgtEl>
                                          <p:spTgt spid="3"/>
                                        </p:tgtEl>
                                        <p:attrNameLst>
                                          <p:attrName>ppt_w</p:attrName>
                                        </p:attrNameLst>
                                      </p:cBhvr>
                                      <p:tavLst>
                                        <p:tav tm="0">
                                          <p:val>
                                            <p:strVal val="#ppt_w"/>
                                          </p:val>
                                        </p:tav>
                                        <p:tav tm="100000">
                                          <p:val>
                                            <p:strVal val="#ppt_w"/>
                                          </p:val>
                                        </p:tav>
                                      </p:tavLst>
                                    </p:anim>
                                    <p:anim calcmode="lin" valueType="num">
                                      <p:cBhvr>
                                        <p:cTn id="12" dur="4500" fill="hold"/>
                                        <p:tgtEl>
                                          <p:spTgt spid="3"/>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10800000">
                                      <p:cBhvr>
                                        <p:cTn id="14" dur="4000" fill="hold"/>
                                        <p:tgtEl>
                                          <p:spTgt spid="3"/>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500"/>
                                        <p:tgtEl>
                                          <p:spTgt spid="3"/>
                                        </p:tgtEl>
                                        <p:attrNameLst>
                                          <p:attrName>ppt_x</p:attrName>
                                        </p:attrNameLst>
                                      </p:cBhvr>
                                      <p:tavLst>
                                        <p:tav tm="0">
                                          <p:val>
                                            <p:strVal val="ppt_x"/>
                                          </p:val>
                                        </p:tav>
                                        <p:tav tm="100000">
                                          <p:val>
                                            <p:strVal val="1+ppt_w/2"/>
                                          </p:val>
                                        </p:tav>
                                      </p:tavLst>
                                    </p:anim>
                                    <p:anim calcmode="lin" valueType="num">
                                      <p:cBhvr additive="base">
                                        <p:cTn id="17" dur="4500"/>
                                        <p:tgtEl>
                                          <p:spTgt spid="3"/>
                                        </p:tgtEl>
                                        <p:attrNameLst>
                                          <p:attrName>ppt_y</p:attrName>
                                        </p:attrNameLst>
                                      </p:cBhvr>
                                      <p:tavLst>
                                        <p:tav tm="0">
                                          <p:val>
                                            <p:strVal val="ppt_y"/>
                                          </p:val>
                                        </p:tav>
                                        <p:tav tm="100000">
                                          <p:val>
                                            <p:strVal val="ppt_y"/>
                                          </p:val>
                                        </p:tav>
                                      </p:tavLst>
                                    </p:anim>
                                    <p:set>
                                      <p:cBhvr>
                                        <p:cTn id="18" dur="1" fill="hold">
                                          <p:stCondLst>
                                            <p:cond delay="4499"/>
                                          </p:stCondLst>
                                        </p:cTn>
                                        <p:tgtEl>
                                          <p:spTgt spid="3"/>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4500" fill="hold"/>
                                        <p:tgtEl>
                                          <p:spTgt spid="4"/>
                                        </p:tgtEl>
                                        <p:attrNameLst>
                                          <p:attrName>ppt_x</p:attrName>
                                        </p:attrNameLst>
                                      </p:cBhvr>
                                      <p:tavLst>
                                        <p:tav tm="0">
                                          <p:val>
                                            <p:strVal val="1+#ppt_w/2"/>
                                          </p:val>
                                        </p:tav>
                                        <p:tav tm="100000">
                                          <p:val>
                                            <p:strVal val="#ppt_x"/>
                                          </p:val>
                                        </p:tav>
                                      </p:tavLst>
                                    </p:anim>
                                    <p:anim calcmode="lin" valueType="num">
                                      <p:cBhvr additive="base">
                                        <p:cTn id="22" dur="4500" fill="hold"/>
                                        <p:tgtEl>
                                          <p:spTgt spid="4"/>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500" fill="hold"/>
                                        <p:tgtEl>
                                          <p:spTgt spid="4"/>
                                        </p:tgtEl>
                                        <p:attrNameLst>
                                          <p:attrName>ppt_w</p:attrName>
                                        </p:attrNameLst>
                                      </p:cBhvr>
                                      <p:tavLst>
                                        <p:tav tm="0">
                                          <p:val>
                                            <p:strVal val="#ppt_w"/>
                                          </p:val>
                                        </p:tav>
                                        <p:tav tm="100000">
                                          <p:val>
                                            <p:strVal val="#ppt_w"/>
                                          </p:val>
                                        </p:tav>
                                      </p:tavLst>
                                    </p:anim>
                                    <p:anim calcmode="lin" valueType="num">
                                      <p:cBhvr>
                                        <p:cTn id="26" dur="4500" fill="hold"/>
                                        <p:tgtEl>
                                          <p:spTgt spid="4"/>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10800000">
                                      <p:cBhvr>
                                        <p:cTn id="28" dur="4000" fill="hold"/>
                                        <p:tgtEl>
                                          <p:spTgt spid="4"/>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500"/>
                                        <p:tgtEl>
                                          <p:spTgt spid="4"/>
                                        </p:tgtEl>
                                        <p:attrNameLst>
                                          <p:attrName>ppt_x</p:attrName>
                                        </p:attrNameLst>
                                      </p:cBhvr>
                                      <p:tavLst>
                                        <p:tav tm="0">
                                          <p:val>
                                            <p:strVal val="ppt_x"/>
                                          </p:val>
                                        </p:tav>
                                        <p:tav tm="100000">
                                          <p:val>
                                            <p:strVal val="1+ppt_w/2"/>
                                          </p:val>
                                        </p:tav>
                                      </p:tavLst>
                                    </p:anim>
                                    <p:anim calcmode="lin" valueType="num">
                                      <p:cBhvr additive="base">
                                        <p:cTn id="31" dur="4500"/>
                                        <p:tgtEl>
                                          <p:spTgt spid="4"/>
                                        </p:tgtEl>
                                        <p:attrNameLst>
                                          <p:attrName>ppt_y</p:attrName>
                                        </p:attrNameLst>
                                      </p:cBhvr>
                                      <p:tavLst>
                                        <p:tav tm="0">
                                          <p:val>
                                            <p:strVal val="ppt_y"/>
                                          </p:val>
                                        </p:tav>
                                        <p:tav tm="100000">
                                          <p:val>
                                            <p:strVal val="ppt_y"/>
                                          </p:val>
                                        </p:tav>
                                      </p:tavLst>
                                    </p:anim>
                                    <p:set>
                                      <p:cBhvr>
                                        <p:cTn id="32" dur="1" fill="hold">
                                          <p:stCondLst>
                                            <p:cond delay="4499"/>
                                          </p:stCondLst>
                                        </p:cTn>
                                        <p:tgtEl>
                                          <p:spTgt spid="4"/>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4500" fill="hold"/>
                                        <p:tgtEl>
                                          <p:spTgt spid="5"/>
                                        </p:tgtEl>
                                        <p:attrNameLst>
                                          <p:attrName>ppt_x</p:attrName>
                                        </p:attrNameLst>
                                      </p:cBhvr>
                                      <p:tavLst>
                                        <p:tav tm="0">
                                          <p:val>
                                            <p:strVal val="1+#ppt_w/2"/>
                                          </p:val>
                                        </p:tav>
                                        <p:tav tm="100000">
                                          <p:val>
                                            <p:strVal val="#ppt_x"/>
                                          </p:val>
                                        </p:tav>
                                      </p:tavLst>
                                    </p:anim>
                                    <p:anim calcmode="lin" valueType="num">
                                      <p:cBhvr additive="base">
                                        <p:cTn id="36" dur="4500" fill="hold"/>
                                        <p:tgtEl>
                                          <p:spTgt spid="5"/>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4500" fill="hold"/>
                                        <p:tgtEl>
                                          <p:spTgt spid="5"/>
                                        </p:tgtEl>
                                        <p:attrNameLst>
                                          <p:attrName>ppt_w</p:attrName>
                                        </p:attrNameLst>
                                      </p:cBhvr>
                                      <p:tavLst>
                                        <p:tav tm="0">
                                          <p:val>
                                            <p:strVal val="#ppt_w"/>
                                          </p:val>
                                        </p:tav>
                                        <p:tav tm="100000">
                                          <p:val>
                                            <p:strVal val="#ppt_w"/>
                                          </p:val>
                                        </p:tav>
                                      </p:tavLst>
                                    </p:anim>
                                    <p:anim calcmode="lin" valueType="num">
                                      <p:cBhvr>
                                        <p:cTn id="40" dur="4500" fill="hold"/>
                                        <p:tgtEl>
                                          <p:spTgt spid="5"/>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10800000">
                                      <p:cBhvr>
                                        <p:cTn id="42" dur="4000" fill="hold"/>
                                        <p:tgtEl>
                                          <p:spTgt spid="5"/>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500"/>
                                        <p:tgtEl>
                                          <p:spTgt spid="5"/>
                                        </p:tgtEl>
                                        <p:attrNameLst>
                                          <p:attrName>ppt_x</p:attrName>
                                        </p:attrNameLst>
                                      </p:cBhvr>
                                      <p:tavLst>
                                        <p:tav tm="0">
                                          <p:val>
                                            <p:strVal val="ppt_x"/>
                                          </p:val>
                                        </p:tav>
                                        <p:tav tm="100000">
                                          <p:val>
                                            <p:strVal val="1+ppt_w/2"/>
                                          </p:val>
                                        </p:tav>
                                      </p:tavLst>
                                    </p:anim>
                                    <p:anim calcmode="lin" valueType="num">
                                      <p:cBhvr additive="base">
                                        <p:cTn id="45" dur="4500"/>
                                        <p:tgtEl>
                                          <p:spTgt spid="5"/>
                                        </p:tgtEl>
                                        <p:attrNameLst>
                                          <p:attrName>ppt_y</p:attrName>
                                        </p:attrNameLst>
                                      </p:cBhvr>
                                      <p:tavLst>
                                        <p:tav tm="0">
                                          <p:val>
                                            <p:strVal val="ppt_y"/>
                                          </p:val>
                                        </p:tav>
                                        <p:tav tm="100000">
                                          <p:val>
                                            <p:strVal val="ppt_y"/>
                                          </p:val>
                                        </p:tav>
                                      </p:tavLst>
                                    </p:anim>
                                    <p:set>
                                      <p:cBhvr>
                                        <p:cTn id="46" dur="1" fill="hold">
                                          <p:stCondLst>
                                            <p:cond delay="4499"/>
                                          </p:stCondLst>
                                        </p:cTn>
                                        <p:tgtEl>
                                          <p:spTgt spid="5"/>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4500" fill="hold"/>
                                        <p:tgtEl>
                                          <p:spTgt spid="6"/>
                                        </p:tgtEl>
                                        <p:attrNameLst>
                                          <p:attrName>ppt_x</p:attrName>
                                        </p:attrNameLst>
                                      </p:cBhvr>
                                      <p:tavLst>
                                        <p:tav tm="0">
                                          <p:val>
                                            <p:strVal val="0-#ppt_w/2"/>
                                          </p:val>
                                        </p:tav>
                                        <p:tav tm="100000">
                                          <p:val>
                                            <p:strVal val="#ppt_x"/>
                                          </p:val>
                                        </p:tav>
                                      </p:tavLst>
                                    </p:anim>
                                    <p:anim calcmode="lin" valueType="num">
                                      <p:cBhvr additive="base">
                                        <p:cTn id="50" dur="4500" fill="hold"/>
                                        <p:tgtEl>
                                          <p:spTgt spid="6"/>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4500" fill="hold"/>
                                        <p:tgtEl>
                                          <p:spTgt spid="6"/>
                                        </p:tgtEl>
                                        <p:attrNameLst>
                                          <p:attrName>ppt_w</p:attrName>
                                        </p:attrNameLst>
                                      </p:cBhvr>
                                      <p:tavLst>
                                        <p:tav tm="0">
                                          <p:val>
                                            <p:strVal val="#ppt_w"/>
                                          </p:val>
                                        </p:tav>
                                        <p:tav tm="100000">
                                          <p:val>
                                            <p:strVal val="#ppt_w"/>
                                          </p:val>
                                        </p:tav>
                                      </p:tavLst>
                                    </p:anim>
                                    <p:anim calcmode="lin" valueType="num">
                                      <p:cBhvr>
                                        <p:cTn id="54" dur="4500" fill="hold"/>
                                        <p:tgtEl>
                                          <p:spTgt spid="6"/>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10800000">
                                      <p:cBhvr>
                                        <p:cTn id="56" dur="4000" fill="hold"/>
                                        <p:tgtEl>
                                          <p:spTgt spid="6"/>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500"/>
                                        <p:tgtEl>
                                          <p:spTgt spid="6"/>
                                        </p:tgtEl>
                                        <p:attrNameLst>
                                          <p:attrName>ppt_x</p:attrName>
                                        </p:attrNameLst>
                                      </p:cBhvr>
                                      <p:tavLst>
                                        <p:tav tm="0">
                                          <p:val>
                                            <p:strVal val="ppt_x"/>
                                          </p:val>
                                        </p:tav>
                                        <p:tav tm="100000">
                                          <p:val>
                                            <p:strVal val="0-ppt_w/2"/>
                                          </p:val>
                                        </p:tav>
                                      </p:tavLst>
                                    </p:anim>
                                    <p:anim calcmode="lin" valueType="num">
                                      <p:cBhvr additive="base">
                                        <p:cTn id="59" dur="4500"/>
                                        <p:tgtEl>
                                          <p:spTgt spid="6"/>
                                        </p:tgtEl>
                                        <p:attrNameLst>
                                          <p:attrName>ppt_y</p:attrName>
                                        </p:attrNameLst>
                                      </p:cBhvr>
                                      <p:tavLst>
                                        <p:tav tm="0">
                                          <p:val>
                                            <p:strVal val="ppt_y"/>
                                          </p:val>
                                        </p:tav>
                                        <p:tav tm="100000">
                                          <p:val>
                                            <p:strVal val="ppt_y"/>
                                          </p:val>
                                        </p:tav>
                                      </p:tavLst>
                                    </p:anim>
                                    <p:set>
                                      <p:cBhvr>
                                        <p:cTn id="60" dur="1" fill="hold">
                                          <p:stCondLst>
                                            <p:cond delay="4499"/>
                                          </p:stCondLst>
                                        </p:cTn>
                                        <p:tgtEl>
                                          <p:spTgt spid="6"/>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4500" fill="hold"/>
                                        <p:tgtEl>
                                          <p:spTgt spid="7"/>
                                        </p:tgtEl>
                                        <p:attrNameLst>
                                          <p:attrName>ppt_x</p:attrName>
                                        </p:attrNameLst>
                                      </p:cBhvr>
                                      <p:tavLst>
                                        <p:tav tm="0">
                                          <p:val>
                                            <p:strVal val="0-#ppt_w/2"/>
                                          </p:val>
                                        </p:tav>
                                        <p:tav tm="100000">
                                          <p:val>
                                            <p:strVal val="#ppt_x"/>
                                          </p:val>
                                        </p:tav>
                                      </p:tavLst>
                                    </p:anim>
                                    <p:anim calcmode="lin" valueType="num">
                                      <p:cBhvr additive="base">
                                        <p:cTn id="64" dur="4500" fill="hold"/>
                                        <p:tgtEl>
                                          <p:spTgt spid="7"/>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4500" fill="hold"/>
                                        <p:tgtEl>
                                          <p:spTgt spid="7"/>
                                        </p:tgtEl>
                                        <p:attrNameLst>
                                          <p:attrName>ppt_w</p:attrName>
                                        </p:attrNameLst>
                                      </p:cBhvr>
                                      <p:tavLst>
                                        <p:tav tm="0">
                                          <p:val>
                                            <p:strVal val="#ppt_w"/>
                                          </p:val>
                                        </p:tav>
                                        <p:tav tm="100000">
                                          <p:val>
                                            <p:strVal val="#ppt_w"/>
                                          </p:val>
                                        </p:tav>
                                      </p:tavLst>
                                    </p:anim>
                                    <p:anim calcmode="lin" valueType="num">
                                      <p:cBhvr>
                                        <p:cTn id="68" dur="4500" fill="hold"/>
                                        <p:tgtEl>
                                          <p:spTgt spid="7"/>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10800000">
                                      <p:cBhvr>
                                        <p:cTn id="70" dur="4000" fill="hold"/>
                                        <p:tgtEl>
                                          <p:spTgt spid="7"/>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500"/>
                                        <p:tgtEl>
                                          <p:spTgt spid="7"/>
                                        </p:tgtEl>
                                        <p:attrNameLst>
                                          <p:attrName>ppt_x</p:attrName>
                                        </p:attrNameLst>
                                      </p:cBhvr>
                                      <p:tavLst>
                                        <p:tav tm="0">
                                          <p:val>
                                            <p:strVal val="ppt_x"/>
                                          </p:val>
                                        </p:tav>
                                        <p:tav tm="100000">
                                          <p:val>
                                            <p:strVal val="0-ppt_w/2"/>
                                          </p:val>
                                        </p:tav>
                                      </p:tavLst>
                                    </p:anim>
                                    <p:anim calcmode="lin" valueType="num">
                                      <p:cBhvr additive="base">
                                        <p:cTn id="73" dur="4500"/>
                                        <p:tgtEl>
                                          <p:spTgt spid="7"/>
                                        </p:tgtEl>
                                        <p:attrNameLst>
                                          <p:attrName>ppt_y</p:attrName>
                                        </p:attrNameLst>
                                      </p:cBhvr>
                                      <p:tavLst>
                                        <p:tav tm="0">
                                          <p:val>
                                            <p:strVal val="ppt_y"/>
                                          </p:val>
                                        </p:tav>
                                        <p:tav tm="100000">
                                          <p:val>
                                            <p:strVal val="ppt_y"/>
                                          </p:val>
                                        </p:tav>
                                      </p:tavLst>
                                    </p:anim>
                                    <p:set>
                                      <p:cBhvr>
                                        <p:cTn id="74" dur="1" fill="hold">
                                          <p:stCondLst>
                                            <p:cond delay="4499"/>
                                          </p:stCondLst>
                                        </p:cTn>
                                        <p:tgtEl>
                                          <p:spTgt spid="7"/>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500" fill="hold"/>
                                        <p:tgtEl>
                                          <p:spTgt spid="8"/>
                                        </p:tgtEl>
                                        <p:attrNameLst>
                                          <p:attrName>ppt_x</p:attrName>
                                        </p:attrNameLst>
                                      </p:cBhvr>
                                      <p:tavLst>
                                        <p:tav tm="0">
                                          <p:val>
                                            <p:strVal val="0-#ppt_w/2"/>
                                          </p:val>
                                        </p:tav>
                                        <p:tav tm="100000">
                                          <p:val>
                                            <p:strVal val="#ppt_x"/>
                                          </p:val>
                                        </p:tav>
                                      </p:tavLst>
                                    </p:anim>
                                    <p:anim calcmode="lin" valueType="num">
                                      <p:cBhvr additive="base">
                                        <p:cTn id="78" dur="4500" fill="hold"/>
                                        <p:tgtEl>
                                          <p:spTgt spid="8"/>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4500" fill="hold"/>
                                        <p:tgtEl>
                                          <p:spTgt spid="8"/>
                                        </p:tgtEl>
                                        <p:attrNameLst>
                                          <p:attrName>ppt_w</p:attrName>
                                        </p:attrNameLst>
                                      </p:cBhvr>
                                      <p:tavLst>
                                        <p:tav tm="0">
                                          <p:val>
                                            <p:strVal val="#ppt_w"/>
                                          </p:val>
                                        </p:tav>
                                        <p:tav tm="100000">
                                          <p:val>
                                            <p:strVal val="#ppt_w"/>
                                          </p:val>
                                        </p:tav>
                                      </p:tavLst>
                                    </p:anim>
                                    <p:anim calcmode="lin" valueType="num">
                                      <p:cBhvr>
                                        <p:cTn id="82" dur="4500" fill="hold"/>
                                        <p:tgtEl>
                                          <p:spTgt spid="8"/>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10800000">
                                      <p:cBhvr>
                                        <p:cTn id="84" dur="4000" fill="hold"/>
                                        <p:tgtEl>
                                          <p:spTgt spid="8"/>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500"/>
                                        <p:tgtEl>
                                          <p:spTgt spid="8"/>
                                        </p:tgtEl>
                                        <p:attrNameLst>
                                          <p:attrName>ppt_x</p:attrName>
                                        </p:attrNameLst>
                                      </p:cBhvr>
                                      <p:tavLst>
                                        <p:tav tm="0">
                                          <p:val>
                                            <p:strVal val="ppt_x"/>
                                          </p:val>
                                        </p:tav>
                                        <p:tav tm="100000">
                                          <p:val>
                                            <p:strVal val="0-ppt_w/2"/>
                                          </p:val>
                                        </p:tav>
                                      </p:tavLst>
                                    </p:anim>
                                    <p:anim calcmode="lin" valueType="num">
                                      <p:cBhvr additive="base">
                                        <p:cTn id="87" dur="4500"/>
                                        <p:tgtEl>
                                          <p:spTgt spid="8"/>
                                        </p:tgtEl>
                                        <p:attrNameLst>
                                          <p:attrName>ppt_y</p:attrName>
                                        </p:attrNameLst>
                                      </p:cBhvr>
                                      <p:tavLst>
                                        <p:tav tm="0">
                                          <p:val>
                                            <p:strVal val="ppt_y"/>
                                          </p:val>
                                        </p:tav>
                                        <p:tav tm="100000">
                                          <p:val>
                                            <p:strVal val="ppt_y"/>
                                          </p:val>
                                        </p:tav>
                                      </p:tavLst>
                                    </p:anim>
                                    <p:set>
                                      <p:cBhvr>
                                        <p:cTn id="88" dur="1" fill="hold">
                                          <p:stCondLst>
                                            <p:cond delay="4499"/>
                                          </p:stCondLst>
                                        </p:cTn>
                                        <p:tgtEl>
                                          <p:spTgt spid="8"/>
                                        </p:tgtEl>
                                        <p:attrNameLst>
                                          <p:attrName>style.visibility</p:attrName>
                                        </p:attrNameLst>
                                      </p:cBhvr>
                                      <p:to>
                                        <p:strVal val="hidden"/>
                                      </p:to>
                                    </p:set>
                                  </p:childTnLst>
                                </p:cTn>
                              </p:par>
                              <p:par>
                                <p:cTn id="89" presetID="23" presetClass="entr" presetSubtype="272" fill="hold" nodeType="withEffect">
                                  <p:stCondLst>
                                    <p:cond delay="500"/>
                                  </p:stCondLst>
                                  <p:childTnLst>
                                    <p:set>
                                      <p:cBhvr>
                                        <p:cTn id="90" dur="1" fill="hold">
                                          <p:stCondLst>
                                            <p:cond delay="0"/>
                                          </p:stCondLst>
                                        </p:cTn>
                                        <p:tgtEl>
                                          <p:spTgt spid="2"/>
                                        </p:tgtEl>
                                        <p:attrNameLst>
                                          <p:attrName>style.visibility</p:attrName>
                                        </p:attrNameLst>
                                      </p:cBhvr>
                                      <p:to>
                                        <p:strVal val="visible"/>
                                      </p:to>
                                    </p:set>
                                    <p:anim calcmode="lin" valueType="num">
                                      <p:cBhvr>
                                        <p:cTn id="91" dur="3750" fill="hold"/>
                                        <p:tgtEl>
                                          <p:spTgt spid="2"/>
                                        </p:tgtEl>
                                        <p:attrNameLst>
                                          <p:attrName>ppt_w</p:attrName>
                                        </p:attrNameLst>
                                      </p:cBhvr>
                                      <p:tavLst>
                                        <p:tav tm="0">
                                          <p:val>
                                            <p:strVal val="2/3*#ppt_w"/>
                                          </p:val>
                                        </p:tav>
                                        <p:tav tm="100000">
                                          <p:val>
                                            <p:strVal val="#ppt_w"/>
                                          </p:val>
                                        </p:tav>
                                      </p:tavLst>
                                    </p:anim>
                                    <p:anim calcmode="lin" valueType="num">
                                      <p:cBhvr>
                                        <p:cTn id="92" dur="3750" fill="hold"/>
                                        <p:tgtEl>
                                          <p:spTgt spid="2"/>
                                        </p:tgtEl>
                                        <p:attrNameLst>
                                          <p:attrName>ppt_h</p:attrName>
                                        </p:attrNameLst>
                                      </p:cBhvr>
                                      <p:tavLst>
                                        <p:tav tm="0">
                                          <p:val>
                                            <p:strVal val="2/3*#ppt_h"/>
                                          </p:val>
                                        </p:tav>
                                        <p:tav tm="100000">
                                          <p:val>
                                            <p:strVal val="#ppt_h"/>
                                          </p:val>
                                        </p:tav>
                                      </p:tavLst>
                                    </p:anim>
                                  </p:childTnLst>
                                </p:cTn>
                              </p:par>
                              <p:par>
                                <p:cTn id="93" presetID="16" presetClass="entr" presetSubtype="37" fill="hold" nodeType="withEffect">
                                  <p:stCondLst>
                                    <p:cond delay="50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750"/>
                                        <p:tgtEl>
                                          <p:spTgt spid="2"/>
                                        </p:tgtEl>
                                      </p:cBhvr>
                                    </p:animEffect>
                                  </p:childTnLst>
                                </p:cTn>
                              </p:par>
                              <p:par>
                                <p:cTn id="96" presetID="9" presetClass="emph" presetSubtype="0" grpId="0" nodeType="withEffect">
                                  <p:stCondLst>
                                    <p:cond delay="0"/>
                                  </p:stCondLst>
                                  <p:childTnLst>
                                    <p:set>
                                      <p:cBhvr rctx="PPT">
                                        <p:cTn id="97" dur="indefinite"/>
                                        <p:tgtEl>
                                          <p:spTgt spid="9"/>
                                        </p:tgtEl>
                                        <p:attrNameLst>
                                          <p:attrName>style.opacity</p:attrName>
                                        </p:attrNameLst>
                                      </p:cBhvr>
                                      <p:to>
                                        <p:strVal val="0"/>
                                      </p:to>
                                    </p:set>
                                    <p:animEffect filter="image" prLst="opacity: 0">
                                      <p:cBhvr rctx="IE">
                                        <p:cTn id="98"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81322" y="959657"/>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885366" y="971188"/>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1821470" y="971188"/>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flipH="1" flipV="1">
            <a:off x="2829582" y="971187"/>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6988113" y="97831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6021425" y="98984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5085321" y="98984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V="1">
            <a:off x="4077209" y="98984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81322" y="262737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885366" y="261584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1821470" y="2615840"/>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0772" flipH="1">
            <a:off x="2829582" y="2615841"/>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6988113" y="2646024"/>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6021425" y="2634493"/>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5085321" y="2634493"/>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9228">
            <a:off x="4077209" y="2634494"/>
            <a:ext cx="2189783" cy="1488232"/>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23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22636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
                                          </p:val>
                                        </p:tav>
                                        <p:tav tm="100000">
                                          <p:val>
                                            <p:strVal val="#ppt_w"/>
                                          </p:val>
                                        </p:tav>
                                      </p:tavLst>
                                    </p:anim>
                                    <p:anim calcmode="lin" valueType="num">
                                      <p:cBhvr>
                                        <p:cTn id="8" dur="4000" fill="hold"/>
                                        <p:tgtEl>
                                          <p:spTgt spid="4"/>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nodeType="withEffect">
                                  <p:stCondLst>
                                    <p:cond delay="0"/>
                                  </p:stCondLst>
                                  <p:childTnLst>
                                    <p:animRot by="10800000">
                                      <p:cBhvr>
                                        <p:cTn id="10" dur="4250" fill="hold"/>
                                        <p:tgtEl>
                                          <p:spTgt spid="4"/>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5500"/>
                                        <p:tgtEl>
                                          <p:spTgt spid="4"/>
                                        </p:tgtEl>
                                        <p:attrNameLst>
                                          <p:attrName>ppt_x</p:attrName>
                                        </p:attrNameLst>
                                      </p:cBhvr>
                                      <p:tavLst>
                                        <p:tav tm="0">
                                          <p:val>
                                            <p:strVal val="ppt_x"/>
                                          </p:val>
                                        </p:tav>
                                        <p:tav tm="100000">
                                          <p:val>
                                            <p:strVal val="1+ppt_w/2"/>
                                          </p:val>
                                        </p:tav>
                                      </p:tavLst>
                                    </p:anim>
                                    <p:anim calcmode="lin" valueType="num">
                                      <p:cBhvr additive="base">
                                        <p:cTn id="13" dur="5500"/>
                                        <p:tgtEl>
                                          <p:spTgt spid="4"/>
                                        </p:tgtEl>
                                        <p:attrNameLst>
                                          <p:attrName>ppt_y</p:attrName>
                                        </p:attrNameLst>
                                      </p:cBhvr>
                                      <p:tavLst>
                                        <p:tav tm="0">
                                          <p:val>
                                            <p:strVal val="ppt_y"/>
                                          </p:val>
                                        </p:tav>
                                        <p:tav tm="100000">
                                          <p:val>
                                            <p:strVal val="1+ppt_h/2"/>
                                          </p:val>
                                        </p:tav>
                                      </p:tavLst>
                                    </p:anim>
                                    <p:set>
                                      <p:cBhvr>
                                        <p:cTn id="14" dur="1" fill="hold">
                                          <p:stCondLst>
                                            <p:cond delay="5499"/>
                                          </p:stCondLst>
                                        </p:cTn>
                                        <p:tgtEl>
                                          <p:spTgt spid="4"/>
                                        </p:tgtEl>
                                        <p:attrNameLst>
                                          <p:attrName>style.visibility</p:attrName>
                                        </p:attrNameLst>
                                      </p:cBhvr>
                                      <p:to>
                                        <p:strVal val="hidden"/>
                                      </p:to>
                                    </p:set>
                                  </p:childTnLst>
                                </p:cTn>
                              </p:par>
                              <p:par>
                                <p:cTn id="15" presetID="19" presetClass="entr" presetSubtype="5"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ppt_w"/>
                                          </p:val>
                                        </p:tav>
                                        <p:tav tm="100000">
                                          <p:val>
                                            <p:strVal val="#ppt_w"/>
                                          </p:val>
                                        </p:tav>
                                      </p:tavLst>
                                    </p:anim>
                                    <p:anim calcmode="lin" valueType="num">
                                      <p:cBhvr>
                                        <p:cTn id="18" dur="4000" fill="hold"/>
                                        <p:tgtEl>
                                          <p:spTgt spid="3"/>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10800000">
                                      <p:cBhvr>
                                        <p:cTn id="20" dur="4250" fill="hold"/>
                                        <p:tgtEl>
                                          <p:spTgt spid="3"/>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5500"/>
                                        <p:tgtEl>
                                          <p:spTgt spid="3"/>
                                        </p:tgtEl>
                                        <p:attrNameLst>
                                          <p:attrName>ppt_x</p:attrName>
                                        </p:attrNameLst>
                                      </p:cBhvr>
                                      <p:tavLst>
                                        <p:tav tm="0">
                                          <p:val>
                                            <p:strVal val="ppt_x"/>
                                          </p:val>
                                        </p:tav>
                                        <p:tav tm="100000">
                                          <p:val>
                                            <p:strVal val="1+ppt_w/2"/>
                                          </p:val>
                                        </p:tav>
                                      </p:tavLst>
                                    </p:anim>
                                    <p:anim calcmode="lin" valueType="num">
                                      <p:cBhvr additive="base">
                                        <p:cTn id="23" dur="5500"/>
                                        <p:tgtEl>
                                          <p:spTgt spid="3"/>
                                        </p:tgtEl>
                                        <p:attrNameLst>
                                          <p:attrName>ppt_y</p:attrName>
                                        </p:attrNameLst>
                                      </p:cBhvr>
                                      <p:tavLst>
                                        <p:tav tm="0">
                                          <p:val>
                                            <p:strVal val="ppt_y"/>
                                          </p:val>
                                        </p:tav>
                                        <p:tav tm="100000">
                                          <p:val>
                                            <p:strVal val="1+ppt_h/2"/>
                                          </p:val>
                                        </p:tav>
                                      </p:tavLst>
                                    </p:anim>
                                    <p:set>
                                      <p:cBhvr>
                                        <p:cTn id="24" dur="1" fill="hold">
                                          <p:stCondLst>
                                            <p:cond delay="5499"/>
                                          </p:stCondLst>
                                        </p:cTn>
                                        <p:tgtEl>
                                          <p:spTgt spid="3"/>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4000" fill="hold"/>
                                        <p:tgtEl>
                                          <p:spTgt spid="6"/>
                                        </p:tgtEl>
                                        <p:attrNameLst>
                                          <p:attrName>ppt_w</p:attrName>
                                        </p:attrNameLst>
                                      </p:cBhvr>
                                      <p:tavLst>
                                        <p:tav tm="0">
                                          <p:val>
                                            <p:strVal val="#ppt_w"/>
                                          </p:val>
                                        </p:tav>
                                        <p:tav tm="100000">
                                          <p:val>
                                            <p:strVal val="#ppt_w"/>
                                          </p:val>
                                        </p:tav>
                                      </p:tavLst>
                                    </p:anim>
                                    <p:anim calcmode="lin" valueType="num">
                                      <p:cBhvr>
                                        <p:cTn id="28" dur="4000" fill="hold"/>
                                        <p:tgtEl>
                                          <p:spTgt spid="6"/>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10800000">
                                      <p:cBhvr>
                                        <p:cTn id="30" dur="4250" fill="hold"/>
                                        <p:tgtEl>
                                          <p:spTgt spid="6"/>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5500"/>
                                        <p:tgtEl>
                                          <p:spTgt spid="6"/>
                                        </p:tgtEl>
                                        <p:attrNameLst>
                                          <p:attrName>ppt_x</p:attrName>
                                        </p:attrNameLst>
                                      </p:cBhvr>
                                      <p:tavLst>
                                        <p:tav tm="0">
                                          <p:val>
                                            <p:strVal val="ppt_x"/>
                                          </p:val>
                                        </p:tav>
                                        <p:tav tm="100000">
                                          <p:val>
                                            <p:strVal val="1+ppt_w/2"/>
                                          </p:val>
                                        </p:tav>
                                      </p:tavLst>
                                    </p:anim>
                                    <p:anim calcmode="lin" valueType="num">
                                      <p:cBhvr additive="base">
                                        <p:cTn id="33" dur="5500"/>
                                        <p:tgtEl>
                                          <p:spTgt spid="6"/>
                                        </p:tgtEl>
                                        <p:attrNameLst>
                                          <p:attrName>ppt_y</p:attrName>
                                        </p:attrNameLst>
                                      </p:cBhvr>
                                      <p:tavLst>
                                        <p:tav tm="0">
                                          <p:val>
                                            <p:strVal val="ppt_y"/>
                                          </p:val>
                                        </p:tav>
                                        <p:tav tm="100000">
                                          <p:val>
                                            <p:strVal val="1+ppt_h/2"/>
                                          </p:val>
                                        </p:tav>
                                      </p:tavLst>
                                    </p:anim>
                                    <p:set>
                                      <p:cBhvr>
                                        <p:cTn id="34" dur="1" fill="hold">
                                          <p:stCondLst>
                                            <p:cond delay="5499"/>
                                          </p:stCondLst>
                                        </p:cTn>
                                        <p:tgtEl>
                                          <p:spTgt spid="6"/>
                                        </p:tgtEl>
                                        <p:attrNameLst>
                                          <p:attrName>style.visibility</p:attrName>
                                        </p:attrNameLst>
                                      </p:cBhvr>
                                      <p:to>
                                        <p:strVal val="hidden"/>
                                      </p:to>
                                    </p:set>
                                  </p:childTnLst>
                                </p:cTn>
                              </p:par>
                              <p:par>
                                <p:cTn id="35" presetID="19" presetClass="entr" presetSubtype="5"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4000" fill="hold"/>
                                        <p:tgtEl>
                                          <p:spTgt spid="5"/>
                                        </p:tgtEl>
                                        <p:attrNameLst>
                                          <p:attrName>ppt_w</p:attrName>
                                        </p:attrNameLst>
                                      </p:cBhvr>
                                      <p:tavLst>
                                        <p:tav tm="0">
                                          <p:val>
                                            <p:strVal val="#ppt_w"/>
                                          </p:val>
                                        </p:tav>
                                        <p:tav tm="100000">
                                          <p:val>
                                            <p:strVal val="#ppt_w"/>
                                          </p:val>
                                        </p:tav>
                                      </p:tavLst>
                                    </p:anim>
                                    <p:anim calcmode="lin" valueType="num">
                                      <p:cBhvr>
                                        <p:cTn id="38" dur="4000" fill="hold"/>
                                        <p:tgtEl>
                                          <p:spTgt spid="5"/>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nodeType="withEffect">
                                  <p:stCondLst>
                                    <p:cond delay="0"/>
                                  </p:stCondLst>
                                  <p:childTnLst>
                                    <p:animRot by="10800000">
                                      <p:cBhvr>
                                        <p:cTn id="40" dur="4250" fill="hold"/>
                                        <p:tgtEl>
                                          <p:spTgt spid="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500"/>
                                        <p:tgtEl>
                                          <p:spTgt spid="5"/>
                                        </p:tgtEl>
                                        <p:attrNameLst>
                                          <p:attrName>ppt_x</p:attrName>
                                        </p:attrNameLst>
                                      </p:cBhvr>
                                      <p:tavLst>
                                        <p:tav tm="0">
                                          <p:val>
                                            <p:strVal val="ppt_x"/>
                                          </p:val>
                                        </p:tav>
                                        <p:tav tm="100000">
                                          <p:val>
                                            <p:strVal val="1+ppt_w/2"/>
                                          </p:val>
                                        </p:tav>
                                      </p:tavLst>
                                    </p:anim>
                                    <p:anim calcmode="lin" valueType="num">
                                      <p:cBhvr additive="base">
                                        <p:cTn id="43" dur="5500"/>
                                        <p:tgtEl>
                                          <p:spTgt spid="5"/>
                                        </p:tgtEl>
                                        <p:attrNameLst>
                                          <p:attrName>ppt_y</p:attrName>
                                        </p:attrNameLst>
                                      </p:cBhvr>
                                      <p:tavLst>
                                        <p:tav tm="0">
                                          <p:val>
                                            <p:strVal val="ppt_y"/>
                                          </p:val>
                                        </p:tav>
                                        <p:tav tm="100000">
                                          <p:val>
                                            <p:strVal val="1+ppt_h/2"/>
                                          </p:val>
                                        </p:tav>
                                      </p:tavLst>
                                    </p:anim>
                                    <p:set>
                                      <p:cBhvr>
                                        <p:cTn id="44" dur="1" fill="hold">
                                          <p:stCondLst>
                                            <p:cond delay="5499"/>
                                          </p:stCondLst>
                                        </p:cTn>
                                        <p:tgtEl>
                                          <p:spTgt spid="5"/>
                                        </p:tgtEl>
                                        <p:attrNameLst>
                                          <p:attrName>style.visibility</p:attrName>
                                        </p:attrNameLst>
                                      </p:cBhvr>
                                      <p:to>
                                        <p:strVal val="hidden"/>
                                      </p:to>
                                    </p:set>
                                  </p:childTnLst>
                                </p:cTn>
                              </p:par>
                              <p:par>
                                <p:cTn id="45" presetID="19" presetClass="entr" presetSubtype="5"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4000" fill="hold"/>
                                        <p:tgtEl>
                                          <p:spTgt spid="12"/>
                                        </p:tgtEl>
                                        <p:attrNameLst>
                                          <p:attrName>ppt_w</p:attrName>
                                        </p:attrNameLst>
                                      </p:cBhvr>
                                      <p:tavLst>
                                        <p:tav tm="0">
                                          <p:val>
                                            <p:strVal val="#ppt_w"/>
                                          </p:val>
                                        </p:tav>
                                        <p:tav tm="100000">
                                          <p:val>
                                            <p:strVal val="#ppt_w"/>
                                          </p:val>
                                        </p:tav>
                                      </p:tavLst>
                                    </p:anim>
                                    <p:anim calcmode="lin" valueType="num">
                                      <p:cBhvr>
                                        <p:cTn id="48" dur="4000" fill="hold"/>
                                        <p:tgtEl>
                                          <p:spTgt spid="12"/>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nodeType="withEffect">
                                  <p:stCondLst>
                                    <p:cond delay="0"/>
                                  </p:stCondLst>
                                  <p:childTnLst>
                                    <p:animRot by="-10800000">
                                      <p:cBhvr>
                                        <p:cTn id="50" dur="4250" fill="hold"/>
                                        <p:tgtEl>
                                          <p:spTgt spid="12"/>
                                        </p:tgtEl>
                                        <p:attrNameLst>
                                          <p:attrName>r</p:attrName>
                                        </p:attrNameLst>
                                      </p:cBhvr>
                                    </p:animRot>
                                  </p:childTnLst>
                                </p:cTn>
                              </p:par>
                              <p:par>
                                <p:cTn id="51" presetID="2" presetClass="exit" presetSubtype="12" fill="hold" nodeType="withEffect">
                                  <p:stCondLst>
                                    <p:cond delay="0"/>
                                  </p:stCondLst>
                                  <p:childTnLst>
                                    <p:anim calcmode="lin" valueType="num">
                                      <p:cBhvr additive="base">
                                        <p:cTn id="52" dur="5500"/>
                                        <p:tgtEl>
                                          <p:spTgt spid="12"/>
                                        </p:tgtEl>
                                        <p:attrNameLst>
                                          <p:attrName>ppt_x</p:attrName>
                                        </p:attrNameLst>
                                      </p:cBhvr>
                                      <p:tavLst>
                                        <p:tav tm="0">
                                          <p:val>
                                            <p:strVal val="ppt_x"/>
                                          </p:val>
                                        </p:tav>
                                        <p:tav tm="100000">
                                          <p:val>
                                            <p:strVal val="0-ppt_w/2"/>
                                          </p:val>
                                        </p:tav>
                                      </p:tavLst>
                                    </p:anim>
                                    <p:anim calcmode="lin" valueType="num">
                                      <p:cBhvr additive="base">
                                        <p:cTn id="53" dur="5500"/>
                                        <p:tgtEl>
                                          <p:spTgt spid="12"/>
                                        </p:tgtEl>
                                        <p:attrNameLst>
                                          <p:attrName>ppt_y</p:attrName>
                                        </p:attrNameLst>
                                      </p:cBhvr>
                                      <p:tavLst>
                                        <p:tav tm="0">
                                          <p:val>
                                            <p:strVal val="ppt_y"/>
                                          </p:val>
                                        </p:tav>
                                        <p:tav tm="100000">
                                          <p:val>
                                            <p:strVal val="1+ppt_h/2"/>
                                          </p:val>
                                        </p:tav>
                                      </p:tavLst>
                                    </p:anim>
                                    <p:set>
                                      <p:cBhvr>
                                        <p:cTn id="54" dur="1" fill="hold">
                                          <p:stCondLst>
                                            <p:cond delay="5499"/>
                                          </p:stCondLst>
                                        </p:cTn>
                                        <p:tgtEl>
                                          <p:spTgt spid="12"/>
                                        </p:tgtEl>
                                        <p:attrNameLst>
                                          <p:attrName>style.visibility</p:attrName>
                                        </p:attrNameLst>
                                      </p:cBhvr>
                                      <p:to>
                                        <p:strVal val="hidden"/>
                                      </p:to>
                                    </p:set>
                                  </p:childTnLst>
                                </p:cTn>
                              </p:par>
                              <p:par>
                                <p:cTn id="55" presetID="19" presetClass="entr" presetSubtype="5"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4000" fill="hold"/>
                                        <p:tgtEl>
                                          <p:spTgt spid="11"/>
                                        </p:tgtEl>
                                        <p:attrNameLst>
                                          <p:attrName>ppt_w</p:attrName>
                                        </p:attrNameLst>
                                      </p:cBhvr>
                                      <p:tavLst>
                                        <p:tav tm="0">
                                          <p:val>
                                            <p:strVal val="#ppt_w"/>
                                          </p:val>
                                        </p:tav>
                                        <p:tav tm="100000">
                                          <p:val>
                                            <p:strVal val="#ppt_w"/>
                                          </p:val>
                                        </p:tav>
                                      </p:tavLst>
                                    </p:anim>
                                    <p:anim calcmode="lin" valueType="num">
                                      <p:cBhvr>
                                        <p:cTn id="58" dur="4000" fill="hold"/>
                                        <p:tgtEl>
                                          <p:spTgt spid="11"/>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nodeType="withEffect">
                                  <p:stCondLst>
                                    <p:cond delay="0"/>
                                  </p:stCondLst>
                                  <p:childTnLst>
                                    <p:animRot by="-10800000">
                                      <p:cBhvr>
                                        <p:cTn id="60" dur="4250" fill="hold"/>
                                        <p:tgtEl>
                                          <p:spTgt spid="11"/>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5500"/>
                                        <p:tgtEl>
                                          <p:spTgt spid="11"/>
                                        </p:tgtEl>
                                        <p:attrNameLst>
                                          <p:attrName>ppt_x</p:attrName>
                                        </p:attrNameLst>
                                      </p:cBhvr>
                                      <p:tavLst>
                                        <p:tav tm="0">
                                          <p:val>
                                            <p:strVal val="ppt_x"/>
                                          </p:val>
                                        </p:tav>
                                        <p:tav tm="100000">
                                          <p:val>
                                            <p:strVal val="0-ppt_w/2"/>
                                          </p:val>
                                        </p:tav>
                                      </p:tavLst>
                                    </p:anim>
                                    <p:anim calcmode="lin" valueType="num">
                                      <p:cBhvr additive="base">
                                        <p:cTn id="63" dur="5500"/>
                                        <p:tgtEl>
                                          <p:spTgt spid="11"/>
                                        </p:tgtEl>
                                        <p:attrNameLst>
                                          <p:attrName>ppt_y</p:attrName>
                                        </p:attrNameLst>
                                      </p:cBhvr>
                                      <p:tavLst>
                                        <p:tav tm="0">
                                          <p:val>
                                            <p:strVal val="ppt_y"/>
                                          </p:val>
                                        </p:tav>
                                        <p:tav tm="100000">
                                          <p:val>
                                            <p:strVal val="1+ppt_h/2"/>
                                          </p:val>
                                        </p:tav>
                                      </p:tavLst>
                                    </p:anim>
                                    <p:set>
                                      <p:cBhvr>
                                        <p:cTn id="64" dur="1" fill="hold">
                                          <p:stCondLst>
                                            <p:cond delay="5499"/>
                                          </p:stCondLst>
                                        </p:cTn>
                                        <p:tgtEl>
                                          <p:spTgt spid="11"/>
                                        </p:tgtEl>
                                        <p:attrNameLst>
                                          <p:attrName>style.visibility</p:attrName>
                                        </p:attrNameLst>
                                      </p:cBhvr>
                                      <p:to>
                                        <p:strVal val="hidden"/>
                                      </p:to>
                                    </p:set>
                                  </p:childTnLst>
                                </p:cTn>
                              </p:par>
                              <p:par>
                                <p:cTn id="65" presetID="19" presetClass="entr" presetSubtype="5"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4000" fill="hold"/>
                                        <p:tgtEl>
                                          <p:spTgt spid="10"/>
                                        </p:tgtEl>
                                        <p:attrNameLst>
                                          <p:attrName>ppt_w</p:attrName>
                                        </p:attrNameLst>
                                      </p:cBhvr>
                                      <p:tavLst>
                                        <p:tav tm="0">
                                          <p:val>
                                            <p:strVal val="#ppt_w"/>
                                          </p:val>
                                        </p:tav>
                                        <p:tav tm="100000">
                                          <p:val>
                                            <p:strVal val="#ppt_w"/>
                                          </p:val>
                                        </p:tav>
                                      </p:tavLst>
                                    </p:anim>
                                    <p:anim calcmode="lin" valueType="num">
                                      <p:cBhvr>
                                        <p:cTn id="68" dur="4000" fill="hold"/>
                                        <p:tgtEl>
                                          <p:spTgt spid="10"/>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10800000">
                                      <p:cBhvr>
                                        <p:cTn id="70" dur="4250" fill="hold"/>
                                        <p:tgtEl>
                                          <p:spTgt spid="10"/>
                                        </p:tgtEl>
                                        <p:attrNameLst>
                                          <p:attrName>r</p:attrName>
                                        </p:attrNameLst>
                                      </p:cBhvr>
                                    </p:animRot>
                                  </p:childTnLst>
                                </p:cTn>
                              </p:par>
                              <p:par>
                                <p:cTn id="71" presetID="2" presetClass="exit" presetSubtype="12" fill="hold" nodeType="withEffect">
                                  <p:stCondLst>
                                    <p:cond delay="0"/>
                                  </p:stCondLst>
                                  <p:childTnLst>
                                    <p:anim calcmode="lin" valueType="num">
                                      <p:cBhvr additive="base">
                                        <p:cTn id="72" dur="5500"/>
                                        <p:tgtEl>
                                          <p:spTgt spid="10"/>
                                        </p:tgtEl>
                                        <p:attrNameLst>
                                          <p:attrName>ppt_x</p:attrName>
                                        </p:attrNameLst>
                                      </p:cBhvr>
                                      <p:tavLst>
                                        <p:tav tm="0">
                                          <p:val>
                                            <p:strVal val="ppt_x"/>
                                          </p:val>
                                        </p:tav>
                                        <p:tav tm="100000">
                                          <p:val>
                                            <p:strVal val="0-ppt_w/2"/>
                                          </p:val>
                                        </p:tav>
                                      </p:tavLst>
                                    </p:anim>
                                    <p:anim calcmode="lin" valueType="num">
                                      <p:cBhvr additive="base">
                                        <p:cTn id="73" dur="5500"/>
                                        <p:tgtEl>
                                          <p:spTgt spid="10"/>
                                        </p:tgtEl>
                                        <p:attrNameLst>
                                          <p:attrName>ppt_y</p:attrName>
                                        </p:attrNameLst>
                                      </p:cBhvr>
                                      <p:tavLst>
                                        <p:tav tm="0">
                                          <p:val>
                                            <p:strVal val="ppt_y"/>
                                          </p:val>
                                        </p:tav>
                                        <p:tav tm="100000">
                                          <p:val>
                                            <p:strVal val="1+ppt_h/2"/>
                                          </p:val>
                                        </p:tav>
                                      </p:tavLst>
                                    </p:anim>
                                    <p:set>
                                      <p:cBhvr>
                                        <p:cTn id="74" dur="1" fill="hold">
                                          <p:stCondLst>
                                            <p:cond delay="5499"/>
                                          </p:stCondLst>
                                        </p:cTn>
                                        <p:tgtEl>
                                          <p:spTgt spid="10"/>
                                        </p:tgtEl>
                                        <p:attrNameLst>
                                          <p:attrName>style.visibility</p:attrName>
                                        </p:attrNameLst>
                                      </p:cBhvr>
                                      <p:to>
                                        <p:strVal val="hidden"/>
                                      </p:to>
                                    </p:set>
                                  </p:childTnLst>
                                </p:cTn>
                              </p:par>
                              <p:par>
                                <p:cTn id="75" presetID="19" presetClass="entr" presetSubtype="5"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000" fill="hold"/>
                                        <p:tgtEl>
                                          <p:spTgt spid="9"/>
                                        </p:tgtEl>
                                        <p:attrNameLst>
                                          <p:attrName>ppt_w</p:attrName>
                                        </p:attrNameLst>
                                      </p:cBhvr>
                                      <p:tavLst>
                                        <p:tav tm="0">
                                          <p:val>
                                            <p:strVal val="#ppt_w"/>
                                          </p:val>
                                        </p:tav>
                                        <p:tav tm="100000">
                                          <p:val>
                                            <p:strVal val="#ppt_w"/>
                                          </p:val>
                                        </p:tav>
                                      </p:tavLst>
                                    </p:anim>
                                    <p:anim calcmode="lin" valueType="num">
                                      <p:cBhvr>
                                        <p:cTn id="78" dur="40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10800000">
                                      <p:cBhvr>
                                        <p:cTn id="80" dur="4250" fill="hold"/>
                                        <p:tgtEl>
                                          <p:spTgt spid="9"/>
                                        </p:tgtEl>
                                        <p:attrNameLst>
                                          <p:attrName>r</p:attrName>
                                        </p:attrNameLst>
                                      </p:cBhvr>
                                    </p:animRot>
                                  </p:childTnLst>
                                </p:cTn>
                              </p:par>
                              <p:par>
                                <p:cTn id="81" presetID="2" presetClass="exit" presetSubtype="12" fill="hold" nodeType="withEffect">
                                  <p:stCondLst>
                                    <p:cond delay="0"/>
                                  </p:stCondLst>
                                  <p:childTnLst>
                                    <p:anim calcmode="lin" valueType="num">
                                      <p:cBhvr additive="base">
                                        <p:cTn id="82" dur="5500"/>
                                        <p:tgtEl>
                                          <p:spTgt spid="9"/>
                                        </p:tgtEl>
                                        <p:attrNameLst>
                                          <p:attrName>ppt_x</p:attrName>
                                        </p:attrNameLst>
                                      </p:cBhvr>
                                      <p:tavLst>
                                        <p:tav tm="0">
                                          <p:val>
                                            <p:strVal val="ppt_x"/>
                                          </p:val>
                                        </p:tav>
                                        <p:tav tm="100000">
                                          <p:val>
                                            <p:strVal val="0-ppt_w/2"/>
                                          </p:val>
                                        </p:tav>
                                      </p:tavLst>
                                    </p:anim>
                                    <p:anim calcmode="lin" valueType="num">
                                      <p:cBhvr additive="base">
                                        <p:cTn id="83" dur="5500"/>
                                        <p:tgtEl>
                                          <p:spTgt spid="9"/>
                                        </p:tgtEl>
                                        <p:attrNameLst>
                                          <p:attrName>ppt_y</p:attrName>
                                        </p:attrNameLst>
                                      </p:cBhvr>
                                      <p:tavLst>
                                        <p:tav tm="0">
                                          <p:val>
                                            <p:strVal val="ppt_y"/>
                                          </p:val>
                                        </p:tav>
                                        <p:tav tm="100000">
                                          <p:val>
                                            <p:strVal val="1+ppt_h/2"/>
                                          </p:val>
                                        </p:tav>
                                      </p:tavLst>
                                    </p:anim>
                                    <p:set>
                                      <p:cBhvr>
                                        <p:cTn id="84" dur="1" fill="hold">
                                          <p:stCondLst>
                                            <p:cond delay="5499"/>
                                          </p:stCondLst>
                                        </p:cTn>
                                        <p:tgtEl>
                                          <p:spTgt spid="9"/>
                                        </p:tgtEl>
                                        <p:attrNameLst>
                                          <p:attrName>style.visibility</p:attrName>
                                        </p:attrNameLst>
                                      </p:cBhvr>
                                      <p:to>
                                        <p:strVal val="hidden"/>
                                      </p:to>
                                    </p:set>
                                  </p:childTnLst>
                                </p:cTn>
                              </p:par>
                              <p:par>
                                <p:cTn id="85" presetID="19" presetClass="entr" presetSubtype="5"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4000" fill="hold"/>
                                        <p:tgtEl>
                                          <p:spTgt spid="15"/>
                                        </p:tgtEl>
                                        <p:attrNameLst>
                                          <p:attrName>ppt_w</p:attrName>
                                        </p:attrNameLst>
                                      </p:cBhvr>
                                      <p:tavLst>
                                        <p:tav tm="0">
                                          <p:val>
                                            <p:strVal val="#ppt_w"/>
                                          </p:val>
                                        </p:tav>
                                        <p:tav tm="100000">
                                          <p:val>
                                            <p:strVal val="#ppt_w"/>
                                          </p:val>
                                        </p:tav>
                                      </p:tavLst>
                                    </p:anim>
                                    <p:anim calcmode="lin" valueType="num">
                                      <p:cBhvr>
                                        <p:cTn id="88" dur="4000" fill="hold"/>
                                        <p:tgtEl>
                                          <p:spTgt spid="15"/>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nodeType="withEffect">
                                  <p:stCondLst>
                                    <p:cond delay="0"/>
                                  </p:stCondLst>
                                  <p:childTnLst>
                                    <p:animRot by="-10800000">
                                      <p:cBhvr>
                                        <p:cTn id="90" dur="4250" fill="hold"/>
                                        <p:tgtEl>
                                          <p:spTgt spid="15"/>
                                        </p:tgtEl>
                                        <p:attrNameLst>
                                          <p:attrName>r</p:attrName>
                                        </p:attrNameLst>
                                      </p:cBhvr>
                                    </p:animRot>
                                  </p:childTnLst>
                                </p:cTn>
                              </p:par>
                              <p:par>
                                <p:cTn id="91" presetID="2" presetClass="exit" presetSubtype="3" fill="hold" nodeType="withEffect">
                                  <p:stCondLst>
                                    <p:cond delay="0"/>
                                  </p:stCondLst>
                                  <p:childTnLst>
                                    <p:anim calcmode="lin" valueType="num">
                                      <p:cBhvr additive="base">
                                        <p:cTn id="92" dur="5500"/>
                                        <p:tgtEl>
                                          <p:spTgt spid="15"/>
                                        </p:tgtEl>
                                        <p:attrNameLst>
                                          <p:attrName>ppt_x</p:attrName>
                                        </p:attrNameLst>
                                      </p:cBhvr>
                                      <p:tavLst>
                                        <p:tav tm="0">
                                          <p:val>
                                            <p:strVal val="ppt_x"/>
                                          </p:val>
                                        </p:tav>
                                        <p:tav tm="100000">
                                          <p:val>
                                            <p:strVal val="1+ppt_w/2"/>
                                          </p:val>
                                        </p:tav>
                                      </p:tavLst>
                                    </p:anim>
                                    <p:anim calcmode="lin" valueType="num">
                                      <p:cBhvr additive="base">
                                        <p:cTn id="93" dur="5500"/>
                                        <p:tgtEl>
                                          <p:spTgt spid="15"/>
                                        </p:tgtEl>
                                        <p:attrNameLst>
                                          <p:attrName>ppt_y</p:attrName>
                                        </p:attrNameLst>
                                      </p:cBhvr>
                                      <p:tavLst>
                                        <p:tav tm="0">
                                          <p:val>
                                            <p:strVal val="ppt_y"/>
                                          </p:val>
                                        </p:tav>
                                        <p:tav tm="100000">
                                          <p:val>
                                            <p:strVal val="0-ppt_h/2"/>
                                          </p:val>
                                        </p:tav>
                                      </p:tavLst>
                                    </p:anim>
                                    <p:set>
                                      <p:cBhvr>
                                        <p:cTn id="94" dur="1" fill="hold">
                                          <p:stCondLst>
                                            <p:cond delay="5499"/>
                                          </p:stCondLst>
                                        </p:cTn>
                                        <p:tgtEl>
                                          <p:spTgt spid="15"/>
                                        </p:tgtEl>
                                        <p:attrNameLst>
                                          <p:attrName>style.visibility</p:attrName>
                                        </p:attrNameLst>
                                      </p:cBhvr>
                                      <p:to>
                                        <p:strVal val="hidden"/>
                                      </p:to>
                                    </p:set>
                                  </p:childTnLst>
                                </p:cTn>
                              </p:par>
                              <p:par>
                                <p:cTn id="95" presetID="19" presetClass="entr" presetSubtype="5" fill="hold"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4000" fill="hold"/>
                                        <p:tgtEl>
                                          <p:spTgt spid="14"/>
                                        </p:tgtEl>
                                        <p:attrNameLst>
                                          <p:attrName>ppt_w</p:attrName>
                                        </p:attrNameLst>
                                      </p:cBhvr>
                                      <p:tavLst>
                                        <p:tav tm="0">
                                          <p:val>
                                            <p:strVal val="#ppt_w"/>
                                          </p:val>
                                        </p:tav>
                                        <p:tav tm="100000">
                                          <p:val>
                                            <p:strVal val="#ppt_w"/>
                                          </p:val>
                                        </p:tav>
                                      </p:tavLst>
                                    </p:anim>
                                    <p:anim calcmode="lin" valueType="num">
                                      <p:cBhvr>
                                        <p:cTn id="98" dur="4000" fill="hold"/>
                                        <p:tgtEl>
                                          <p:spTgt spid="14"/>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nodeType="withEffect">
                                  <p:stCondLst>
                                    <p:cond delay="0"/>
                                  </p:stCondLst>
                                  <p:childTnLst>
                                    <p:animRot by="-10800000">
                                      <p:cBhvr>
                                        <p:cTn id="100" dur="4250" fill="hold"/>
                                        <p:tgtEl>
                                          <p:spTgt spid="14"/>
                                        </p:tgtEl>
                                        <p:attrNameLst>
                                          <p:attrName>r</p:attrName>
                                        </p:attrNameLst>
                                      </p:cBhvr>
                                    </p:animRot>
                                  </p:childTnLst>
                                </p:cTn>
                              </p:par>
                              <p:par>
                                <p:cTn id="101" presetID="2" presetClass="exit" presetSubtype="3" fill="hold" nodeType="withEffect">
                                  <p:stCondLst>
                                    <p:cond delay="0"/>
                                  </p:stCondLst>
                                  <p:childTnLst>
                                    <p:anim calcmode="lin" valueType="num">
                                      <p:cBhvr additive="base">
                                        <p:cTn id="102" dur="5500"/>
                                        <p:tgtEl>
                                          <p:spTgt spid="14"/>
                                        </p:tgtEl>
                                        <p:attrNameLst>
                                          <p:attrName>ppt_x</p:attrName>
                                        </p:attrNameLst>
                                      </p:cBhvr>
                                      <p:tavLst>
                                        <p:tav tm="0">
                                          <p:val>
                                            <p:strVal val="ppt_x"/>
                                          </p:val>
                                        </p:tav>
                                        <p:tav tm="100000">
                                          <p:val>
                                            <p:strVal val="1+ppt_w/2"/>
                                          </p:val>
                                        </p:tav>
                                      </p:tavLst>
                                    </p:anim>
                                    <p:anim calcmode="lin" valueType="num">
                                      <p:cBhvr additive="base">
                                        <p:cTn id="103" dur="5500"/>
                                        <p:tgtEl>
                                          <p:spTgt spid="14"/>
                                        </p:tgtEl>
                                        <p:attrNameLst>
                                          <p:attrName>ppt_y</p:attrName>
                                        </p:attrNameLst>
                                      </p:cBhvr>
                                      <p:tavLst>
                                        <p:tav tm="0">
                                          <p:val>
                                            <p:strVal val="ppt_y"/>
                                          </p:val>
                                        </p:tav>
                                        <p:tav tm="100000">
                                          <p:val>
                                            <p:strVal val="0-ppt_h/2"/>
                                          </p:val>
                                        </p:tav>
                                      </p:tavLst>
                                    </p:anim>
                                    <p:set>
                                      <p:cBhvr>
                                        <p:cTn id="104" dur="1" fill="hold">
                                          <p:stCondLst>
                                            <p:cond delay="5499"/>
                                          </p:stCondLst>
                                        </p:cTn>
                                        <p:tgtEl>
                                          <p:spTgt spid="14"/>
                                        </p:tgtEl>
                                        <p:attrNameLst>
                                          <p:attrName>style.visibility</p:attrName>
                                        </p:attrNameLst>
                                      </p:cBhvr>
                                      <p:to>
                                        <p:strVal val="hidden"/>
                                      </p:to>
                                    </p:set>
                                  </p:childTnLst>
                                </p:cTn>
                              </p:par>
                              <p:par>
                                <p:cTn id="105" presetID="19" presetClass="entr" presetSubtype="5"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4000" fill="hold"/>
                                        <p:tgtEl>
                                          <p:spTgt spid="16"/>
                                        </p:tgtEl>
                                        <p:attrNameLst>
                                          <p:attrName>ppt_w</p:attrName>
                                        </p:attrNameLst>
                                      </p:cBhvr>
                                      <p:tavLst>
                                        <p:tav tm="0">
                                          <p:val>
                                            <p:strVal val="#ppt_w"/>
                                          </p:val>
                                        </p:tav>
                                        <p:tav tm="100000">
                                          <p:val>
                                            <p:strVal val="#ppt_w"/>
                                          </p:val>
                                        </p:tav>
                                      </p:tavLst>
                                    </p:anim>
                                    <p:anim calcmode="lin" valueType="num">
                                      <p:cBhvr>
                                        <p:cTn id="108" dur="4000" fill="hold"/>
                                        <p:tgtEl>
                                          <p:spTgt spid="16"/>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nodeType="withEffect">
                                  <p:stCondLst>
                                    <p:cond delay="0"/>
                                  </p:stCondLst>
                                  <p:childTnLst>
                                    <p:animRot by="-10800000">
                                      <p:cBhvr>
                                        <p:cTn id="110" dur="4250" fill="hold"/>
                                        <p:tgtEl>
                                          <p:spTgt spid="16"/>
                                        </p:tgtEl>
                                        <p:attrNameLst>
                                          <p:attrName>r</p:attrName>
                                        </p:attrNameLst>
                                      </p:cBhvr>
                                    </p:animRot>
                                  </p:childTnLst>
                                </p:cTn>
                              </p:par>
                              <p:par>
                                <p:cTn id="111" presetID="2" presetClass="exit" presetSubtype="3" fill="hold" nodeType="withEffect">
                                  <p:stCondLst>
                                    <p:cond delay="0"/>
                                  </p:stCondLst>
                                  <p:childTnLst>
                                    <p:anim calcmode="lin" valueType="num">
                                      <p:cBhvr additive="base">
                                        <p:cTn id="112" dur="5500"/>
                                        <p:tgtEl>
                                          <p:spTgt spid="16"/>
                                        </p:tgtEl>
                                        <p:attrNameLst>
                                          <p:attrName>ppt_x</p:attrName>
                                        </p:attrNameLst>
                                      </p:cBhvr>
                                      <p:tavLst>
                                        <p:tav tm="0">
                                          <p:val>
                                            <p:strVal val="ppt_x"/>
                                          </p:val>
                                        </p:tav>
                                        <p:tav tm="100000">
                                          <p:val>
                                            <p:strVal val="1+ppt_w/2"/>
                                          </p:val>
                                        </p:tav>
                                      </p:tavLst>
                                    </p:anim>
                                    <p:anim calcmode="lin" valueType="num">
                                      <p:cBhvr additive="base">
                                        <p:cTn id="113" dur="5500"/>
                                        <p:tgtEl>
                                          <p:spTgt spid="16"/>
                                        </p:tgtEl>
                                        <p:attrNameLst>
                                          <p:attrName>ppt_y</p:attrName>
                                        </p:attrNameLst>
                                      </p:cBhvr>
                                      <p:tavLst>
                                        <p:tav tm="0">
                                          <p:val>
                                            <p:strVal val="ppt_y"/>
                                          </p:val>
                                        </p:tav>
                                        <p:tav tm="100000">
                                          <p:val>
                                            <p:strVal val="0-ppt_h/2"/>
                                          </p:val>
                                        </p:tav>
                                      </p:tavLst>
                                    </p:anim>
                                    <p:set>
                                      <p:cBhvr>
                                        <p:cTn id="114" dur="1" fill="hold">
                                          <p:stCondLst>
                                            <p:cond delay="5499"/>
                                          </p:stCondLst>
                                        </p:cTn>
                                        <p:tgtEl>
                                          <p:spTgt spid="16"/>
                                        </p:tgtEl>
                                        <p:attrNameLst>
                                          <p:attrName>style.visibility</p:attrName>
                                        </p:attrNameLst>
                                      </p:cBhvr>
                                      <p:to>
                                        <p:strVal val="hidden"/>
                                      </p:to>
                                    </p:set>
                                  </p:childTnLst>
                                </p:cTn>
                              </p:par>
                              <p:par>
                                <p:cTn id="115" presetID="19" presetClass="entr" presetSubtype="5"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4000" fill="hold"/>
                                        <p:tgtEl>
                                          <p:spTgt spid="17"/>
                                        </p:tgtEl>
                                        <p:attrNameLst>
                                          <p:attrName>ppt_w</p:attrName>
                                        </p:attrNameLst>
                                      </p:cBhvr>
                                      <p:tavLst>
                                        <p:tav tm="0">
                                          <p:val>
                                            <p:strVal val="#ppt_w"/>
                                          </p:val>
                                        </p:tav>
                                        <p:tav tm="100000">
                                          <p:val>
                                            <p:strVal val="#ppt_w"/>
                                          </p:val>
                                        </p:tav>
                                      </p:tavLst>
                                    </p:anim>
                                    <p:anim calcmode="lin" valueType="num">
                                      <p:cBhvr>
                                        <p:cTn id="118" dur="4000" fill="hold"/>
                                        <p:tgtEl>
                                          <p:spTgt spid="17"/>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nodeType="withEffect">
                                  <p:stCondLst>
                                    <p:cond delay="0"/>
                                  </p:stCondLst>
                                  <p:childTnLst>
                                    <p:animRot by="-10800000">
                                      <p:cBhvr>
                                        <p:cTn id="120" dur="4250" fill="hold"/>
                                        <p:tgtEl>
                                          <p:spTgt spid="17"/>
                                        </p:tgtEl>
                                        <p:attrNameLst>
                                          <p:attrName>r</p:attrName>
                                        </p:attrNameLst>
                                      </p:cBhvr>
                                    </p:animRot>
                                  </p:childTnLst>
                                </p:cTn>
                              </p:par>
                              <p:par>
                                <p:cTn id="121" presetID="2" presetClass="exit" presetSubtype="3" fill="hold" nodeType="withEffect">
                                  <p:stCondLst>
                                    <p:cond delay="0"/>
                                  </p:stCondLst>
                                  <p:childTnLst>
                                    <p:anim calcmode="lin" valueType="num">
                                      <p:cBhvr additive="base">
                                        <p:cTn id="122" dur="5500"/>
                                        <p:tgtEl>
                                          <p:spTgt spid="17"/>
                                        </p:tgtEl>
                                        <p:attrNameLst>
                                          <p:attrName>ppt_x</p:attrName>
                                        </p:attrNameLst>
                                      </p:cBhvr>
                                      <p:tavLst>
                                        <p:tav tm="0">
                                          <p:val>
                                            <p:strVal val="ppt_x"/>
                                          </p:val>
                                        </p:tav>
                                        <p:tav tm="100000">
                                          <p:val>
                                            <p:strVal val="1+ppt_w/2"/>
                                          </p:val>
                                        </p:tav>
                                      </p:tavLst>
                                    </p:anim>
                                    <p:anim calcmode="lin" valueType="num">
                                      <p:cBhvr additive="base">
                                        <p:cTn id="123" dur="5500"/>
                                        <p:tgtEl>
                                          <p:spTgt spid="17"/>
                                        </p:tgtEl>
                                        <p:attrNameLst>
                                          <p:attrName>ppt_y</p:attrName>
                                        </p:attrNameLst>
                                      </p:cBhvr>
                                      <p:tavLst>
                                        <p:tav tm="0">
                                          <p:val>
                                            <p:strVal val="ppt_y"/>
                                          </p:val>
                                        </p:tav>
                                        <p:tav tm="100000">
                                          <p:val>
                                            <p:strVal val="0-ppt_h/2"/>
                                          </p:val>
                                        </p:tav>
                                      </p:tavLst>
                                    </p:anim>
                                    <p:set>
                                      <p:cBhvr>
                                        <p:cTn id="124" dur="1" fill="hold">
                                          <p:stCondLst>
                                            <p:cond delay="5499"/>
                                          </p:stCondLst>
                                        </p:cTn>
                                        <p:tgtEl>
                                          <p:spTgt spid="17"/>
                                        </p:tgtEl>
                                        <p:attrNameLst>
                                          <p:attrName>style.visibility</p:attrName>
                                        </p:attrNameLst>
                                      </p:cBhvr>
                                      <p:to>
                                        <p:strVal val="hidden"/>
                                      </p:to>
                                    </p:set>
                                  </p:childTnLst>
                                </p:cTn>
                              </p:par>
                              <p:par>
                                <p:cTn id="125" presetID="19" presetClass="entr" presetSubtype="5" fill="hold"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4000" fill="hold"/>
                                        <p:tgtEl>
                                          <p:spTgt spid="22"/>
                                        </p:tgtEl>
                                        <p:attrNameLst>
                                          <p:attrName>ppt_w</p:attrName>
                                        </p:attrNameLst>
                                      </p:cBhvr>
                                      <p:tavLst>
                                        <p:tav tm="0">
                                          <p:val>
                                            <p:strVal val="#ppt_w"/>
                                          </p:val>
                                        </p:tav>
                                        <p:tav tm="100000">
                                          <p:val>
                                            <p:strVal val="#ppt_w"/>
                                          </p:val>
                                        </p:tav>
                                      </p:tavLst>
                                    </p:anim>
                                    <p:anim calcmode="lin" valueType="num">
                                      <p:cBhvr>
                                        <p:cTn id="128" dur="4000" fill="hold"/>
                                        <p:tgtEl>
                                          <p:spTgt spid="22"/>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nodeType="withEffect">
                                  <p:stCondLst>
                                    <p:cond delay="0"/>
                                  </p:stCondLst>
                                  <p:childTnLst>
                                    <p:animRot by="10800000">
                                      <p:cBhvr>
                                        <p:cTn id="130" dur="4250" fill="hold"/>
                                        <p:tgtEl>
                                          <p:spTgt spid="22"/>
                                        </p:tgtEl>
                                        <p:attrNameLst>
                                          <p:attrName>r</p:attrName>
                                        </p:attrNameLst>
                                      </p:cBhvr>
                                    </p:animRot>
                                  </p:childTnLst>
                                </p:cTn>
                              </p:par>
                              <p:par>
                                <p:cTn id="131" presetID="2" presetClass="exit" presetSubtype="9" fill="hold" nodeType="withEffect">
                                  <p:stCondLst>
                                    <p:cond delay="0"/>
                                  </p:stCondLst>
                                  <p:childTnLst>
                                    <p:anim calcmode="lin" valueType="num">
                                      <p:cBhvr additive="base">
                                        <p:cTn id="132" dur="5500"/>
                                        <p:tgtEl>
                                          <p:spTgt spid="22"/>
                                        </p:tgtEl>
                                        <p:attrNameLst>
                                          <p:attrName>ppt_x</p:attrName>
                                        </p:attrNameLst>
                                      </p:cBhvr>
                                      <p:tavLst>
                                        <p:tav tm="0">
                                          <p:val>
                                            <p:strVal val="ppt_x"/>
                                          </p:val>
                                        </p:tav>
                                        <p:tav tm="100000">
                                          <p:val>
                                            <p:strVal val="0-ppt_w/2"/>
                                          </p:val>
                                        </p:tav>
                                      </p:tavLst>
                                    </p:anim>
                                    <p:anim calcmode="lin" valueType="num">
                                      <p:cBhvr additive="base">
                                        <p:cTn id="133" dur="5500"/>
                                        <p:tgtEl>
                                          <p:spTgt spid="22"/>
                                        </p:tgtEl>
                                        <p:attrNameLst>
                                          <p:attrName>ppt_y</p:attrName>
                                        </p:attrNameLst>
                                      </p:cBhvr>
                                      <p:tavLst>
                                        <p:tav tm="0">
                                          <p:val>
                                            <p:strVal val="ppt_y"/>
                                          </p:val>
                                        </p:tav>
                                        <p:tav tm="100000">
                                          <p:val>
                                            <p:strVal val="0-ppt_h/2"/>
                                          </p:val>
                                        </p:tav>
                                      </p:tavLst>
                                    </p:anim>
                                    <p:set>
                                      <p:cBhvr>
                                        <p:cTn id="134" dur="1" fill="hold">
                                          <p:stCondLst>
                                            <p:cond delay="5499"/>
                                          </p:stCondLst>
                                        </p:cTn>
                                        <p:tgtEl>
                                          <p:spTgt spid="22"/>
                                        </p:tgtEl>
                                        <p:attrNameLst>
                                          <p:attrName>style.visibility</p:attrName>
                                        </p:attrNameLst>
                                      </p:cBhvr>
                                      <p:to>
                                        <p:strVal val="hidden"/>
                                      </p:to>
                                    </p:set>
                                  </p:childTnLst>
                                </p:cTn>
                              </p:par>
                              <p:par>
                                <p:cTn id="135" presetID="19" presetClass="entr" presetSubtype="5" fill="hold" nodeType="withEffect">
                                  <p:stCondLst>
                                    <p:cond delay="0"/>
                                  </p:stCondLst>
                                  <p:childTnLst>
                                    <p:set>
                                      <p:cBhvr>
                                        <p:cTn id="136" dur="1" fill="hold">
                                          <p:stCondLst>
                                            <p:cond delay="0"/>
                                          </p:stCondLst>
                                        </p:cTn>
                                        <p:tgtEl>
                                          <p:spTgt spid="21"/>
                                        </p:tgtEl>
                                        <p:attrNameLst>
                                          <p:attrName>style.visibility</p:attrName>
                                        </p:attrNameLst>
                                      </p:cBhvr>
                                      <p:to>
                                        <p:strVal val="visible"/>
                                      </p:to>
                                    </p:set>
                                    <p:anim calcmode="lin" valueType="num">
                                      <p:cBhvr>
                                        <p:cTn id="137" dur="4000" fill="hold"/>
                                        <p:tgtEl>
                                          <p:spTgt spid="21"/>
                                        </p:tgtEl>
                                        <p:attrNameLst>
                                          <p:attrName>ppt_w</p:attrName>
                                        </p:attrNameLst>
                                      </p:cBhvr>
                                      <p:tavLst>
                                        <p:tav tm="0">
                                          <p:val>
                                            <p:strVal val="#ppt_w"/>
                                          </p:val>
                                        </p:tav>
                                        <p:tav tm="100000">
                                          <p:val>
                                            <p:strVal val="#ppt_w"/>
                                          </p:val>
                                        </p:tav>
                                      </p:tavLst>
                                    </p:anim>
                                    <p:anim calcmode="lin" valueType="num">
                                      <p:cBhvr>
                                        <p:cTn id="138" dur="4000" fill="hold"/>
                                        <p:tgtEl>
                                          <p:spTgt spid="21"/>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nodeType="withEffect">
                                  <p:stCondLst>
                                    <p:cond delay="0"/>
                                  </p:stCondLst>
                                  <p:childTnLst>
                                    <p:animRot by="10800000">
                                      <p:cBhvr>
                                        <p:cTn id="140" dur="4250" fill="hold"/>
                                        <p:tgtEl>
                                          <p:spTgt spid="21"/>
                                        </p:tgtEl>
                                        <p:attrNameLst>
                                          <p:attrName>r</p:attrName>
                                        </p:attrNameLst>
                                      </p:cBhvr>
                                    </p:animRot>
                                  </p:childTnLst>
                                </p:cTn>
                              </p:par>
                              <p:par>
                                <p:cTn id="141" presetID="2" presetClass="exit" presetSubtype="9" fill="hold" nodeType="withEffect">
                                  <p:stCondLst>
                                    <p:cond delay="0"/>
                                  </p:stCondLst>
                                  <p:childTnLst>
                                    <p:anim calcmode="lin" valueType="num">
                                      <p:cBhvr additive="base">
                                        <p:cTn id="142" dur="5500"/>
                                        <p:tgtEl>
                                          <p:spTgt spid="21"/>
                                        </p:tgtEl>
                                        <p:attrNameLst>
                                          <p:attrName>ppt_x</p:attrName>
                                        </p:attrNameLst>
                                      </p:cBhvr>
                                      <p:tavLst>
                                        <p:tav tm="0">
                                          <p:val>
                                            <p:strVal val="ppt_x"/>
                                          </p:val>
                                        </p:tav>
                                        <p:tav tm="100000">
                                          <p:val>
                                            <p:strVal val="0-ppt_w/2"/>
                                          </p:val>
                                        </p:tav>
                                      </p:tavLst>
                                    </p:anim>
                                    <p:anim calcmode="lin" valueType="num">
                                      <p:cBhvr additive="base">
                                        <p:cTn id="143" dur="5500"/>
                                        <p:tgtEl>
                                          <p:spTgt spid="21"/>
                                        </p:tgtEl>
                                        <p:attrNameLst>
                                          <p:attrName>ppt_y</p:attrName>
                                        </p:attrNameLst>
                                      </p:cBhvr>
                                      <p:tavLst>
                                        <p:tav tm="0">
                                          <p:val>
                                            <p:strVal val="ppt_y"/>
                                          </p:val>
                                        </p:tav>
                                        <p:tav tm="100000">
                                          <p:val>
                                            <p:strVal val="0-ppt_h/2"/>
                                          </p:val>
                                        </p:tav>
                                      </p:tavLst>
                                    </p:anim>
                                    <p:set>
                                      <p:cBhvr>
                                        <p:cTn id="144" dur="1" fill="hold">
                                          <p:stCondLst>
                                            <p:cond delay="5499"/>
                                          </p:stCondLst>
                                        </p:cTn>
                                        <p:tgtEl>
                                          <p:spTgt spid="21"/>
                                        </p:tgtEl>
                                        <p:attrNameLst>
                                          <p:attrName>style.visibility</p:attrName>
                                        </p:attrNameLst>
                                      </p:cBhvr>
                                      <p:to>
                                        <p:strVal val="hidden"/>
                                      </p:to>
                                    </p:set>
                                  </p:childTnLst>
                                </p:cTn>
                              </p:par>
                              <p:par>
                                <p:cTn id="145" presetID="19" presetClass="entr" presetSubtype="5" fill="hold" nodeType="withEffect">
                                  <p:stCondLst>
                                    <p:cond delay="0"/>
                                  </p:stCondLst>
                                  <p:childTnLst>
                                    <p:set>
                                      <p:cBhvr>
                                        <p:cTn id="146" dur="1" fill="hold">
                                          <p:stCondLst>
                                            <p:cond delay="0"/>
                                          </p:stCondLst>
                                        </p:cTn>
                                        <p:tgtEl>
                                          <p:spTgt spid="20"/>
                                        </p:tgtEl>
                                        <p:attrNameLst>
                                          <p:attrName>style.visibility</p:attrName>
                                        </p:attrNameLst>
                                      </p:cBhvr>
                                      <p:to>
                                        <p:strVal val="visible"/>
                                      </p:to>
                                    </p:set>
                                    <p:anim calcmode="lin" valueType="num">
                                      <p:cBhvr>
                                        <p:cTn id="147" dur="4000" fill="hold"/>
                                        <p:tgtEl>
                                          <p:spTgt spid="20"/>
                                        </p:tgtEl>
                                        <p:attrNameLst>
                                          <p:attrName>ppt_w</p:attrName>
                                        </p:attrNameLst>
                                      </p:cBhvr>
                                      <p:tavLst>
                                        <p:tav tm="0">
                                          <p:val>
                                            <p:strVal val="#ppt_w"/>
                                          </p:val>
                                        </p:tav>
                                        <p:tav tm="100000">
                                          <p:val>
                                            <p:strVal val="#ppt_w"/>
                                          </p:val>
                                        </p:tav>
                                      </p:tavLst>
                                    </p:anim>
                                    <p:anim calcmode="lin" valueType="num">
                                      <p:cBhvr>
                                        <p:cTn id="148" dur="4000" fill="hold"/>
                                        <p:tgtEl>
                                          <p:spTgt spid="20"/>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nodeType="withEffect">
                                  <p:stCondLst>
                                    <p:cond delay="0"/>
                                  </p:stCondLst>
                                  <p:childTnLst>
                                    <p:animRot by="10800000">
                                      <p:cBhvr>
                                        <p:cTn id="150" dur="4250" fill="hold"/>
                                        <p:tgtEl>
                                          <p:spTgt spid="20"/>
                                        </p:tgtEl>
                                        <p:attrNameLst>
                                          <p:attrName>r</p:attrName>
                                        </p:attrNameLst>
                                      </p:cBhvr>
                                    </p:animRot>
                                  </p:childTnLst>
                                </p:cTn>
                              </p:par>
                              <p:par>
                                <p:cTn id="151" presetID="2" presetClass="exit" presetSubtype="9" fill="hold" nodeType="withEffect">
                                  <p:stCondLst>
                                    <p:cond delay="0"/>
                                  </p:stCondLst>
                                  <p:childTnLst>
                                    <p:anim calcmode="lin" valueType="num">
                                      <p:cBhvr additive="base">
                                        <p:cTn id="152" dur="5500"/>
                                        <p:tgtEl>
                                          <p:spTgt spid="20"/>
                                        </p:tgtEl>
                                        <p:attrNameLst>
                                          <p:attrName>ppt_x</p:attrName>
                                        </p:attrNameLst>
                                      </p:cBhvr>
                                      <p:tavLst>
                                        <p:tav tm="0">
                                          <p:val>
                                            <p:strVal val="ppt_x"/>
                                          </p:val>
                                        </p:tav>
                                        <p:tav tm="100000">
                                          <p:val>
                                            <p:strVal val="0-ppt_w/2"/>
                                          </p:val>
                                        </p:tav>
                                      </p:tavLst>
                                    </p:anim>
                                    <p:anim calcmode="lin" valueType="num">
                                      <p:cBhvr additive="base">
                                        <p:cTn id="153" dur="5500"/>
                                        <p:tgtEl>
                                          <p:spTgt spid="20"/>
                                        </p:tgtEl>
                                        <p:attrNameLst>
                                          <p:attrName>ppt_y</p:attrName>
                                        </p:attrNameLst>
                                      </p:cBhvr>
                                      <p:tavLst>
                                        <p:tav tm="0">
                                          <p:val>
                                            <p:strVal val="ppt_y"/>
                                          </p:val>
                                        </p:tav>
                                        <p:tav tm="100000">
                                          <p:val>
                                            <p:strVal val="0-ppt_h/2"/>
                                          </p:val>
                                        </p:tav>
                                      </p:tavLst>
                                    </p:anim>
                                    <p:set>
                                      <p:cBhvr>
                                        <p:cTn id="154" dur="1" fill="hold">
                                          <p:stCondLst>
                                            <p:cond delay="5499"/>
                                          </p:stCondLst>
                                        </p:cTn>
                                        <p:tgtEl>
                                          <p:spTgt spid="20"/>
                                        </p:tgtEl>
                                        <p:attrNameLst>
                                          <p:attrName>style.visibility</p:attrName>
                                        </p:attrNameLst>
                                      </p:cBhvr>
                                      <p:to>
                                        <p:strVal val="hidden"/>
                                      </p:to>
                                    </p:set>
                                  </p:childTnLst>
                                </p:cTn>
                              </p:par>
                              <p:par>
                                <p:cTn id="155" presetID="19" presetClass="entr" presetSubtype="5" fill="hold"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4000" fill="hold"/>
                                        <p:tgtEl>
                                          <p:spTgt spid="19"/>
                                        </p:tgtEl>
                                        <p:attrNameLst>
                                          <p:attrName>ppt_w</p:attrName>
                                        </p:attrNameLst>
                                      </p:cBhvr>
                                      <p:tavLst>
                                        <p:tav tm="0">
                                          <p:val>
                                            <p:strVal val="#ppt_w"/>
                                          </p:val>
                                        </p:tav>
                                        <p:tav tm="100000">
                                          <p:val>
                                            <p:strVal val="#ppt_w"/>
                                          </p:val>
                                        </p:tav>
                                      </p:tavLst>
                                    </p:anim>
                                    <p:anim calcmode="lin" valueType="num">
                                      <p:cBhvr>
                                        <p:cTn id="158" dur="4000" fill="hold"/>
                                        <p:tgtEl>
                                          <p:spTgt spid="19"/>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nodeType="withEffect">
                                  <p:stCondLst>
                                    <p:cond delay="0"/>
                                  </p:stCondLst>
                                  <p:childTnLst>
                                    <p:animRot by="10800000">
                                      <p:cBhvr>
                                        <p:cTn id="160" dur="4250" fill="hold"/>
                                        <p:tgtEl>
                                          <p:spTgt spid="19"/>
                                        </p:tgtEl>
                                        <p:attrNameLst>
                                          <p:attrName>r</p:attrName>
                                        </p:attrNameLst>
                                      </p:cBhvr>
                                    </p:animRot>
                                  </p:childTnLst>
                                </p:cTn>
                              </p:par>
                              <p:par>
                                <p:cTn id="161" presetID="2" presetClass="exit" presetSubtype="9" fill="hold" nodeType="withEffect">
                                  <p:stCondLst>
                                    <p:cond delay="0"/>
                                  </p:stCondLst>
                                  <p:childTnLst>
                                    <p:anim calcmode="lin" valueType="num">
                                      <p:cBhvr additive="base">
                                        <p:cTn id="162" dur="5500"/>
                                        <p:tgtEl>
                                          <p:spTgt spid="19"/>
                                        </p:tgtEl>
                                        <p:attrNameLst>
                                          <p:attrName>ppt_x</p:attrName>
                                        </p:attrNameLst>
                                      </p:cBhvr>
                                      <p:tavLst>
                                        <p:tav tm="0">
                                          <p:val>
                                            <p:strVal val="ppt_x"/>
                                          </p:val>
                                        </p:tav>
                                        <p:tav tm="100000">
                                          <p:val>
                                            <p:strVal val="0-ppt_w/2"/>
                                          </p:val>
                                        </p:tav>
                                      </p:tavLst>
                                    </p:anim>
                                    <p:anim calcmode="lin" valueType="num">
                                      <p:cBhvr additive="base">
                                        <p:cTn id="163" dur="5500"/>
                                        <p:tgtEl>
                                          <p:spTgt spid="19"/>
                                        </p:tgtEl>
                                        <p:attrNameLst>
                                          <p:attrName>ppt_y</p:attrName>
                                        </p:attrNameLst>
                                      </p:cBhvr>
                                      <p:tavLst>
                                        <p:tav tm="0">
                                          <p:val>
                                            <p:strVal val="ppt_y"/>
                                          </p:val>
                                        </p:tav>
                                        <p:tav tm="100000">
                                          <p:val>
                                            <p:strVal val="0-ppt_h/2"/>
                                          </p:val>
                                        </p:tav>
                                      </p:tavLst>
                                    </p:anim>
                                    <p:set>
                                      <p:cBhvr>
                                        <p:cTn id="164" dur="1" fill="hold">
                                          <p:stCondLst>
                                            <p:cond delay="5499"/>
                                          </p:stCondLst>
                                        </p:cTn>
                                        <p:tgtEl>
                                          <p:spTgt spid="19"/>
                                        </p:tgtEl>
                                        <p:attrNameLst>
                                          <p:attrName>style.visibility</p:attrName>
                                        </p:attrNameLst>
                                      </p:cBhvr>
                                      <p:to>
                                        <p:strVal val="hidden"/>
                                      </p:to>
                                    </p:set>
                                  </p:childTnLst>
                                </p:cTn>
                              </p:par>
                              <p:par>
                                <p:cTn id="165" presetID="23" presetClass="entr" presetSubtype="272" fill="hold" nodeType="withEffect">
                                  <p:stCondLst>
                                    <p:cond delay="1500"/>
                                  </p:stCondLst>
                                  <p:childTnLst>
                                    <p:set>
                                      <p:cBhvr>
                                        <p:cTn id="166" dur="1" fill="hold">
                                          <p:stCondLst>
                                            <p:cond delay="0"/>
                                          </p:stCondLst>
                                        </p:cTn>
                                        <p:tgtEl>
                                          <p:spTgt spid="23"/>
                                        </p:tgtEl>
                                        <p:attrNameLst>
                                          <p:attrName>style.visibility</p:attrName>
                                        </p:attrNameLst>
                                      </p:cBhvr>
                                      <p:to>
                                        <p:strVal val="visible"/>
                                      </p:to>
                                    </p:set>
                                    <p:anim calcmode="lin" valueType="num">
                                      <p:cBhvr>
                                        <p:cTn id="167" dur="3750" fill="hold"/>
                                        <p:tgtEl>
                                          <p:spTgt spid="23"/>
                                        </p:tgtEl>
                                        <p:attrNameLst>
                                          <p:attrName>ppt_w</p:attrName>
                                        </p:attrNameLst>
                                      </p:cBhvr>
                                      <p:tavLst>
                                        <p:tav tm="0">
                                          <p:val>
                                            <p:strVal val="2/3*#ppt_w"/>
                                          </p:val>
                                        </p:tav>
                                        <p:tav tm="100000">
                                          <p:val>
                                            <p:strVal val="#ppt_w"/>
                                          </p:val>
                                        </p:tav>
                                      </p:tavLst>
                                    </p:anim>
                                    <p:anim calcmode="lin" valueType="num">
                                      <p:cBhvr>
                                        <p:cTn id="168" dur="3750" fill="hold"/>
                                        <p:tgtEl>
                                          <p:spTgt spid="23"/>
                                        </p:tgtEl>
                                        <p:attrNameLst>
                                          <p:attrName>ppt_h</p:attrName>
                                        </p:attrNameLst>
                                      </p:cBhvr>
                                      <p:tavLst>
                                        <p:tav tm="0">
                                          <p:val>
                                            <p:strVal val="2/3*#ppt_h"/>
                                          </p:val>
                                        </p:tav>
                                        <p:tav tm="100000">
                                          <p:val>
                                            <p:strVal val="#ppt_h"/>
                                          </p:val>
                                        </p:tav>
                                      </p:tavLst>
                                    </p:anim>
                                  </p:childTnLst>
                                </p:cTn>
                              </p:par>
                              <p:par>
                                <p:cTn id="169" presetID="16" presetClass="entr" presetSubtype="42" fill="hold" nodeType="withEffect">
                                  <p:stCondLst>
                                    <p:cond delay="1500"/>
                                  </p:stCondLst>
                                  <p:childTnLst>
                                    <p:set>
                                      <p:cBhvr>
                                        <p:cTn id="170" dur="1" fill="hold">
                                          <p:stCondLst>
                                            <p:cond delay="0"/>
                                          </p:stCondLst>
                                        </p:cTn>
                                        <p:tgtEl>
                                          <p:spTgt spid="23"/>
                                        </p:tgtEl>
                                        <p:attrNameLst>
                                          <p:attrName>style.visibility</p:attrName>
                                        </p:attrNameLst>
                                      </p:cBhvr>
                                      <p:to>
                                        <p:strVal val="visible"/>
                                      </p:to>
                                    </p:set>
                                    <p:animEffect transition="in" filter="barn(outHorizontal)">
                                      <p:cBhvr>
                                        <p:cTn id="171" dur="3750"/>
                                        <p:tgtEl>
                                          <p:spTgt spid="23"/>
                                        </p:tgtEl>
                                      </p:cBhvr>
                                    </p:animEffect>
                                  </p:childTnLst>
                                </p:cTn>
                              </p:par>
                              <p:par>
                                <p:cTn id="172" presetID="9" presetClass="emph" presetSubtype="0" grpId="0" nodeType="withEffect">
                                  <p:stCondLst>
                                    <p:cond delay="0"/>
                                  </p:stCondLst>
                                  <p:childTnLst>
                                    <p:set>
                                      <p:cBhvr rctx="PPT">
                                        <p:cTn id="173" dur="indefinite"/>
                                        <p:tgtEl>
                                          <p:spTgt spid="24"/>
                                        </p:tgtEl>
                                        <p:attrNameLst>
                                          <p:attrName>style.opacity</p:attrName>
                                        </p:attrNameLst>
                                      </p:cBhvr>
                                      <p:to>
                                        <p:strVal val="0"/>
                                      </p:to>
                                    </p:set>
                                    <p:animEffect filter="image" prLst="opacity: 0">
                                      <p:cBhvr rctx="IE">
                                        <p:cTn id="174" dur="indefinite"/>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98"/>
            <a:ext cx="9144000" cy="5145798"/>
          </a:xfrm>
          <a:prstGeom prst="rect">
            <a:avLst/>
          </a:prstGeom>
          <a:noFill/>
          <a:ln>
            <a:noFill/>
          </a:ln>
        </p:spPr>
      </p:pic>
      <p:sp>
        <p:nvSpPr>
          <p:cNvPr id="3" name="2 Rectángulo"/>
          <p:cNvSpPr/>
          <p:nvPr/>
        </p:nvSpPr>
        <p:spPr>
          <a:xfrm>
            <a:off x="1115616" y="987574"/>
            <a:ext cx="4680520" cy="2954655"/>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Protege </a:t>
            </a:r>
            <a:r>
              <a:rPr lang="es-ES" dirty="0">
                <a:solidFill>
                  <a:srgbClr val="500000"/>
                </a:solidFill>
                <a:latin typeface="Hobo Std" pitchFamily="34" charset="0"/>
              </a:rPr>
              <a:t>del cáncer</a:t>
            </a:r>
          </a:p>
          <a:p>
            <a:pPr algn="ctr"/>
            <a:r>
              <a:rPr lang="es-ES" sz="1400" dirty="0" smtClean="0">
                <a:solidFill>
                  <a:srgbClr val="500000"/>
                </a:solidFill>
                <a:latin typeface="Hobo Std" pitchFamily="34" charset="0"/>
              </a:rPr>
              <a:t>El </a:t>
            </a:r>
            <a:r>
              <a:rPr lang="es-ES" sz="1400" dirty="0">
                <a:solidFill>
                  <a:srgbClr val="500000"/>
                </a:solidFill>
                <a:latin typeface="Hobo Std" pitchFamily="34" charset="0"/>
              </a:rPr>
              <a:t>cáncer está provocado por un crecimiento descontrolado de las células malignas. Desde hace años se está estudiando la relación entre el consumo de canela y la reducción de los pacientes con esta enfermedad, así como también las mejoras en aquellos que la padecen. Es por ello que varios investigadores afirman que puede ser un remedio casero para prevenir el cáncer. La canela actúa reduciendo la formación de vasos sanguíneos en los tumores, lo que causa la muerte de las células buenas. Además, al expulsar los radicales libres, evita que padezcamos, por ejemplo, cáncer de colon, muy frecuente hoy en día.</a:t>
            </a:r>
          </a:p>
        </p:txBody>
      </p:sp>
    </p:spTree>
    <p:extLst>
      <p:ext uri="{BB962C8B-B14F-4D97-AF65-F5344CB8AC3E}">
        <p14:creationId xmlns:p14="http://schemas.microsoft.com/office/powerpoint/2010/main" val="1581886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redondeado"/>
          <p:cNvSpPr/>
          <p:nvPr/>
        </p:nvSpPr>
        <p:spPr>
          <a:xfrm>
            <a:off x="755576" y="627534"/>
            <a:ext cx="7560840" cy="3960440"/>
          </a:xfrm>
          <a:prstGeom prst="roundRect">
            <a:avLst>
              <a:gd name="adj" fmla="val 48092"/>
            </a:avLst>
          </a:prstGeom>
          <a:gradFill flip="none" rotWithShape="1">
            <a:gsLst>
              <a:gs pos="31000">
                <a:srgbClr val="00B050"/>
              </a:gs>
              <a:gs pos="0">
                <a:srgbClr val="FFC000"/>
              </a:gs>
              <a:gs pos="6000">
                <a:srgbClr val="F79D3B">
                  <a:alpha val="70000"/>
                </a:srgbClr>
              </a:gs>
              <a:gs pos="32000">
                <a:srgbClr val="C7D4EE">
                  <a:alpha val="0"/>
                </a:srgbClr>
              </a:gs>
              <a:gs pos="29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rgbClr val="FFC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213"/>
            <a:ext cx="9144000" cy="5143500"/>
          </a:xfrm>
          <a:prstGeom prst="rect">
            <a:avLst/>
          </a:prstGeom>
          <a:noFill/>
          <a:ln>
            <a:noFill/>
          </a:ln>
        </p:spPr>
      </p:pic>
      <p:sp>
        <p:nvSpPr>
          <p:cNvPr id="3" name="2 Rectángulo redondeado"/>
          <p:cNvSpPr/>
          <p:nvPr/>
        </p:nvSpPr>
        <p:spPr>
          <a:xfrm>
            <a:off x="792000" y="612000"/>
            <a:ext cx="7560840" cy="3960440"/>
          </a:xfrm>
          <a:prstGeom prst="roundRect">
            <a:avLst>
              <a:gd name="adj" fmla="val 48092"/>
            </a:avLst>
          </a:prstGeom>
          <a:gradFill flip="none" rotWithShape="1">
            <a:gsLst>
              <a:gs pos="31000">
                <a:srgbClr val="00B050"/>
              </a:gs>
              <a:gs pos="0">
                <a:srgbClr val="FFC000"/>
              </a:gs>
              <a:gs pos="6000">
                <a:srgbClr val="F79D3B">
                  <a:alpha val="70000"/>
                </a:srgbClr>
              </a:gs>
              <a:gs pos="32000">
                <a:srgbClr val="C7D4EE">
                  <a:alpha val="0"/>
                </a:srgbClr>
              </a:gs>
              <a:gs pos="29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rgbClr val="FFC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a:off x="755576" y="1131590"/>
            <a:ext cx="3528392" cy="2808312"/>
          </a:xfrm>
          <a:prstGeom prst="flowChartDelay">
            <a:avLst/>
          </a:prstGeom>
          <a:gradFill flip="none" rotWithShape="1">
            <a:gsLst>
              <a:gs pos="31000">
                <a:srgbClr val="00B050"/>
              </a:gs>
              <a:gs pos="0">
                <a:srgbClr val="FFC000"/>
              </a:gs>
              <a:gs pos="6000">
                <a:srgbClr val="F79D3B">
                  <a:alpha val="70000"/>
                </a:srgbClr>
              </a:gs>
              <a:gs pos="32000">
                <a:srgbClr val="C7D4EE">
                  <a:alpha val="0"/>
                </a:srgbClr>
              </a:gs>
              <a:gs pos="29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rgbClr val="FFC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flipH="1">
            <a:off x="4788024" y="1131590"/>
            <a:ext cx="3528392" cy="2808312"/>
          </a:xfrm>
          <a:prstGeom prst="flowChartDelay">
            <a:avLst/>
          </a:prstGeom>
          <a:gradFill flip="none" rotWithShape="1">
            <a:gsLst>
              <a:gs pos="31000">
                <a:srgbClr val="00B050"/>
              </a:gs>
              <a:gs pos="0">
                <a:srgbClr val="FFC000"/>
              </a:gs>
              <a:gs pos="6000">
                <a:srgbClr val="F79D3B">
                  <a:alpha val="70000"/>
                </a:srgbClr>
              </a:gs>
              <a:gs pos="32000">
                <a:srgbClr val="C7D4EE">
                  <a:alpha val="0"/>
                </a:srgbClr>
              </a:gs>
              <a:gs pos="29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rgbClr val="FFC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0784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7"/>
                                        </p:tgtEl>
                                        <p:attrNameLst>
                                          <p:attrName>ppt_w</p:attrName>
                                        </p:attrNameLst>
                                      </p:cBhvr>
                                      <p:tavLst>
                                        <p:tav tm="0">
                                          <p:val>
                                            <p:strVal val="ppt_w"/>
                                          </p:val>
                                        </p:tav>
                                        <p:tav tm="100000">
                                          <p:val>
                                            <p:strVal val="4*ppt_w"/>
                                          </p:val>
                                        </p:tav>
                                      </p:tavLst>
                                    </p:anim>
                                    <p:anim calcmode="lin" valueType="num">
                                      <p:cBhvr>
                                        <p:cTn id="33" dur="3000"/>
                                        <p:tgtEl>
                                          <p:spTgt spid="7"/>
                                        </p:tgtEl>
                                        <p:attrNameLst>
                                          <p:attrName>ppt_h</p:attrName>
                                        </p:attrNameLst>
                                      </p:cBhvr>
                                      <p:tavLst>
                                        <p:tav tm="0">
                                          <p:val>
                                            <p:strVal val="ppt_h"/>
                                          </p:val>
                                        </p:tav>
                                        <p:tav tm="100000">
                                          <p:val>
                                            <p:strVal val="4*ppt_h"/>
                                          </p:val>
                                        </p:tav>
                                      </p:tavLst>
                                    </p:anim>
                                    <p:set>
                                      <p:cBhvr>
                                        <p:cTn id="34" dur="1" fill="hold">
                                          <p:stCondLst>
                                            <p:cond delay="2999"/>
                                          </p:stCondLst>
                                        </p:cTn>
                                        <p:tgtEl>
                                          <p:spTgt spid="7"/>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6"/>
                                        </p:tgtEl>
                                        <p:attrNameLst>
                                          <p:attrName>style.visibility</p:attrName>
                                        </p:attrNameLst>
                                      </p:cBhvr>
                                      <p:to>
                                        <p:strVal val="visible"/>
                                      </p:to>
                                    </p:set>
                                    <p:anim calcmode="lin" valueType="num">
                                      <p:cBhvr>
                                        <p:cTn id="37" dur="4000" fill="hold"/>
                                        <p:tgtEl>
                                          <p:spTgt spid="6"/>
                                        </p:tgtEl>
                                        <p:attrNameLst>
                                          <p:attrName>ppt_w</p:attrName>
                                        </p:attrNameLst>
                                      </p:cBhvr>
                                      <p:tavLst>
                                        <p:tav tm="0">
                                          <p:val>
                                            <p:fltVal val="0"/>
                                          </p:val>
                                        </p:tav>
                                        <p:tav tm="100000">
                                          <p:val>
                                            <p:strVal val="#ppt_w"/>
                                          </p:val>
                                        </p:tav>
                                      </p:tavLst>
                                    </p:anim>
                                    <p:anim calcmode="lin" valueType="num">
                                      <p:cBhvr>
                                        <p:cTn id="38" dur="4000" fill="hold"/>
                                        <p:tgtEl>
                                          <p:spTgt spid="6"/>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Effect transition="in" filter="barn(outVertical)">
                                      <p:cBhvr>
                                        <p:cTn id="41" dur="4000"/>
                                        <p:tgtEl>
                                          <p:spTgt spid="6"/>
                                        </p:tgtEl>
                                      </p:cBhvr>
                                    </p:animEffect>
                                  </p:childTnLst>
                                </p:cTn>
                              </p:par>
                              <p:par>
                                <p:cTn id="42" presetID="9" presetClass="emph" presetSubtype="0" grpId="0" nodeType="withEffect">
                                  <p:stCondLst>
                                    <p:cond delay="0"/>
                                  </p:stCondLst>
                                  <p:childTnLst>
                                    <p:set>
                                      <p:cBhvr rctx="PPT">
                                        <p:cTn id="43" dur="indefinite"/>
                                        <p:tgtEl>
                                          <p:spTgt spid="8"/>
                                        </p:tgtEl>
                                        <p:attrNameLst>
                                          <p:attrName>style.opacity</p:attrName>
                                        </p:attrNameLst>
                                      </p:cBhvr>
                                      <p:to>
                                        <p:strVal val="0"/>
                                      </p:to>
                                    </p:set>
                                    <p:animEffect filter="image" prLst="opacity: 0">
                                      <p:cBhvr rctx="IE">
                                        <p:cTn id="4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3" grpId="0" animBg="1"/>
      <p:bldP spid="4" grpId="0" animBg="1"/>
      <p:bldP spid="4" grpId="1" animBg="1"/>
      <p:bldP spid="5" grpId="0" animBg="1"/>
      <p:bldP spid="5" grpId="1"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779" y="29917"/>
            <a:ext cx="9144000" cy="5133409"/>
          </a:xfrm>
          <a:prstGeom prst="rect">
            <a:avLst/>
          </a:prstGeom>
          <a:noFill/>
          <a:ln>
            <a:noFill/>
          </a:ln>
        </p:spPr>
      </p:pic>
      <p:sp>
        <p:nvSpPr>
          <p:cNvPr id="45" name="44 Rectángulo"/>
          <p:cNvSpPr/>
          <p:nvPr/>
        </p:nvSpPr>
        <p:spPr>
          <a:xfrm rot="13818654">
            <a:off x="144377" y="-824750"/>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818654">
            <a:off x="755937" y="-377248"/>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818654">
            <a:off x="1332001" y="54800"/>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818654">
            <a:off x="1858351" y="507250"/>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818654">
            <a:off x="2429823" y="975250"/>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818654">
            <a:off x="2988185" y="1443250"/>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7781346" flipH="1">
            <a:off x="7519945" y="-844755"/>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7781346" flipH="1">
            <a:off x="6908385" y="-397253"/>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7781346" flipH="1">
            <a:off x="6332321" y="34795"/>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7781346" flipH="1">
            <a:off x="5805971" y="487245"/>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7781346" flipH="1">
            <a:off x="5234499" y="955245"/>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7781346" flipH="1">
            <a:off x="4676137" y="1423245"/>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7781346" flipV="1">
            <a:off x="139633" y="4807621"/>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7781346" flipV="1">
            <a:off x="751193" y="4360119"/>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7781346" flipV="1">
            <a:off x="1327257" y="3928071"/>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7781346" flipV="1">
            <a:off x="1853607" y="3475621"/>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7781346" flipV="1">
            <a:off x="2425079" y="3007621"/>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7781346" flipV="1">
            <a:off x="2983441" y="2539621"/>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3818654" flipH="1" flipV="1">
            <a:off x="7515201" y="4827626"/>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3818654" flipH="1" flipV="1">
            <a:off x="6903641" y="4380124"/>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3818654" flipH="1" flipV="1">
            <a:off x="6327577" y="3948076"/>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3818654" flipH="1" flipV="1">
            <a:off x="5801227" y="3495626"/>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3818654" flipH="1" flipV="1">
            <a:off x="5229755" y="3027626"/>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3818654" flipH="1" flipV="1">
            <a:off x="4671393" y="2559626"/>
            <a:ext cx="1506849" cy="1139059"/>
          </a:xfrm>
          <a:prstGeom prst="rect">
            <a:avLst/>
          </a:prstGeom>
          <a:gradFill flip="none" rotWithShape="1">
            <a:gsLst>
              <a:gs pos="45000">
                <a:srgbClr val="EBFF0A">
                  <a:alpha val="0"/>
                </a:srgbClr>
              </a:gs>
              <a:gs pos="22000">
                <a:schemeClr val="accent6">
                  <a:alpha val="84000"/>
                  <a:lumMod val="26000"/>
                </a:schemeClr>
              </a:gs>
              <a:gs pos="82000">
                <a:schemeClr val="accent6">
                  <a:lumMod val="60000"/>
                  <a:lumOff val="40000"/>
                  <a:alpha val="46000"/>
                </a:schemeClr>
              </a:gs>
            </a:gsLst>
            <a:lin ang="8100000" scaled="0"/>
            <a:tileRect/>
          </a:gradFill>
          <a:ln>
            <a:solidFill>
              <a:schemeClr val="accent6">
                <a:lumMod val="20000"/>
                <a:lumOff val="80000"/>
              </a:schemeClr>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1172666"/>
            <a:ext cx="9137640" cy="7416824"/>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6775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4000" fill="hold"/>
                                        <p:tgtEl>
                                          <p:spTgt spid="56"/>
                                        </p:tgtEl>
                                        <p:attrNameLst>
                                          <p:attrName>ppt_x</p:attrName>
                                        </p:attrNameLst>
                                      </p:cBhvr>
                                      <p:tavLst>
                                        <p:tav tm="0">
                                          <p:val>
                                            <p:strVal val="0-#ppt_w/2"/>
                                          </p:val>
                                        </p:tav>
                                        <p:tav tm="100000">
                                          <p:val>
                                            <p:strVal val="#ppt_x"/>
                                          </p:val>
                                        </p:tav>
                                      </p:tavLst>
                                    </p:anim>
                                    <p:anim calcmode="lin" valueType="num">
                                      <p:cBhvr additive="base">
                                        <p:cTn id="8" dur="4000" fill="hold"/>
                                        <p:tgtEl>
                                          <p:spTgt spid="56"/>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barn(inVertical)">
                                      <p:cBhvr>
                                        <p:cTn id="11" dur="4000"/>
                                        <p:tgtEl>
                                          <p:spTgt spid="56"/>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56"/>
                                        </p:tgtEl>
                                      </p:cBhvr>
                                    </p:animEffect>
                                    <p:set>
                                      <p:cBhvr>
                                        <p:cTn id="14" dur="1" fill="hold">
                                          <p:stCondLst>
                                            <p:cond delay="3999"/>
                                          </p:stCondLst>
                                        </p:cTn>
                                        <p:tgtEl>
                                          <p:spTgt spid="56"/>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56"/>
                                        </p:tgtEl>
                                        <p:attrNameLst>
                                          <p:attrName>ppt_x</p:attrName>
                                        </p:attrNameLst>
                                      </p:cBhvr>
                                      <p:tavLst>
                                        <p:tav tm="0">
                                          <p:val>
                                            <p:strVal val="ppt_x"/>
                                          </p:val>
                                        </p:tav>
                                        <p:tav tm="100000">
                                          <p:val>
                                            <p:strVal val="0-ppt_w/2"/>
                                          </p:val>
                                        </p:tav>
                                      </p:tavLst>
                                    </p:anim>
                                    <p:anim calcmode="lin" valueType="num">
                                      <p:cBhvr additive="base">
                                        <p:cTn id="17" dur="4000"/>
                                        <p:tgtEl>
                                          <p:spTgt spid="56"/>
                                        </p:tgtEl>
                                        <p:attrNameLst>
                                          <p:attrName>ppt_y</p:attrName>
                                        </p:attrNameLst>
                                      </p:cBhvr>
                                      <p:tavLst>
                                        <p:tav tm="0">
                                          <p:val>
                                            <p:strVal val="ppt_y"/>
                                          </p:val>
                                        </p:tav>
                                        <p:tav tm="100000">
                                          <p:val>
                                            <p:strVal val="1+ppt_h/2"/>
                                          </p:val>
                                        </p:tav>
                                      </p:tavLst>
                                    </p:anim>
                                    <p:set>
                                      <p:cBhvr>
                                        <p:cTn id="18" dur="1" fill="hold">
                                          <p:stCondLst>
                                            <p:cond delay="3999"/>
                                          </p:stCondLst>
                                        </p:cTn>
                                        <p:tgtEl>
                                          <p:spTgt spid="56"/>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4000" fill="hold"/>
                                        <p:tgtEl>
                                          <p:spTgt spid="55"/>
                                        </p:tgtEl>
                                        <p:attrNameLst>
                                          <p:attrName>ppt_x</p:attrName>
                                        </p:attrNameLst>
                                      </p:cBhvr>
                                      <p:tavLst>
                                        <p:tav tm="0">
                                          <p:val>
                                            <p:strVal val="0-#ppt_w/2"/>
                                          </p:val>
                                        </p:tav>
                                        <p:tav tm="100000">
                                          <p:val>
                                            <p:strVal val="#ppt_x"/>
                                          </p:val>
                                        </p:tav>
                                      </p:tavLst>
                                    </p:anim>
                                    <p:anim calcmode="lin" valueType="num">
                                      <p:cBhvr additive="base">
                                        <p:cTn id="22" dur="4000" fill="hold"/>
                                        <p:tgtEl>
                                          <p:spTgt spid="55"/>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barn(inVertical)">
                                      <p:cBhvr>
                                        <p:cTn id="25" dur="4000"/>
                                        <p:tgtEl>
                                          <p:spTgt spid="55"/>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55"/>
                                        </p:tgtEl>
                                      </p:cBhvr>
                                    </p:animEffect>
                                    <p:set>
                                      <p:cBhvr>
                                        <p:cTn id="28" dur="1" fill="hold">
                                          <p:stCondLst>
                                            <p:cond delay="3999"/>
                                          </p:stCondLst>
                                        </p:cTn>
                                        <p:tgtEl>
                                          <p:spTgt spid="55"/>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55"/>
                                        </p:tgtEl>
                                        <p:attrNameLst>
                                          <p:attrName>ppt_x</p:attrName>
                                        </p:attrNameLst>
                                      </p:cBhvr>
                                      <p:tavLst>
                                        <p:tav tm="0">
                                          <p:val>
                                            <p:strVal val="ppt_x"/>
                                          </p:val>
                                        </p:tav>
                                        <p:tav tm="100000">
                                          <p:val>
                                            <p:strVal val="0-ppt_w/2"/>
                                          </p:val>
                                        </p:tav>
                                      </p:tavLst>
                                    </p:anim>
                                    <p:anim calcmode="lin" valueType="num">
                                      <p:cBhvr additive="base">
                                        <p:cTn id="31" dur="4000"/>
                                        <p:tgtEl>
                                          <p:spTgt spid="55"/>
                                        </p:tgtEl>
                                        <p:attrNameLst>
                                          <p:attrName>ppt_y</p:attrName>
                                        </p:attrNameLst>
                                      </p:cBhvr>
                                      <p:tavLst>
                                        <p:tav tm="0">
                                          <p:val>
                                            <p:strVal val="ppt_y"/>
                                          </p:val>
                                        </p:tav>
                                        <p:tav tm="100000">
                                          <p:val>
                                            <p:strVal val="1+ppt_h/2"/>
                                          </p:val>
                                        </p:tav>
                                      </p:tavLst>
                                    </p:anim>
                                    <p:set>
                                      <p:cBhvr>
                                        <p:cTn id="32" dur="1" fill="hold">
                                          <p:stCondLst>
                                            <p:cond delay="3999"/>
                                          </p:stCondLst>
                                        </p:cTn>
                                        <p:tgtEl>
                                          <p:spTgt spid="55"/>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additive="base">
                                        <p:cTn id="35" dur="4000" fill="hold"/>
                                        <p:tgtEl>
                                          <p:spTgt spid="54"/>
                                        </p:tgtEl>
                                        <p:attrNameLst>
                                          <p:attrName>ppt_x</p:attrName>
                                        </p:attrNameLst>
                                      </p:cBhvr>
                                      <p:tavLst>
                                        <p:tav tm="0">
                                          <p:val>
                                            <p:strVal val="0-#ppt_w/2"/>
                                          </p:val>
                                        </p:tav>
                                        <p:tav tm="100000">
                                          <p:val>
                                            <p:strVal val="#ppt_x"/>
                                          </p:val>
                                        </p:tav>
                                      </p:tavLst>
                                    </p:anim>
                                    <p:anim calcmode="lin" valueType="num">
                                      <p:cBhvr additive="base">
                                        <p:cTn id="36" dur="4000" fill="hold"/>
                                        <p:tgtEl>
                                          <p:spTgt spid="54"/>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barn(inVertical)">
                                      <p:cBhvr>
                                        <p:cTn id="39" dur="4000"/>
                                        <p:tgtEl>
                                          <p:spTgt spid="54"/>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54"/>
                                        </p:tgtEl>
                                      </p:cBhvr>
                                    </p:animEffect>
                                    <p:set>
                                      <p:cBhvr>
                                        <p:cTn id="42" dur="1" fill="hold">
                                          <p:stCondLst>
                                            <p:cond delay="3999"/>
                                          </p:stCondLst>
                                        </p:cTn>
                                        <p:tgtEl>
                                          <p:spTgt spid="54"/>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54"/>
                                        </p:tgtEl>
                                        <p:attrNameLst>
                                          <p:attrName>ppt_x</p:attrName>
                                        </p:attrNameLst>
                                      </p:cBhvr>
                                      <p:tavLst>
                                        <p:tav tm="0">
                                          <p:val>
                                            <p:strVal val="ppt_x"/>
                                          </p:val>
                                        </p:tav>
                                        <p:tav tm="100000">
                                          <p:val>
                                            <p:strVal val="0-ppt_w/2"/>
                                          </p:val>
                                        </p:tav>
                                      </p:tavLst>
                                    </p:anim>
                                    <p:anim calcmode="lin" valueType="num">
                                      <p:cBhvr additive="base">
                                        <p:cTn id="45" dur="4000"/>
                                        <p:tgtEl>
                                          <p:spTgt spid="54"/>
                                        </p:tgtEl>
                                        <p:attrNameLst>
                                          <p:attrName>ppt_y</p:attrName>
                                        </p:attrNameLst>
                                      </p:cBhvr>
                                      <p:tavLst>
                                        <p:tav tm="0">
                                          <p:val>
                                            <p:strVal val="ppt_y"/>
                                          </p:val>
                                        </p:tav>
                                        <p:tav tm="100000">
                                          <p:val>
                                            <p:strVal val="1+ppt_h/2"/>
                                          </p:val>
                                        </p:tav>
                                      </p:tavLst>
                                    </p:anim>
                                    <p:set>
                                      <p:cBhvr>
                                        <p:cTn id="46" dur="1" fill="hold">
                                          <p:stCondLst>
                                            <p:cond delay="3999"/>
                                          </p:stCondLst>
                                        </p:cTn>
                                        <p:tgtEl>
                                          <p:spTgt spid="54"/>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4000" fill="hold"/>
                                        <p:tgtEl>
                                          <p:spTgt spid="53"/>
                                        </p:tgtEl>
                                        <p:attrNameLst>
                                          <p:attrName>ppt_x</p:attrName>
                                        </p:attrNameLst>
                                      </p:cBhvr>
                                      <p:tavLst>
                                        <p:tav tm="0">
                                          <p:val>
                                            <p:strVal val="0-#ppt_w/2"/>
                                          </p:val>
                                        </p:tav>
                                        <p:tav tm="100000">
                                          <p:val>
                                            <p:strVal val="#ppt_x"/>
                                          </p:val>
                                        </p:tav>
                                      </p:tavLst>
                                    </p:anim>
                                    <p:anim calcmode="lin" valueType="num">
                                      <p:cBhvr additive="base">
                                        <p:cTn id="50" dur="4000" fill="hold"/>
                                        <p:tgtEl>
                                          <p:spTgt spid="53"/>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barn(inVertical)">
                                      <p:cBhvr>
                                        <p:cTn id="53" dur="4000"/>
                                        <p:tgtEl>
                                          <p:spTgt spid="53"/>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53"/>
                                        </p:tgtEl>
                                      </p:cBhvr>
                                    </p:animEffect>
                                    <p:set>
                                      <p:cBhvr>
                                        <p:cTn id="56" dur="1" fill="hold">
                                          <p:stCondLst>
                                            <p:cond delay="3999"/>
                                          </p:stCondLst>
                                        </p:cTn>
                                        <p:tgtEl>
                                          <p:spTgt spid="53"/>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53"/>
                                        </p:tgtEl>
                                        <p:attrNameLst>
                                          <p:attrName>ppt_x</p:attrName>
                                        </p:attrNameLst>
                                      </p:cBhvr>
                                      <p:tavLst>
                                        <p:tav tm="0">
                                          <p:val>
                                            <p:strVal val="ppt_x"/>
                                          </p:val>
                                        </p:tav>
                                        <p:tav tm="100000">
                                          <p:val>
                                            <p:strVal val="0-ppt_w/2"/>
                                          </p:val>
                                        </p:tav>
                                      </p:tavLst>
                                    </p:anim>
                                    <p:anim calcmode="lin" valueType="num">
                                      <p:cBhvr additive="base">
                                        <p:cTn id="59" dur="4000"/>
                                        <p:tgtEl>
                                          <p:spTgt spid="53"/>
                                        </p:tgtEl>
                                        <p:attrNameLst>
                                          <p:attrName>ppt_y</p:attrName>
                                        </p:attrNameLst>
                                      </p:cBhvr>
                                      <p:tavLst>
                                        <p:tav tm="0">
                                          <p:val>
                                            <p:strVal val="ppt_y"/>
                                          </p:val>
                                        </p:tav>
                                        <p:tav tm="100000">
                                          <p:val>
                                            <p:strVal val="1+ppt_h/2"/>
                                          </p:val>
                                        </p:tav>
                                      </p:tavLst>
                                    </p:anim>
                                    <p:set>
                                      <p:cBhvr>
                                        <p:cTn id="60" dur="1" fill="hold">
                                          <p:stCondLst>
                                            <p:cond delay="3999"/>
                                          </p:stCondLst>
                                        </p:cTn>
                                        <p:tgtEl>
                                          <p:spTgt spid="53"/>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4000" fill="hold"/>
                                        <p:tgtEl>
                                          <p:spTgt spid="52"/>
                                        </p:tgtEl>
                                        <p:attrNameLst>
                                          <p:attrName>ppt_x</p:attrName>
                                        </p:attrNameLst>
                                      </p:cBhvr>
                                      <p:tavLst>
                                        <p:tav tm="0">
                                          <p:val>
                                            <p:strVal val="0-#ppt_w/2"/>
                                          </p:val>
                                        </p:tav>
                                        <p:tav tm="100000">
                                          <p:val>
                                            <p:strVal val="#ppt_x"/>
                                          </p:val>
                                        </p:tav>
                                      </p:tavLst>
                                    </p:anim>
                                    <p:anim calcmode="lin" valueType="num">
                                      <p:cBhvr additive="base">
                                        <p:cTn id="64" dur="4000" fill="hold"/>
                                        <p:tgtEl>
                                          <p:spTgt spid="52"/>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barn(inVertical)">
                                      <p:cBhvr>
                                        <p:cTn id="67" dur="4000"/>
                                        <p:tgtEl>
                                          <p:spTgt spid="52"/>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52"/>
                                        </p:tgtEl>
                                      </p:cBhvr>
                                    </p:animEffect>
                                    <p:set>
                                      <p:cBhvr>
                                        <p:cTn id="70" dur="1" fill="hold">
                                          <p:stCondLst>
                                            <p:cond delay="3999"/>
                                          </p:stCondLst>
                                        </p:cTn>
                                        <p:tgtEl>
                                          <p:spTgt spid="52"/>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52"/>
                                        </p:tgtEl>
                                        <p:attrNameLst>
                                          <p:attrName>ppt_x</p:attrName>
                                        </p:attrNameLst>
                                      </p:cBhvr>
                                      <p:tavLst>
                                        <p:tav tm="0">
                                          <p:val>
                                            <p:strVal val="ppt_x"/>
                                          </p:val>
                                        </p:tav>
                                        <p:tav tm="100000">
                                          <p:val>
                                            <p:strVal val="0-ppt_w/2"/>
                                          </p:val>
                                        </p:tav>
                                      </p:tavLst>
                                    </p:anim>
                                    <p:anim calcmode="lin" valueType="num">
                                      <p:cBhvr additive="base">
                                        <p:cTn id="73" dur="4000"/>
                                        <p:tgtEl>
                                          <p:spTgt spid="52"/>
                                        </p:tgtEl>
                                        <p:attrNameLst>
                                          <p:attrName>ppt_y</p:attrName>
                                        </p:attrNameLst>
                                      </p:cBhvr>
                                      <p:tavLst>
                                        <p:tav tm="0">
                                          <p:val>
                                            <p:strVal val="ppt_y"/>
                                          </p:val>
                                        </p:tav>
                                        <p:tav tm="100000">
                                          <p:val>
                                            <p:strVal val="1+ppt_h/2"/>
                                          </p:val>
                                        </p:tav>
                                      </p:tavLst>
                                    </p:anim>
                                    <p:set>
                                      <p:cBhvr>
                                        <p:cTn id="74" dur="1" fill="hold">
                                          <p:stCondLst>
                                            <p:cond delay="3999"/>
                                          </p:stCondLst>
                                        </p:cTn>
                                        <p:tgtEl>
                                          <p:spTgt spid="52"/>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additive="base">
                                        <p:cTn id="77" dur="4000" fill="hold"/>
                                        <p:tgtEl>
                                          <p:spTgt spid="51"/>
                                        </p:tgtEl>
                                        <p:attrNameLst>
                                          <p:attrName>ppt_x</p:attrName>
                                        </p:attrNameLst>
                                      </p:cBhvr>
                                      <p:tavLst>
                                        <p:tav tm="0">
                                          <p:val>
                                            <p:strVal val="0-#ppt_w/2"/>
                                          </p:val>
                                        </p:tav>
                                        <p:tav tm="100000">
                                          <p:val>
                                            <p:strVal val="#ppt_x"/>
                                          </p:val>
                                        </p:tav>
                                      </p:tavLst>
                                    </p:anim>
                                    <p:anim calcmode="lin" valueType="num">
                                      <p:cBhvr additive="base">
                                        <p:cTn id="78" dur="4000" fill="hold"/>
                                        <p:tgtEl>
                                          <p:spTgt spid="51"/>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barn(inVertical)">
                                      <p:cBhvr>
                                        <p:cTn id="81" dur="4000"/>
                                        <p:tgtEl>
                                          <p:spTgt spid="51"/>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51"/>
                                        </p:tgtEl>
                                      </p:cBhvr>
                                    </p:animEffect>
                                    <p:set>
                                      <p:cBhvr>
                                        <p:cTn id="84" dur="1" fill="hold">
                                          <p:stCondLst>
                                            <p:cond delay="3999"/>
                                          </p:stCondLst>
                                        </p:cTn>
                                        <p:tgtEl>
                                          <p:spTgt spid="51"/>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51"/>
                                        </p:tgtEl>
                                        <p:attrNameLst>
                                          <p:attrName>ppt_x</p:attrName>
                                        </p:attrNameLst>
                                      </p:cBhvr>
                                      <p:tavLst>
                                        <p:tav tm="0">
                                          <p:val>
                                            <p:strVal val="ppt_x"/>
                                          </p:val>
                                        </p:tav>
                                        <p:tav tm="100000">
                                          <p:val>
                                            <p:strVal val="0-ppt_w/2"/>
                                          </p:val>
                                        </p:tav>
                                      </p:tavLst>
                                    </p:anim>
                                    <p:anim calcmode="lin" valueType="num">
                                      <p:cBhvr additive="base">
                                        <p:cTn id="87" dur="4000"/>
                                        <p:tgtEl>
                                          <p:spTgt spid="51"/>
                                        </p:tgtEl>
                                        <p:attrNameLst>
                                          <p:attrName>ppt_y</p:attrName>
                                        </p:attrNameLst>
                                      </p:cBhvr>
                                      <p:tavLst>
                                        <p:tav tm="0">
                                          <p:val>
                                            <p:strVal val="ppt_y"/>
                                          </p:val>
                                        </p:tav>
                                        <p:tav tm="100000">
                                          <p:val>
                                            <p:strVal val="1+ppt_h/2"/>
                                          </p:val>
                                        </p:tav>
                                      </p:tavLst>
                                    </p:anim>
                                    <p:set>
                                      <p:cBhvr>
                                        <p:cTn id="88" dur="1" fill="hold">
                                          <p:stCondLst>
                                            <p:cond delay="3999"/>
                                          </p:stCondLst>
                                        </p:cTn>
                                        <p:tgtEl>
                                          <p:spTgt spid="51"/>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62"/>
                                        </p:tgtEl>
                                        <p:attrNameLst>
                                          <p:attrName>style.visibility</p:attrName>
                                        </p:attrNameLst>
                                      </p:cBhvr>
                                      <p:to>
                                        <p:strVal val="visible"/>
                                      </p:to>
                                    </p:set>
                                    <p:anim calcmode="lin" valueType="num">
                                      <p:cBhvr additive="base">
                                        <p:cTn id="91" dur="4000" fill="hold"/>
                                        <p:tgtEl>
                                          <p:spTgt spid="62"/>
                                        </p:tgtEl>
                                        <p:attrNameLst>
                                          <p:attrName>ppt_x</p:attrName>
                                        </p:attrNameLst>
                                      </p:cBhvr>
                                      <p:tavLst>
                                        <p:tav tm="0">
                                          <p:val>
                                            <p:strVal val="1+#ppt_w/2"/>
                                          </p:val>
                                        </p:tav>
                                        <p:tav tm="100000">
                                          <p:val>
                                            <p:strVal val="#ppt_x"/>
                                          </p:val>
                                        </p:tav>
                                      </p:tavLst>
                                    </p:anim>
                                    <p:anim calcmode="lin" valueType="num">
                                      <p:cBhvr additive="base">
                                        <p:cTn id="92" dur="4000" fill="hold"/>
                                        <p:tgtEl>
                                          <p:spTgt spid="62"/>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barn(inVertical)">
                                      <p:cBhvr>
                                        <p:cTn id="95" dur="4000"/>
                                        <p:tgtEl>
                                          <p:spTgt spid="62"/>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62"/>
                                        </p:tgtEl>
                                      </p:cBhvr>
                                    </p:animEffect>
                                    <p:set>
                                      <p:cBhvr>
                                        <p:cTn id="98" dur="1" fill="hold">
                                          <p:stCondLst>
                                            <p:cond delay="3999"/>
                                          </p:stCondLst>
                                        </p:cTn>
                                        <p:tgtEl>
                                          <p:spTgt spid="62"/>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62"/>
                                        </p:tgtEl>
                                        <p:attrNameLst>
                                          <p:attrName>ppt_x</p:attrName>
                                        </p:attrNameLst>
                                      </p:cBhvr>
                                      <p:tavLst>
                                        <p:tav tm="0">
                                          <p:val>
                                            <p:strVal val="ppt_x"/>
                                          </p:val>
                                        </p:tav>
                                        <p:tav tm="100000">
                                          <p:val>
                                            <p:strVal val="1+ppt_w/2"/>
                                          </p:val>
                                        </p:tav>
                                      </p:tavLst>
                                    </p:anim>
                                    <p:anim calcmode="lin" valueType="num">
                                      <p:cBhvr additive="base">
                                        <p:cTn id="101" dur="4000"/>
                                        <p:tgtEl>
                                          <p:spTgt spid="62"/>
                                        </p:tgtEl>
                                        <p:attrNameLst>
                                          <p:attrName>ppt_y</p:attrName>
                                        </p:attrNameLst>
                                      </p:cBhvr>
                                      <p:tavLst>
                                        <p:tav tm="0">
                                          <p:val>
                                            <p:strVal val="ppt_y"/>
                                          </p:val>
                                        </p:tav>
                                        <p:tav tm="100000">
                                          <p:val>
                                            <p:strVal val="0-ppt_h/2"/>
                                          </p:val>
                                        </p:tav>
                                      </p:tavLst>
                                    </p:anim>
                                    <p:set>
                                      <p:cBhvr>
                                        <p:cTn id="102" dur="1" fill="hold">
                                          <p:stCondLst>
                                            <p:cond delay="3999"/>
                                          </p:stCondLst>
                                        </p:cTn>
                                        <p:tgtEl>
                                          <p:spTgt spid="62"/>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61"/>
                                        </p:tgtEl>
                                        <p:attrNameLst>
                                          <p:attrName>style.visibility</p:attrName>
                                        </p:attrNameLst>
                                      </p:cBhvr>
                                      <p:to>
                                        <p:strVal val="visible"/>
                                      </p:to>
                                    </p:set>
                                    <p:anim calcmode="lin" valueType="num">
                                      <p:cBhvr additive="base">
                                        <p:cTn id="105" dur="4000" fill="hold"/>
                                        <p:tgtEl>
                                          <p:spTgt spid="61"/>
                                        </p:tgtEl>
                                        <p:attrNameLst>
                                          <p:attrName>ppt_x</p:attrName>
                                        </p:attrNameLst>
                                      </p:cBhvr>
                                      <p:tavLst>
                                        <p:tav tm="0">
                                          <p:val>
                                            <p:strVal val="1+#ppt_w/2"/>
                                          </p:val>
                                        </p:tav>
                                        <p:tav tm="100000">
                                          <p:val>
                                            <p:strVal val="#ppt_x"/>
                                          </p:val>
                                        </p:tav>
                                      </p:tavLst>
                                    </p:anim>
                                    <p:anim calcmode="lin" valueType="num">
                                      <p:cBhvr additive="base">
                                        <p:cTn id="106" dur="4000" fill="hold"/>
                                        <p:tgtEl>
                                          <p:spTgt spid="61"/>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61"/>
                                        </p:tgtEl>
                                        <p:attrNameLst>
                                          <p:attrName>style.visibility</p:attrName>
                                        </p:attrNameLst>
                                      </p:cBhvr>
                                      <p:to>
                                        <p:strVal val="visible"/>
                                      </p:to>
                                    </p:set>
                                    <p:animEffect transition="in" filter="barn(inVertical)">
                                      <p:cBhvr>
                                        <p:cTn id="109" dur="4000"/>
                                        <p:tgtEl>
                                          <p:spTgt spid="61"/>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61"/>
                                        </p:tgtEl>
                                      </p:cBhvr>
                                    </p:animEffect>
                                    <p:set>
                                      <p:cBhvr>
                                        <p:cTn id="112" dur="1" fill="hold">
                                          <p:stCondLst>
                                            <p:cond delay="3999"/>
                                          </p:stCondLst>
                                        </p:cTn>
                                        <p:tgtEl>
                                          <p:spTgt spid="61"/>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61"/>
                                        </p:tgtEl>
                                        <p:attrNameLst>
                                          <p:attrName>ppt_x</p:attrName>
                                        </p:attrNameLst>
                                      </p:cBhvr>
                                      <p:tavLst>
                                        <p:tav tm="0">
                                          <p:val>
                                            <p:strVal val="ppt_x"/>
                                          </p:val>
                                        </p:tav>
                                        <p:tav tm="100000">
                                          <p:val>
                                            <p:strVal val="1+ppt_w/2"/>
                                          </p:val>
                                        </p:tav>
                                      </p:tavLst>
                                    </p:anim>
                                    <p:anim calcmode="lin" valueType="num">
                                      <p:cBhvr additive="base">
                                        <p:cTn id="115" dur="4000"/>
                                        <p:tgtEl>
                                          <p:spTgt spid="61"/>
                                        </p:tgtEl>
                                        <p:attrNameLst>
                                          <p:attrName>ppt_y</p:attrName>
                                        </p:attrNameLst>
                                      </p:cBhvr>
                                      <p:tavLst>
                                        <p:tav tm="0">
                                          <p:val>
                                            <p:strVal val="ppt_y"/>
                                          </p:val>
                                        </p:tav>
                                        <p:tav tm="100000">
                                          <p:val>
                                            <p:strVal val="0-ppt_h/2"/>
                                          </p:val>
                                        </p:tav>
                                      </p:tavLst>
                                    </p:anim>
                                    <p:set>
                                      <p:cBhvr>
                                        <p:cTn id="116" dur="1" fill="hold">
                                          <p:stCondLst>
                                            <p:cond delay="3999"/>
                                          </p:stCondLst>
                                        </p:cTn>
                                        <p:tgtEl>
                                          <p:spTgt spid="61"/>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4000" fill="hold"/>
                                        <p:tgtEl>
                                          <p:spTgt spid="60"/>
                                        </p:tgtEl>
                                        <p:attrNameLst>
                                          <p:attrName>ppt_x</p:attrName>
                                        </p:attrNameLst>
                                      </p:cBhvr>
                                      <p:tavLst>
                                        <p:tav tm="0">
                                          <p:val>
                                            <p:strVal val="1+#ppt_w/2"/>
                                          </p:val>
                                        </p:tav>
                                        <p:tav tm="100000">
                                          <p:val>
                                            <p:strVal val="#ppt_x"/>
                                          </p:val>
                                        </p:tav>
                                      </p:tavLst>
                                    </p:anim>
                                    <p:anim calcmode="lin" valueType="num">
                                      <p:cBhvr additive="base">
                                        <p:cTn id="120" dur="4000" fill="hold"/>
                                        <p:tgtEl>
                                          <p:spTgt spid="60"/>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60"/>
                                        </p:tgtEl>
                                        <p:attrNameLst>
                                          <p:attrName>style.visibility</p:attrName>
                                        </p:attrNameLst>
                                      </p:cBhvr>
                                      <p:to>
                                        <p:strVal val="visible"/>
                                      </p:to>
                                    </p:set>
                                    <p:animEffect transition="in" filter="barn(inVertical)">
                                      <p:cBhvr>
                                        <p:cTn id="123" dur="4000"/>
                                        <p:tgtEl>
                                          <p:spTgt spid="60"/>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60"/>
                                        </p:tgtEl>
                                      </p:cBhvr>
                                    </p:animEffect>
                                    <p:set>
                                      <p:cBhvr>
                                        <p:cTn id="126" dur="1" fill="hold">
                                          <p:stCondLst>
                                            <p:cond delay="3999"/>
                                          </p:stCondLst>
                                        </p:cTn>
                                        <p:tgtEl>
                                          <p:spTgt spid="60"/>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60"/>
                                        </p:tgtEl>
                                        <p:attrNameLst>
                                          <p:attrName>ppt_x</p:attrName>
                                        </p:attrNameLst>
                                      </p:cBhvr>
                                      <p:tavLst>
                                        <p:tav tm="0">
                                          <p:val>
                                            <p:strVal val="ppt_x"/>
                                          </p:val>
                                        </p:tav>
                                        <p:tav tm="100000">
                                          <p:val>
                                            <p:strVal val="1+ppt_w/2"/>
                                          </p:val>
                                        </p:tav>
                                      </p:tavLst>
                                    </p:anim>
                                    <p:anim calcmode="lin" valueType="num">
                                      <p:cBhvr additive="base">
                                        <p:cTn id="129" dur="4000"/>
                                        <p:tgtEl>
                                          <p:spTgt spid="60"/>
                                        </p:tgtEl>
                                        <p:attrNameLst>
                                          <p:attrName>ppt_y</p:attrName>
                                        </p:attrNameLst>
                                      </p:cBhvr>
                                      <p:tavLst>
                                        <p:tav tm="0">
                                          <p:val>
                                            <p:strVal val="ppt_y"/>
                                          </p:val>
                                        </p:tav>
                                        <p:tav tm="100000">
                                          <p:val>
                                            <p:strVal val="0-ppt_h/2"/>
                                          </p:val>
                                        </p:tav>
                                      </p:tavLst>
                                    </p:anim>
                                    <p:set>
                                      <p:cBhvr>
                                        <p:cTn id="130" dur="1" fill="hold">
                                          <p:stCondLst>
                                            <p:cond delay="3999"/>
                                          </p:stCondLst>
                                        </p:cTn>
                                        <p:tgtEl>
                                          <p:spTgt spid="60"/>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59"/>
                                        </p:tgtEl>
                                        <p:attrNameLst>
                                          <p:attrName>style.visibility</p:attrName>
                                        </p:attrNameLst>
                                      </p:cBhvr>
                                      <p:to>
                                        <p:strVal val="visible"/>
                                      </p:to>
                                    </p:set>
                                    <p:anim calcmode="lin" valueType="num">
                                      <p:cBhvr additive="base">
                                        <p:cTn id="133" dur="4000" fill="hold"/>
                                        <p:tgtEl>
                                          <p:spTgt spid="59"/>
                                        </p:tgtEl>
                                        <p:attrNameLst>
                                          <p:attrName>ppt_x</p:attrName>
                                        </p:attrNameLst>
                                      </p:cBhvr>
                                      <p:tavLst>
                                        <p:tav tm="0">
                                          <p:val>
                                            <p:strVal val="1+#ppt_w/2"/>
                                          </p:val>
                                        </p:tav>
                                        <p:tav tm="100000">
                                          <p:val>
                                            <p:strVal val="#ppt_x"/>
                                          </p:val>
                                        </p:tav>
                                      </p:tavLst>
                                    </p:anim>
                                    <p:anim calcmode="lin" valueType="num">
                                      <p:cBhvr additive="base">
                                        <p:cTn id="134" dur="4000" fill="hold"/>
                                        <p:tgtEl>
                                          <p:spTgt spid="59"/>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59"/>
                                        </p:tgtEl>
                                        <p:attrNameLst>
                                          <p:attrName>style.visibility</p:attrName>
                                        </p:attrNameLst>
                                      </p:cBhvr>
                                      <p:to>
                                        <p:strVal val="visible"/>
                                      </p:to>
                                    </p:set>
                                    <p:animEffect transition="in" filter="barn(inVertical)">
                                      <p:cBhvr>
                                        <p:cTn id="137" dur="4000"/>
                                        <p:tgtEl>
                                          <p:spTgt spid="59"/>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59"/>
                                        </p:tgtEl>
                                      </p:cBhvr>
                                    </p:animEffect>
                                    <p:set>
                                      <p:cBhvr>
                                        <p:cTn id="140" dur="1" fill="hold">
                                          <p:stCondLst>
                                            <p:cond delay="3999"/>
                                          </p:stCondLst>
                                        </p:cTn>
                                        <p:tgtEl>
                                          <p:spTgt spid="59"/>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59"/>
                                        </p:tgtEl>
                                        <p:attrNameLst>
                                          <p:attrName>ppt_x</p:attrName>
                                        </p:attrNameLst>
                                      </p:cBhvr>
                                      <p:tavLst>
                                        <p:tav tm="0">
                                          <p:val>
                                            <p:strVal val="ppt_x"/>
                                          </p:val>
                                        </p:tav>
                                        <p:tav tm="100000">
                                          <p:val>
                                            <p:strVal val="1+ppt_w/2"/>
                                          </p:val>
                                        </p:tav>
                                      </p:tavLst>
                                    </p:anim>
                                    <p:anim calcmode="lin" valueType="num">
                                      <p:cBhvr additive="base">
                                        <p:cTn id="143" dur="4000"/>
                                        <p:tgtEl>
                                          <p:spTgt spid="59"/>
                                        </p:tgtEl>
                                        <p:attrNameLst>
                                          <p:attrName>ppt_y</p:attrName>
                                        </p:attrNameLst>
                                      </p:cBhvr>
                                      <p:tavLst>
                                        <p:tav tm="0">
                                          <p:val>
                                            <p:strVal val="ppt_y"/>
                                          </p:val>
                                        </p:tav>
                                        <p:tav tm="100000">
                                          <p:val>
                                            <p:strVal val="0-ppt_h/2"/>
                                          </p:val>
                                        </p:tav>
                                      </p:tavLst>
                                    </p:anim>
                                    <p:set>
                                      <p:cBhvr>
                                        <p:cTn id="144" dur="1" fill="hold">
                                          <p:stCondLst>
                                            <p:cond delay="3999"/>
                                          </p:stCondLst>
                                        </p:cTn>
                                        <p:tgtEl>
                                          <p:spTgt spid="59"/>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58"/>
                                        </p:tgtEl>
                                        <p:attrNameLst>
                                          <p:attrName>style.visibility</p:attrName>
                                        </p:attrNameLst>
                                      </p:cBhvr>
                                      <p:to>
                                        <p:strVal val="visible"/>
                                      </p:to>
                                    </p:set>
                                    <p:anim calcmode="lin" valueType="num">
                                      <p:cBhvr additive="base">
                                        <p:cTn id="147" dur="4000" fill="hold"/>
                                        <p:tgtEl>
                                          <p:spTgt spid="58"/>
                                        </p:tgtEl>
                                        <p:attrNameLst>
                                          <p:attrName>ppt_x</p:attrName>
                                        </p:attrNameLst>
                                      </p:cBhvr>
                                      <p:tavLst>
                                        <p:tav tm="0">
                                          <p:val>
                                            <p:strVal val="1+#ppt_w/2"/>
                                          </p:val>
                                        </p:tav>
                                        <p:tav tm="100000">
                                          <p:val>
                                            <p:strVal val="#ppt_x"/>
                                          </p:val>
                                        </p:tav>
                                      </p:tavLst>
                                    </p:anim>
                                    <p:anim calcmode="lin" valueType="num">
                                      <p:cBhvr additive="base">
                                        <p:cTn id="148" dur="4000" fill="hold"/>
                                        <p:tgtEl>
                                          <p:spTgt spid="58"/>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58"/>
                                        </p:tgtEl>
                                        <p:attrNameLst>
                                          <p:attrName>style.visibility</p:attrName>
                                        </p:attrNameLst>
                                      </p:cBhvr>
                                      <p:to>
                                        <p:strVal val="visible"/>
                                      </p:to>
                                    </p:set>
                                    <p:animEffect transition="in" filter="barn(inVertical)">
                                      <p:cBhvr>
                                        <p:cTn id="151" dur="4000"/>
                                        <p:tgtEl>
                                          <p:spTgt spid="58"/>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58"/>
                                        </p:tgtEl>
                                      </p:cBhvr>
                                    </p:animEffect>
                                    <p:set>
                                      <p:cBhvr>
                                        <p:cTn id="154" dur="1" fill="hold">
                                          <p:stCondLst>
                                            <p:cond delay="3999"/>
                                          </p:stCondLst>
                                        </p:cTn>
                                        <p:tgtEl>
                                          <p:spTgt spid="58"/>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58"/>
                                        </p:tgtEl>
                                        <p:attrNameLst>
                                          <p:attrName>ppt_x</p:attrName>
                                        </p:attrNameLst>
                                      </p:cBhvr>
                                      <p:tavLst>
                                        <p:tav tm="0">
                                          <p:val>
                                            <p:strVal val="ppt_x"/>
                                          </p:val>
                                        </p:tav>
                                        <p:tav tm="100000">
                                          <p:val>
                                            <p:strVal val="1+ppt_w/2"/>
                                          </p:val>
                                        </p:tav>
                                      </p:tavLst>
                                    </p:anim>
                                    <p:anim calcmode="lin" valueType="num">
                                      <p:cBhvr additive="base">
                                        <p:cTn id="157" dur="4000"/>
                                        <p:tgtEl>
                                          <p:spTgt spid="58"/>
                                        </p:tgtEl>
                                        <p:attrNameLst>
                                          <p:attrName>ppt_y</p:attrName>
                                        </p:attrNameLst>
                                      </p:cBhvr>
                                      <p:tavLst>
                                        <p:tav tm="0">
                                          <p:val>
                                            <p:strVal val="ppt_y"/>
                                          </p:val>
                                        </p:tav>
                                        <p:tav tm="100000">
                                          <p:val>
                                            <p:strVal val="0-ppt_h/2"/>
                                          </p:val>
                                        </p:tav>
                                      </p:tavLst>
                                    </p:anim>
                                    <p:set>
                                      <p:cBhvr>
                                        <p:cTn id="158" dur="1" fill="hold">
                                          <p:stCondLst>
                                            <p:cond delay="3999"/>
                                          </p:stCondLst>
                                        </p:cTn>
                                        <p:tgtEl>
                                          <p:spTgt spid="58"/>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57"/>
                                        </p:tgtEl>
                                        <p:attrNameLst>
                                          <p:attrName>style.visibility</p:attrName>
                                        </p:attrNameLst>
                                      </p:cBhvr>
                                      <p:to>
                                        <p:strVal val="visible"/>
                                      </p:to>
                                    </p:set>
                                    <p:anim calcmode="lin" valueType="num">
                                      <p:cBhvr additive="base">
                                        <p:cTn id="161" dur="4000" fill="hold"/>
                                        <p:tgtEl>
                                          <p:spTgt spid="57"/>
                                        </p:tgtEl>
                                        <p:attrNameLst>
                                          <p:attrName>ppt_x</p:attrName>
                                        </p:attrNameLst>
                                      </p:cBhvr>
                                      <p:tavLst>
                                        <p:tav tm="0">
                                          <p:val>
                                            <p:strVal val="1+#ppt_w/2"/>
                                          </p:val>
                                        </p:tav>
                                        <p:tav tm="100000">
                                          <p:val>
                                            <p:strVal val="#ppt_x"/>
                                          </p:val>
                                        </p:tav>
                                      </p:tavLst>
                                    </p:anim>
                                    <p:anim calcmode="lin" valueType="num">
                                      <p:cBhvr additive="base">
                                        <p:cTn id="162" dur="4000" fill="hold"/>
                                        <p:tgtEl>
                                          <p:spTgt spid="57"/>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57"/>
                                        </p:tgtEl>
                                        <p:attrNameLst>
                                          <p:attrName>style.visibility</p:attrName>
                                        </p:attrNameLst>
                                      </p:cBhvr>
                                      <p:to>
                                        <p:strVal val="visible"/>
                                      </p:to>
                                    </p:set>
                                    <p:animEffect transition="in" filter="barn(inVertical)">
                                      <p:cBhvr>
                                        <p:cTn id="165" dur="4000"/>
                                        <p:tgtEl>
                                          <p:spTgt spid="57"/>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57"/>
                                        </p:tgtEl>
                                      </p:cBhvr>
                                    </p:animEffect>
                                    <p:set>
                                      <p:cBhvr>
                                        <p:cTn id="168" dur="1" fill="hold">
                                          <p:stCondLst>
                                            <p:cond delay="3999"/>
                                          </p:stCondLst>
                                        </p:cTn>
                                        <p:tgtEl>
                                          <p:spTgt spid="57"/>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57"/>
                                        </p:tgtEl>
                                        <p:attrNameLst>
                                          <p:attrName>ppt_x</p:attrName>
                                        </p:attrNameLst>
                                      </p:cBhvr>
                                      <p:tavLst>
                                        <p:tav tm="0">
                                          <p:val>
                                            <p:strVal val="ppt_x"/>
                                          </p:val>
                                        </p:tav>
                                        <p:tav tm="100000">
                                          <p:val>
                                            <p:strVal val="1+ppt_w/2"/>
                                          </p:val>
                                        </p:tav>
                                      </p:tavLst>
                                    </p:anim>
                                    <p:anim calcmode="lin" valueType="num">
                                      <p:cBhvr additive="base">
                                        <p:cTn id="171" dur="4000"/>
                                        <p:tgtEl>
                                          <p:spTgt spid="57"/>
                                        </p:tgtEl>
                                        <p:attrNameLst>
                                          <p:attrName>ppt_y</p:attrName>
                                        </p:attrNameLst>
                                      </p:cBhvr>
                                      <p:tavLst>
                                        <p:tav tm="0">
                                          <p:val>
                                            <p:strVal val="ppt_y"/>
                                          </p:val>
                                        </p:tav>
                                        <p:tav tm="100000">
                                          <p:val>
                                            <p:strVal val="0-ppt_h/2"/>
                                          </p:val>
                                        </p:tav>
                                      </p:tavLst>
                                    </p:anim>
                                    <p:set>
                                      <p:cBhvr>
                                        <p:cTn id="172" dur="1" fill="hold">
                                          <p:stCondLst>
                                            <p:cond delay="3999"/>
                                          </p:stCondLst>
                                        </p:cTn>
                                        <p:tgtEl>
                                          <p:spTgt spid="57"/>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68"/>
                                        </p:tgtEl>
                                        <p:attrNameLst>
                                          <p:attrName>style.visibility</p:attrName>
                                        </p:attrNameLst>
                                      </p:cBhvr>
                                      <p:to>
                                        <p:strVal val="visible"/>
                                      </p:to>
                                    </p:set>
                                    <p:anim calcmode="lin" valueType="num">
                                      <p:cBhvr additive="base">
                                        <p:cTn id="175" dur="4000" fill="hold"/>
                                        <p:tgtEl>
                                          <p:spTgt spid="68"/>
                                        </p:tgtEl>
                                        <p:attrNameLst>
                                          <p:attrName>ppt_x</p:attrName>
                                        </p:attrNameLst>
                                      </p:cBhvr>
                                      <p:tavLst>
                                        <p:tav tm="0">
                                          <p:val>
                                            <p:strVal val="0-#ppt_w/2"/>
                                          </p:val>
                                        </p:tav>
                                        <p:tav tm="100000">
                                          <p:val>
                                            <p:strVal val="#ppt_x"/>
                                          </p:val>
                                        </p:tav>
                                      </p:tavLst>
                                    </p:anim>
                                    <p:anim calcmode="lin" valueType="num">
                                      <p:cBhvr additive="base">
                                        <p:cTn id="176" dur="4000" fill="hold"/>
                                        <p:tgtEl>
                                          <p:spTgt spid="68"/>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68"/>
                                        </p:tgtEl>
                                        <p:attrNameLst>
                                          <p:attrName>style.visibility</p:attrName>
                                        </p:attrNameLst>
                                      </p:cBhvr>
                                      <p:to>
                                        <p:strVal val="visible"/>
                                      </p:to>
                                    </p:set>
                                    <p:animEffect transition="in" filter="barn(inVertical)">
                                      <p:cBhvr>
                                        <p:cTn id="179" dur="4000"/>
                                        <p:tgtEl>
                                          <p:spTgt spid="68"/>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68"/>
                                        </p:tgtEl>
                                      </p:cBhvr>
                                    </p:animEffect>
                                    <p:set>
                                      <p:cBhvr>
                                        <p:cTn id="182" dur="1" fill="hold">
                                          <p:stCondLst>
                                            <p:cond delay="3999"/>
                                          </p:stCondLst>
                                        </p:cTn>
                                        <p:tgtEl>
                                          <p:spTgt spid="68"/>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68"/>
                                        </p:tgtEl>
                                        <p:attrNameLst>
                                          <p:attrName>ppt_x</p:attrName>
                                        </p:attrNameLst>
                                      </p:cBhvr>
                                      <p:tavLst>
                                        <p:tav tm="0">
                                          <p:val>
                                            <p:strVal val="ppt_x"/>
                                          </p:val>
                                        </p:tav>
                                        <p:tav tm="100000">
                                          <p:val>
                                            <p:strVal val="0-ppt_w/2"/>
                                          </p:val>
                                        </p:tav>
                                      </p:tavLst>
                                    </p:anim>
                                    <p:anim calcmode="lin" valueType="num">
                                      <p:cBhvr additive="base">
                                        <p:cTn id="185" dur="4000"/>
                                        <p:tgtEl>
                                          <p:spTgt spid="68"/>
                                        </p:tgtEl>
                                        <p:attrNameLst>
                                          <p:attrName>ppt_y</p:attrName>
                                        </p:attrNameLst>
                                      </p:cBhvr>
                                      <p:tavLst>
                                        <p:tav tm="0">
                                          <p:val>
                                            <p:strVal val="ppt_y"/>
                                          </p:val>
                                        </p:tav>
                                        <p:tav tm="100000">
                                          <p:val>
                                            <p:strVal val="0-ppt_h/2"/>
                                          </p:val>
                                        </p:tav>
                                      </p:tavLst>
                                    </p:anim>
                                    <p:set>
                                      <p:cBhvr>
                                        <p:cTn id="186" dur="1" fill="hold">
                                          <p:stCondLst>
                                            <p:cond delay="3999"/>
                                          </p:stCondLst>
                                        </p:cTn>
                                        <p:tgtEl>
                                          <p:spTgt spid="68"/>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67"/>
                                        </p:tgtEl>
                                        <p:attrNameLst>
                                          <p:attrName>style.visibility</p:attrName>
                                        </p:attrNameLst>
                                      </p:cBhvr>
                                      <p:to>
                                        <p:strVal val="visible"/>
                                      </p:to>
                                    </p:set>
                                    <p:anim calcmode="lin" valueType="num">
                                      <p:cBhvr additive="base">
                                        <p:cTn id="189" dur="4000" fill="hold"/>
                                        <p:tgtEl>
                                          <p:spTgt spid="67"/>
                                        </p:tgtEl>
                                        <p:attrNameLst>
                                          <p:attrName>ppt_x</p:attrName>
                                        </p:attrNameLst>
                                      </p:cBhvr>
                                      <p:tavLst>
                                        <p:tav tm="0">
                                          <p:val>
                                            <p:strVal val="0-#ppt_w/2"/>
                                          </p:val>
                                        </p:tav>
                                        <p:tav tm="100000">
                                          <p:val>
                                            <p:strVal val="#ppt_x"/>
                                          </p:val>
                                        </p:tav>
                                      </p:tavLst>
                                    </p:anim>
                                    <p:anim calcmode="lin" valueType="num">
                                      <p:cBhvr additive="base">
                                        <p:cTn id="190" dur="4000" fill="hold"/>
                                        <p:tgtEl>
                                          <p:spTgt spid="67"/>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67"/>
                                        </p:tgtEl>
                                        <p:attrNameLst>
                                          <p:attrName>style.visibility</p:attrName>
                                        </p:attrNameLst>
                                      </p:cBhvr>
                                      <p:to>
                                        <p:strVal val="visible"/>
                                      </p:to>
                                    </p:set>
                                    <p:animEffect transition="in" filter="barn(inVertical)">
                                      <p:cBhvr>
                                        <p:cTn id="193" dur="4000"/>
                                        <p:tgtEl>
                                          <p:spTgt spid="67"/>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67"/>
                                        </p:tgtEl>
                                      </p:cBhvr>
                                    </p:animEffect>
                                    <p:set>
                                      <p:cBhvr>
                                        <p:cTn id="196" dur="1" fill="hold">
                                          <p:stCondLst>
                                            <p:cond delay="3999"/>
                                          </p:stCondLst>
                                        </p:cTn>
                                        <p:tgtEl>
                                          <p:spTgt spid="67"/>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67"/>
                                        </p:tgtEl>
                                        <p:attrNameLst>
                                          <p:attrName>ppt_x</p:attrName>
                                        </p:attrNameLst>
                                      </p:cBhvr>
                                      <p:tavLst>
                                        <p:tav tm="0">
                                          <p:val>
                                            <p:strVal val="ppt_x"/>
                                          </p:val>
                                        </p:tav>
                                        <p:tav tm="100000">
                                          <p:val>
                                            <p:strVal val="0-ppt_w/2"/>
                                          </p:val>
                                        </p:tav>
                                      </p:tavLst>
                                    </p:anim>
                                    <p:anim calcmode="lin" valueType="num">
                                      <p:cBhvr additive="base">
                                        <p:cTn id="199" dur="4000"/>
                                        <p:tgtEl>
                                          <p:spTgt spid="67"/>
                                        </p:tgtEl>
                                        <p:attrNameLst>
                                          <p:attrName>ppt_y</p:attrName>
                                        </p:attrNameLst>
                                      </p:cBhvr>
                                      <p:tavLst>
                                        <p:tav tm="0">
                                          <p:val>
                                            <p:strVal val="ppt_y"/>
                                          </p:val>
                                        </p:tav>
                                        <p:tav tm="100000">
                                          <p:val>
                                            <p:strVal val="0-ppt_h/2"/>
                                          </p:val>
                                        </p:tav>
                                      </p:tavLst>
                                    </p:anim>
                                    <p:set>
                                      <p:cBhvr>
                                        <p:cTn id="200" dur="1" fill="hold">
                                          <p:stCondLst>
                                            <p:cond delay="3999"/>
                                          </p:stCondLst>
                                        </p:cTn>
                                        <p:tgtEl>
                                          <p:spTgt spid="67"/>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66"/>
                                        </p:tgtEl>
                                        <p:attrNameLst>
                                          <p:attrName>style.visibility</p:attrName>
                                        </p:attrNameLst>
                                      </p:cBhvr>
                                      <p:to>
                                        <p:strVal val="visible"/>
                                      </p:to>
                                    </p:set>
                                    <p:anim calcmode="lin" valueType="num">
                                      <p:cBhvr additive="base">
                                        <p:cTn id="203" dur="4000" fill="hold"/>
                                        <p:tgtEl>
                                          <p:spTgt spid="66"/>
                                        </p:tgtEl>
                                        <p:attrNameLst>
                                          <p:attrName>ppt_x</p:attrName>
                                        </p:attrNameLst>
                                      </p:cBhvr>
                                      <p:tavLst>
                                        <p:tav tm="0">
                                          <p:val>
                                            <p:strVal val="0-#ppt_w/2"/>
                                          </p:val>
                                        </p:tav>
                                        <p:tav tm="100000">
                                          <p:val>
                                            <p:strVal val="#ppt_x"/>
                                          </p:val>
                                        </p:tav>
                                      </p:tavLst>
                                    </p:anim>
                                    <p:anim calcmode="lin" valueType="num">
                                      <p:cBhvr additive="base">
                                        <p:cTn id="204" dur="4000" fill="hold"/>
                                        <p:tgtEl>
                                          <p:spTgt spid="66"/>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66"/>
                                        </p:tgtEl>
                                        <p:attrNameLst>
                                          <p:attrName>style.visibility</p:attrName>
                                        </p:attrNameLst>
                                      </p:cBhvr>
                                      <p:to>
                                        <p:strVal val="visible"/>
                                      </p:to>
                                    </p:set>
                                    <p:animEffect transition="in" filter="barn(inVertical)">
                                      <p:cBhvr>
                                        <p:cTn id="207" dur="4000"/>
                                        <p:tgtEl>
                                          <p:spTgt spid="66"/>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66"/>
                                        </p:tgtEl>
                                      </p:cBhvr>
                                    </p:animEffect>
                                    <p:set>
                                      <p:cBhvr>
                                        <p:cTn id="210" dur="1" fill="hold">
                                          <p:stCondLst>
                                            <p:cond delay="3999"/>
                                          </p:stCondLst>
                                        </p:cTn>
                                        <p:tgtEl>
                                          <p:spTgt spid="66"/>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66"/>
                                        </p:tgtEl>
                                        <p:attrNameLst>
                                          <p:attrName>ppt_x</p:attrName>
                                        </p:attrNameLst>
                                      </p:cBhvr>
                                      <p:tavLst>
                                        <p:tav tm="0">
                                          <p:val>
                                            <p:strVal val="ppt_x"/>
                                          </p:val>
                                        </p:tav>
                                        <p:tav tm="100000">
                                          <p:val>
                                            <p:strVal val="0-ppt_w/2"/>
                                          </p:val>
                                        </p:tav>
                                      </p:tavLst>
                                    </p:anim>
                                    <p:anim calcmode="lin" valueType="num">
                                      <p:cBhvr additive="base">
                                        <p:cTn id="213" dur="4000"/>
                                        <p:tgtEl>
                                          <p:spTgt spid="66"/>
                                        </p:tgtEl>
                                        <p:attrNameLst>
                                          <p:attrName>ppt_y</p:attrName>
                                        </p:attrNameLst>
                                      </p:cBhvr>
                                      <p:tavLst>
                                        <p:tav tm="0">
                                          <p:val>
                                            <p:strVal val="ppt_y"/>
                                          </p:val>
                                        </p:tav>
                                        <p:tav tm="100000">
                                          <p:val>
                                            <p:strVal val="0-ppt_h/2"/>
                                          </p:val>
                                        </p:tav>
                                      </p:tavLst>
                                    </p:anim>
                                    <p:set>
                                      <p:cBhvr>
                                        <p:cTn id="214" dur="1" fill="hold">
                                          <p:stCondLst>
                                            <p:cond delay="3999"/>
                                          </p:stCondLst>
                                        </p:cTn>
                                        <p:tgtEl>
                                          <p:spTgt spid="66"/>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additive="base">
                                        <p:cTn id="217" dur="4000" fill="hold"/>
                                        <p:tgtEl>
                                          <p:spTgt spid="65"/>
                                        </p:tgtEl>
                                        <p:attrNameLst>
                                          <p:attrName>ppt_x</p:attrName>
                                        </p:attrNameLst>
                                      </p:cBhvr>
                                      <p:tavLst>
                                        <p:tav tm="0">
                                          <p:val>
                                            <p:strVal val="0-#ppt_w/2"/>
                                          </p:val>
                                        </p:tav>
                                        <p:tav tm="100000">
                                          <p:val>
                                            <p:strVal val="#ppt_x"/>
                                          </p:val>
                                        </p:tav>
                                      </p:tavLst>
                                    </p:anim>
                                    <p:anim calcmode="lin" valueType="num">
                                      <p:cBhvr additive="base">
                                        <p:cTn id="218" dur="4000" fill="hold"/>
                                        <p:tgtEl>
                                          <p:spTgt spid="65"/>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65"/>
                                        </p:tgtEl>
                                        <p:attrNameLst>
                                          <p:attrName>style.visibility</p:attrName>
                                        </p:attrNameLst>
                                      </p:cBhvr>
                                      <p:to>
                                        <p:strVal val="visible"/>
                                      </p:to>
                                    </p:set>
                                    <p:animEffect transition="in" filter="barn(inVertical)">
                                      <p:cBhvr>
                                        <p:cTn id="221" dur="4000"/>
                                        <p:tgtEl>
                                          <p:spTgt spid="65"/>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65"/>
                                        </p:tgtEl>
                                      </p:cBhvr>
                                    </p:animEffect>
                                    <p:set>
                                      <p:cBhvr>
                                        <p:cTn id="224" dur="1" fill="hold">
                                          <p:stCondLst>
                                            <p:cond delay="3999"/>
                                          </p:stCondLst>
                                        </p:cTn>
                                        <p:tgtEl>
                                          <p:spTgt spid="65"/>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65"/>
                                        </p:tgtEl>
                                        <p:attrNameLst>
                                          <p:attrName>ppt_x</p:attrName>
                                        </p:attrNameLst>
                                      </p:cBhvr>
                                      <p:tavLst>
                                        <p:tav tm="0">
                                          <p:val>
                                            <p:strVal val="ppt_x"/>
                                          </p:val>
                                        </p:tav>
                                        <p:tav tm="100000">
                                          <p:val>
                                            <p:strVal val="0-ppt_w/2"/>
                                          </p:val>
                                        </p:tav>
                                      </p:tavLst>
                                    </p:anim>
                                    <p:anim calcmode="lin" valueType="num">
                                      <p:cBhvr additive="base">
                                        <p:cTn id="227" dur="4000"/>
                                        <p:tgtEl>
                                          <p:spTgt spid="65"/>
                                        </p:tgtEl>
                                        <p:attrNameLst>
                                          <p:attrName>ppt_y</p:attrName>
                                        </p:attrNameLst>
                                      </p:cBhvr>
                                      <p:tavLst>
                                        <p:tav tm="0">
                                          <p:val>
                                            <p:strVal val="ppt_y"/>
                                          </p:val>
                                        </p:tav>
                                        <p:tav tm="100000">
                                          <p:val>
                                            <p:strVal val="0-ppt_h/2"/>
                                          </p:val>
                                        </p:tav>
                                      </p:tavLst>
                                    </p:anim>
                                    <p:set>
                                      <p:cBhvr>
                                        <p:cTn id="228" dur="1" fill="hold">
                                          <p:stCondLst>
                                            <p:cond delay="3999"/>
                                          </p:stCondLst>
                                        </p:cTn>
                                        <p:tgtEl>
                                          <p:spTgt spid="65"/>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64"/>
                                        </p:tgtEl>
                                        <p:attrNameLst>
                                          <p:attrName>style.visibility</p:attrName>
                                        </p:attrNameLst>
                                      </p:cBhvr>
                                      <p:to>
                                        <p:strVal val="visible"/>
                                      </p:to>
                                    </p:set>
                                    <p:anim calcmode="lin" valueType="num">
                                      <p:cBhvr additive="base">
                                        <p:cTn id="231" dur="4000" fill="hold"/>
                                        <p:tgtEl>
                                          <p:spTgt spid="64"/>
                                        </p:tgtEl>
                                        <p:attrNameLst>
                                          <p:attrName>ppt_x</p:attrName>
                                        </p:attrNameLst>
                                      </p:cBhvr>
                                      <p:tavLst>
                                        <p:tav tm="0">
                                          <p:val>
                                            <p:strVal val="0-#ppt_w/2"/>
                                          </p:val>
                                        </p:tav>
                                        <p:tav tm="100000">
                                          <p:val>
                                            <p:strVal val="#ppt_x"/>
                                          </p:val>
                                        </p:tav>
                                      </p:tavLst>
                                    </p:anim>
                                    <p:anim calcmode="lin" valueType="num">
                                      <p:cBhvr additive="base">
                                        <p:cTn id="232" dur="4000" fill="hold"/>
                                        <p:tgtEl>
                                          <p:spTgt spid="64"/>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64"/>
                                        </p:tgtEl>
                                        <p:attrNameLst>
                                          <p:attrName>style.visibility</p:attrName>
                                        </p:attrNameLst>
                                      </p:cBhvr>
                                      <p:to>
                                        <p:strVal val="visible"/>
                                      </p:to>
                                    </p:set>
                                    <p:animEffect transition="in" filter="barn(inVertical)">
                                      <p:cBhvr>
                                        <p:cTn id="235" dur="4000"/>
                                        <p:tgtEl>
                                          <p:spTgt spid="64"/>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64"/>
                                        </p:tgtEl>
                                      </p:cBhvr>
                                    </p:animEffect>
                                    <p:set>
                                      <p:cBhvr>
                                        <p:cTn id="238" dur="1" fill="hold">
                                          <p:stCondLst>
                                            <p:cond delay="3999"/>
                                          </p:stCondLst>
                                        </p:cTn>
                                        <p:tgtEl>
                                          <p:spTgt spid="64"/>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64"/>
                                        </p:tgtEl>
                                        <p:attrNameLst>
                                          <p:attrName>ppt_x</p:attrName>
                                        </p:attrNameLst>
                                      </p:cBhvr>
                                      <p:tavLst>
                                        <p:tav tm="0">
                                          <p:val>
                                            <p:strVal val="ppt_x"/>
                                          </p:val>
                                        </p:tav>
                                        <p:tav tm="100000">
                                          <p:val>
                                            <p:strVal val="0-ppt_w/2"/>
                                          </p:val>
                                        </p:tav>
                                      </p:tavLst>
                                    </p:anim>
                                    <p:anim calcmode="lin" valueType="num">
                                      <p:cBhvr additive="base">
                                        <p:cTn id="241" dur="4000"/>
                                        <p:tgtEl>
                                          <p:spTgt spid="64"/>
                                        </p:tgtEl>
                                        <p:attrNameLst>
                                          <p:attrName>ppt_y</p:attrName>
                                        </p:attrNameLst>
                                      </p:cBhvr>
                                      <p:tavLst>
                                        <p:tav tm="0">
                                          <p:val>
                                            <p:strVal val="ppt_y"/>
                                          </p:val>
                                        </p:tav>
                                        <p:tav tm="100000">
                                          <p:val>
                                            <p:strVal val="0-ppt_h/2"/>
                                          </p:val>
                                        </p:tav>
                                      </p:tavLst>
                                    </p:anim>
                                    <p:set>
                                      <p:cBhvr>
                                        <p:cTn id="242" dur="1" fill="hold">
                                          <p:stCondLst>
                                            <p:cond delay="3999"/>
                                          </p:stCondLst>
                                        </p:cTn>
                                        <p:tgtEl>
                                          <p:spTgt spid="64"/>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4000" fill="hold"/>
                                        <p:tgtEl>
                                          <p:spTgt spid="63"/>
                                        </p:tgtEl>
                                        <p:attrNameLst>
                                          <p:attrName>ppt_x</p:attrName>
                                        </p:attrNameLst>
                                      </p:cBhvr>
                                      <p:tavLst>
                                        <p:tav tm="0">
                                          <p:val>
                                            <p:strVal val="0-#ppt_w/2"/>
                                          </p:val>
                                        </p:tav>
                                        <p:tav tm="100000">
                                          <p:val>
                                            <p:strVal val="#ppt_x"/>
                                          </p:val>
                                        </p:tav>
                                      </p:tavLst>
                                    </p:anim>
                                    <p:anim calcmode="lin" valueType="num">
                                      <p:cBhvr additive="base">
                                        <p:cTn id="246" dur="4000" fill="hold"/>
                                        <p:tgtEl>
                                          <p:spTgt spid="63"/>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63"/>
                                        </p:tgtEl>
                                        <p:attrNameLst>
                                          <p:attrName>style.visibility</p:attrName>
                                        </p:attrNameLst>
                                      </p:cBhvr>
                                      <p:to>
                                        <p:strVal val="visible"/>
                                      </p:to>
                                    </p:set>
                                    <p:animEffect transition="in" filter="barn(inVertical)">
                                      <p:cBhvr>
                                        <p:cTn id="249" dur="4000"/>
                                        <p:tgtEl>
                                          <p:spTgt spid="63"/>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63"/>
                                        </p:tgtEl>
                                      </p:cBhvr>
                                    </p:animEffect>
                                    <p:set>
                                      <p:cBhvr>
                                        <p:cTn id="252" dur="1" fill="hold">
                                          <p:stCondLst>
                                            <p:cond delay="3999"/>
                                          </p:stCondLst>
                                        </p:cTn>
                                        <p:tgtEl>
                                          <p:spTgt spid="63"/>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63"/>
                                        </p:tgtEl>
                                        <p:attrNameLst>
                                          <p:attrName>ppt_x</p:attrName>
                                        </p:attrNameLst>
                                      </p:cBhvr>
                                      <p:tavLst>
                                        <p:tav tm="0">
                                          <p:val>
                                            <p:strVal val="ppt_x"/>
                                          </p:val>
                                        </p:tav>
                                        <p:tav tm="100000">
                                          <p:val>
                                            <p:strVal val="0-ppt_w/2"/>
                                          </p:val>
                                        </p:tav>
                                      </p:tavLst>
                                    </p:anim>
                                    <p:anim calcmode="lin" valueType="num">
                                      <p:cBhvr additive="base">
                                        <p:cTn id="255" dur="4000"/>
                                        <p:tgtEl>
                                          <p:spTgt spid="63"/>
                                        </p:tgtEl>
                                        <p:attrNameLst>
                                          <p:attrName>ppt_y</p:attrName>
                                        </p:attrNameLst>
                                      </p:cBhvr>
                                      <p:tavLst>
                                        <p:tav tm="0">
                                          <p:val>
                                            <p:strVal val="ppt_y"/>
                                          </p:val>
                                        </p:tav>
                                        <p:tav tm="100000">
                                          <p:val>
                                            <p:strVal val="0-ppt_h/2"/>
                                          </p:val>
                                        </p:tav>
                                      </p:tavLst>
                                    </p:anim>
                                    <p:set>
                                      <p:cBhvr>
                                        <p:cTn id="256" dur="1" fill="hold">
                                          <p:stCondLst>
                                            <p:cond delay="3999"/>
                                          </p:stCondLst>
                                        </p:cTn>
                                        <p:tgtEl>
                                          <p:spTgt spid="63"/>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50"/>
                                        </p:tgtEl>
                                        <p:attrNameLst>
                                          <p:attrName>style.visibility</p:attrName>
                                        </p:attrNameLst>
                                      </p:cBhvr>
                                      <p:to>
                                        <p:strVal val="visible"/>
                                      </p:to>
                                    </p:set>
                                    <p:anim calcmode="lin" valueType="num">
                                      <p:cBhvr additive="base">
                                        <p:cTn id="259" dur="4000" fill="hold"/>
                                        <p:tgtEl>
                                          <p:spTgt spid="50"/>
                                        </p:tgtEl>
                                        <p:attrNameLst>
                                          <p:attrName>ppt_x</p:attrName>
                                        </p:attrNameLst>
                                      </p:cBhvr>
                                      <p:tavLst>
                                        <p:tav tm="0">
                                          <p:val>
                                            <p:strVal val="1+#ppt_w/2"/>
                                          </p:val>
                                        </p:tav>
                                        <p:tav tm="100000">
                                          <p:val>
                                            <p:strVal val="#ppt_x"/>
                                          </p:val>
                                        </p:tav>
                                      </p:tavLst>
                                    </p:anim>
                                    <p:anim calcmode="lin" valueType="num">
                                      <p:cBhvr additive="base">
                                        <p:cTn id="260" dur="4000" fill="hold"/>
                                        <p:tgtEl>
                                          <p:spTgt spid="50"/>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50"/>
                                        </p:tgtEl>
                                        <p:attrNameLst>
                                          <p:attrName>style.visibility</p:attrName>
                                        </p:attrNameLst>
                                      </p:cBhvr>
                                      <p:to>
                                        <p:strVal val="visible"/>
                                      </p:to>
                                    </p:set>
                                    <p:animEffect transition="in" filter="barn(inVertical)">
                                      <p:cBhvr>
                                        <p:cTn id="263" dur="4000"/>
                                        <p:tgtEl>
                                          <p:spTgt spid="50"/>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50"/>
                                        </p:tgtEl>
                                      </p:cBhvr>
                                    </p:animEffect>
                                    <p:set>
                                      <p:cBhvr>
                                        <p:cTn id="266" dur="1" fill="hold">
                                          <p:stCondLst>
                                            <p:cond delay="3999"/>
                                          </p:stCondLst>
                                        </p:cTn>
                                        <p:tgtEl>
                                          <p:spTgt spid="50"/>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50"/>
                                        </p:tgtEl>
                                        <p:attrNameLst>
                                          <p:attrName>ppt_x</p:attrName>
                                        </p:attrNameLst>
                                      </p:cBhvr>
                                      <p:tavLst>
                                        <p:tav tm="0">
                                          <p:val>
                                            <p:strVal val="ppt_x"/>
                                          </p:val>
                                        </p:tav>
                                        <p:tav tm="100000">
                                          <p:val>
                                            <p:strVal val="1+ppt_w/2"/>
                                          </p:val>
                                        </p:tav>
                                      </p:tavLst>
                                    </p:anim>
                                    <p:anim calcmode="lin" valueType="num">
                                      <p:cBhvr additive="base">
                                        <p:cTn id="269" dur="4000"/>
                                        <p:tgtEl>
                                          <p:spTgt spid="50"/>
                                        </p:tgtEl>
                                        <p:attrNameLst>
                                          <p:attrName>ppt_y</p:attrName>
                                        </p:attrNameLst>
                                      </p:cBhvr>
                                      <p:tavLst>
                                        <p:tav tm="0">
                                          <p:val>
                                            <p:strVal val="ppt_y"/>
                                          </p:val>
                                        </p:tav>
                                        <p:tav tm="100000">
                                          <p:val>
                                            <p:strVal val="1+ppt_h/2"/>
                                          </p:val>
                                        </p:tav>
                                      </p:tavLst>
                                    </p:anim>
                                    <p:set>
                                      <p:cBhvr>
                                        <p:cTn id="270" dur="1" fill="hold">
                                          <p:stCondLst>
                                            <p:cond delay="3999"/>
                                          </p:stCondLst>
                                        </p:cTn>
                                        <p:tgtEl>
                                          <p:spTgt spid="50"/>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49"/>
                                        </p:tgtEl>
                                        <p:attrNameLst>
                                          <p:attrName>style.visibility</p:attrName>
                                        </p:attrNameLst>
                                      </p:cBhvr>
                                      <p:to>
                                        <p:strVal val="visible"/>
                                      </p:to>
                                    </p:set>
                                    <p:anim calcmode="lin" valueType="num">
                                      <p:cBhvr additive="base">
                                        <p:cTn id="273" dur="4000" fill="hold"/>
                                        <p:tgtEl>
                                          <p:spTgt spid="49"/>
                                        </p:tgtEl>
                                        <p:attrNameLst>
                                          <p:attrName>ppt_x</p:attrName>
                                        </p:attrNameLst>
                                      </p:cBhvr>
                                      <p:tavLst>
                                        <p:tav tm="0">
                                          <p:val>
                                            <p:strVal val="1+#ppt_w/2"/>
                                          </p:val>
                                        </p:tav>
                                        <p:tav tm="100000">
                                          <p:val>
                                            <p:strVal val="#ppt_x"/>
                                          </p:val>
                                        </p:tav>
                                      </p:tavLst>
                                    </p:anim>
                                    <p:anim calcmode="lin" valueType="num">
                                      <p:cBhvr additive="base">
                                        <p:cTn id="274" dur="4000" fill="hold"/>
                                        <p:tgtEl>
                                          <p:spTgt spid="49"/>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49"/>
                                        </p:tgtEl>
                                        <p:attrNameLst>
                                          <p:attrName>style.visibility</p:attrName>
                                        </p:attrNameLst>
                                      </p:cBhvr>
                                      <p:to>
                                        <p:strVal val="visible"/>
                                      </p:to>
                                    </p:set>
                                    <p:animEffect transition="in" filter="barn(inVertical)">
                                      <p:cBhvr>
                                        <p:cTn id="277" dur="4000"/>
                                        <p:tgtEl>
                                          <p:spTgt spid="49"/>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49"/>
                                        </p:tgtEl>
                                      </p:cBhvr>
                                    </p:animEffect>
                                    <p:set>
                                      <p:cBhvr>
                                        <p:cTn id="280" dur="1" fill="hold">
                                          <p:stCondLst>
                                            <p:cond delay="3999"/>
                                          </p:stCondLst>
                                        </p:cTn>
                                        <p:tgtEl>
                                          <p:spTgt spid="49"/>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49"/>
                                        </p:tgtEl>
                                        <p:attrNameLst>
                                          <p:attrName>ppt_x</p:attrName>
                                        </p:attrNameLst>
                                      </p:cBhvr>
                                      <p:tavLst>
                                        <p:tav tm="0">
                                          <p:val>
                                            <p:strVal val="ppt_x"/>
                                          </p:val>
                                        </p:tav>
                                        <p:tav tm="100000">
                                          <p:val>
                                            <p:strVal val="1+ppt_w/2"/>
                                          </p:val>
                                        </p:tav>
                                      </p:tavLst>
                                    </p:anim>
                                    <p:anim calcmode="lin" valueType="num">
                                      <p:cBhvr additive="base">
                                        <p:cTn id="283" dur="4000"/>
                                        <p:tgtEl>
                                          <p:spTgt spid="49"/>
                                        </p:tgtEl>
                                        <p:attrNameLst>
                                          <p:attrName>ppt_y</p:attrName>
                                        </p:attrNameLst>
                                      </p:cBhvr>
                                      <p:tavLst>
                                        <p:tav tm="0">
                                          <p:val>
                                            <p:strVal val="ppt_y"/>
                                          </p:val>
                                        </p:tav>
                                        <p:tav tm="100000">
                                          <p:val>
                                            <p:strVal val="1+ppt_h/2"/>
                                          </p:val>
                                        </p:tav>
                                      </p:tavLst>
                                    </p:anim>
                                    <p:set>
                                      <p:cBhvr>
                                        <p:cTn id="284" dur="1" fill="hold">
                                          <p:stCondLst>
                                            <p:cond delay="3999"/>
                                          </p:stCondLst>
                                        </p:cTn>
                                        <p:tgtEl>
                                          <p:spTgt spid="49"/>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48"/>
                                        </p:tgtEl>
                                        <p:attrNameLst>
                                          <p:attrName>style.visibility</p:attrName>
                                        </p:attrNameLst>
                                      </p:cBhvr>
                                      <p:to>
                                        <p:strVal val="visible"/>
                                      </p:to>
                                    </p:set>
                                    <p:anim calcmode="lin" valueType="num">
                                      <p:cBhvr additive="base">
                                        <p:cTn id="287" dur="4000" fill="hold"/>
                                        <p:tgtEl>
                                          <p:spTgt spid="48"/>
                                        </p:tgtEl>
                                        <p:attrNameLst>
                                          <p:attrName>ppt_x</p:attrName>
                                        </p:attrNameLst>
                                      </p:cBhvr>
                                      <p:tavLst>
                                        <p:tav tm="0">
                                          <p:val>
                                            <p:strVal val="1+#ppt_w/2"/>
                                          </p:val>
                                        </p:tav>
                                        <p:tav tm="100000">
                                          <p:val>
                                            <p:strVal val="#ppt_x"/>
                                          </p:val>
                                        </p:tav>
                                      </p:tavLst>
                                    </p:anim>
                                    <p:anim calcmode="lin" valueType="num">
                                      <p:cBhvr additive="base">
                                        <p:cTn id="288" dur="4000" fill="hold"/>
                                        <p:tgtEl>
                                          <p:spTgt spid="48"/>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48"/>
                                        </p:tgtEl>
                                        <p:attrNameLst>
                                          <p:attrName>style.visibility</p:attrName>
                                        </p:attrNameLst>
                                      </p:cBhvr>
                                      <p:to>
                                        <p:strVal val="visible"/>
                                      </p:to>
                                    </p:set>
                                    <p:animEffect transition="in" filter="barn(inVertical)">
                                      <p:cBhvr>
                                        <p:cTn id="291" dur="4000"/>
                                        <p:tgtEl>
                                          <p:spTgt spid="48"/>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48"/>
                                        </p:tgtEl>
                                      </p:cBhvr>
                                    </p:animEffect>
                                    <p:set>
                                      <p:cBhvr>
                                        <p:cTn id="294" dur="1" fill="hold">
                                          <p:stCondLst>
                                            <p:cond delay="3999"/>
                                          </p:stCondLst>
                                        </p:cTn>
                                        <p:tgtEl>
                                          <p:spTgt spid="48"/>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48"/>
                                        </p:tgtEl>
                                        <p:attrNameLst>
                                          <p:attrName>ppt_x</p:attrName>
                                        </p:attrNameLst>
                                      </p:cBhvr>
                                      <p:tavLst>
                                        <p:tav tm="0">
                                          <p:val>
                                            <p:strVal val="ppt_x"/>
                                          </p:val>
                                        </p:tav>
                                        <p:tav tm="100000">
                                          <p:val>
                                            <p:strVal val="1+ppt_w/2"/>
                                          </p:val>
                                        </p:tav>
                                      </p:tavLst>
                                    </p:anim>
                                    <p:anim calcmode="lin" valueType="num">
                                      <p:cBhvr additive="base">
                                        <p:cTn id="297" dur="4000"/>
                                        <p:tgtEl>
                                          <p:spTgt spid="48"/>
                                        </p:tgtEl>
                                        <p:attrNameLst>
                                          <p:attrName>ppt_y</p:attrName>
                                        </p:attrNameLst>
                                      </p:cBhvr>
                                      <p:tavLst>
                                        <p:tav tm="0">
                                          <p:val>
                                            <p:strVal val="ppt_y"/>
                                          </p:val>
                                        </p:tav>
                                        <p:tav tm="100000">
                                          <p:val>
                                            <p:strVal val="1+ppt_h/2"/>
                                          </p:val>
                                        </p:tav>
                                      </p:tavLst>
                                    </p:anim>
                                    <p:set>
                                      <p:cBhvr>
                                        <p:cTn id="298" dur="1" fill="hold">
                                          <p:stCondLst>
                                            <p:cond delay="3999"/>
                                          </p:stCondLst>
                                        </p:cTn>
                                        <p:tgtEl>
                                          <p:spTgt spid="48"/>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47"/>
                                        </p:tgtEl>
                                        <p:attrNameLst>
                                          <p:attrName>style.visibility</p:attrName>
                                        </p:attrNameLst>
                                      </p:cBhvr>
                                      <p:to>
                                        <p:strVal val="visible"/>
                                      </p:to>
                                    </p:set>
                                    <p:anim calcmode="lin" valueType="num">
                                      <p:cBhvr additive="base">
                                        <p:cTn id="301" dur="4000" fill="hold"/>
                                        <p:tgtEl>
                                          <p:spTgt spid="47"/>
                                        </p:tgtEl>
                                        <p:attrNameLst>
                                          <p:attrName>ppt_x</p:attrName>
                                        </p:attrNameLst>
                                      </p:cBhvr>
                                      <p:tavLst>
                                        <p:tav tm="0">
                                          <p:val>
                                            <p:strVal val="1+#ppt_w/2"/>
                                          </p:val>
                                        </p:tav>
                                        <p:tav tm="100000">
                                          <p:val>
                                            <p:strVal val="#ppt_x"/>
                                          </p:val>
                                        </p:tav>
                                      </p:tavLst>
                                    </p:anim>
                                    <p:anim calcmode="lin" valueType="num">
                                      <p:cBhvr additive="base">
                                        <p:cTn id="302" dur="4000" fill="hold"/>
                                        <p:tgtEl>
                                          <p:spTgt spid="47"/>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47"/>
                                        </p:tgtEl>
                                        <p:attrNameLst>
                                          <p:attrName>style.visibility</p:attrName>
                                        </p:attrNameLst>
                                      </p:cBhvr>
                                      <p:to>
                                        <p:strVal val="visible"/>
                                      </p:to>
                                    </p:set>
                                    <p:animEffect transition="in" filter="barn(inVertical)">
                                      <p:cBhvr>
                                        <p:cTn id="305" dur="4000"/>
                                        <p:tgtEl>
                                          <p:spTgt spid="47"/>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47"/>
                                        </p:tgtEl>
                                      </p:cBhvr>
                                    </p:animEffect>
                                    <p:set>
                                      <p:cBhvr>
                                        <p:cTn id="308" dur="1" fill="hold">
                                          <p:stCondLst>
                                            <p:cond delay="3999"/>
                                          </p:stCondLst>
                                        </p:cTn>
                                        <p:tgtEl>
                                          <p:spTgt spid="47"/>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47"/>
                                        </p:tgtEl>
                                        <p:attrNameLst>
                                          <p:attrName>ppt_x</p:attrName>
                                        </p:attrNameLst>
                                      </p:cBhvr>
                                      <p:tavLst>
                                        <p:tav tm="0">
                                          <p:val>
                                            <p:strVal val="ppt_x"/>
                                          </p:val>
                                        </p:tav>
                                        <p:tav tm="100000">
                                          <p:val>
                                            <p:strVal val="1+ppt_w/2"/>
                                          </p:val>
                                        </p:tav>
                                      </p:tavLst>
                                    </p:anim>
                                    <p:anim calcmode="lin" valueType="num">
                                      <p:cBhvr additive="base">
                                        <p:cTn id="311" dur="4000"/>
                                        <p:tgtEl>
                                          <p:spTgt spid="47"/>
                                        </p:tgtEl>
                                        <p:attrNameLst>
                                          <p:attrName>ppt_y</p:attrName>
                                        </p:attrNameLst>
                                      </p:cBhvr>
                                      <p:tavLst>
                                        <p:tav tm="0">
                                          <p:val>
                                            <p:strVal val="ppt_y"/>
                                          </p:val>
                                        </p:tav>
                                        <p:tav tm="100000">
                                          <p:val>
                                            <p:strVal val="1+ppt_h/2"/>
                                          </p:val>
                                        </p:tav>
                                      </p:tavLst>
                                    </p:anim>
                                    <p:set>
                                      <p:cBhvr>
                                        <p:cTn id="312" dur="1" fill="hold">
                                          <p:stCondLst>
                                            <p:cond delay="3999"/>
                                          </p:stCondLst>
                                        </p:cTn>
                                        <p:tgtEl>
                                          <p:spTgt spid="47"/>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46"/>
                                        </p:tgtEl>
                                        <p:attrNameLst>
                                          <p:attrName>style.visibility</p:attrName>
                                        </p:attrNameLst>
                                      </p:cBhvr>
                                      <p:to>
                                        <p:strVal val="visible"/>
                                      </p:to>
                                    </p:set>
                                    <p:anim calcmode="lin" valueType="num">
                                      <p:cBhvr additive="base">
                                        <p:cTn id="315" dur="4000" fill="hold"/>
                                        <p:tgtEl>
                                          <p:spTgt spid="46"/>
                                        </p:tgtEl>
                                        <p:attrNameLst>
                                          <p:attrName>ppt_x</p:attrName>
                                        </p:attrNameLst>
                                      </p:cBhvr>
                                      <p:tavLst>
                                        <p:tav tm="0">
                                          <p:val>
                                            <p:strVal val="1+#ppt_w/2"/>
                                          </p:val>
                                        </p:tav>
                                        <p:tav tm="100000">
                                          <p:val>
                                            <p:strVal val="#ppt_x"/>
                                          </p:val>
                                        </p:tav>
                                      </p:tavLst>
                                    </p:anim>
                                    <p:anim calcmode="lin" valueType="num">
                                      <p:cBhvr additive="base">
                                        <p:cTn id="316" dur="4000" fill="hold"/>
                                        <p:tgtEl>
                                          <p:spTgt spid="46"/>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46"/>
                                        </p:tgtEl>
                                        <p:attrNameLst>
                                          <p:attrName>style.visibility</p:attrName>
                                        </p:attrNameLst>
                                      </p:cBhvr>
                                      <p:to>
                                        <p:strVal val="visible"/>
                                      </p:to>
                                    </p:set>
                                    <p:animEffect transition="in" filter="barn(inVertical)">
                                      <p:cBhvr>
                                        <p:cTn id="319" dur="4000"/>
                                        <p:tgtEl>
                                          <p:spTgt spid="46"/>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46"/>
                                        </p:tgtEl>
                                      </p:cBhvr>
                                    </p:animEffect>
                                    <p:set>
                                      <p:cBhvr>
                                        <p:cTn id="322" dur="1" fill="hold">
                                          <p:stCondLst>
                                            <p:cond delay="3999"/>
                                          </p:stCondLst>
                                        </p:cTn>
                                        <p:tgtEl>
                                          <p:spTgt spid="46"/>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46"/>
                                        </p:tgtEl>
                                        <p:attrNameLst>
                                          <p:attrName>ppt_x</p:attrName>
                                        </p:attrNameLst>
                                      </p:cBhvr>
                                      <p:tavLst>
                                        <p:tav tm="0">
                                          <p:val>
                                            <p:strVal val="ppt_x"/>
                                          </p:val>
                                        </p:tav>
                                        <p:tav tm="100000">
                                          <p:val>
                                            <p:strVal val="1+ppt_w/2"/>
                                          </p:val>
                                        </p:tav>
                                      </p:tavLst>
                                    </p:anim>
                                    <p:anim calcmode="lin" valueType="num">
                                      <p:cBhvr additive="base">
                                        <p:cTn id="325" dur="4000"/>
                                        <p:tgtEl>
                                          <p:spTgt spid="46"/>
                                        </p:tgtEl>
                                        <p:attrNameLst>
                                          <p:attrName>ppt_y</p:attrName>
                                        </p:attrNameLst>
                                      </p:cBhvr>
                                      <p:tavLst>
                                        <p:tav tm="0">
                                          <p:val>
                                            <p:strVal val="ppt_y"/>
                                          </p:val>
                                        </p:tav>
                                        <p:tav tm="100000">
                                          <p:val>
                                            <p:strVal val="1+ppt_h/2"/>
                                          </p:val>
                                        </p:tav>
                                      </p:tavLst>
                                    </p:anim>
                                    <p:set>
                                      <p:cBhvr>
                                        <p:cTn id="326" dur="1" fill="hold">
                                          <p:stCondLst>
                                            <p:cond delay="3999"/>
                                          </p:stCondLst>
                                        </p:cTn>
                                        <p:tgtEl>
                                          <p:spTgt spid="46"/>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45"/>
                                        </p:tgtEl>
                                        <p:attrNameLst>
                                          <p:attrName>style.visibility</p:attrName>
                                        </p:attrNameLst>
                                      </p:cBhvr>
                                      <p:to>
                                        <p:strVal val="visible"/>
                                      </p:to>
                                    </p:set>
                                    <p:anim calcmode="lin" valueType="num">
                                      <p:cBhvr additive="base">
                                        <p:cTn id="329" dur="4000" fill="hold"/>
                                        <p:tgtEl>
                                          <p:spTgt spid="45"/>
                                        </p:tgtEl>
                                        <p:attrNameLst>
                                          <p:attrName>ppt_x</p:attrName>
                                        </p:attrNameLst>
                                      </p:cBhvr>
                                      <p:tavLst>
                                        <p:tav tm="0">
                                          <p:val>
                                            <p:strVal val="1+#ppt_w/2"/>
                                          </p:val>
                                        </p:tav>
                                        <p:tav tm="100000">
                                          <p:val>
                                            <p:strVal val="#ppt_x"/>
                                          </p:val>
                                        </p:tav>
                                      </p:tavLst>
                                    </p:anim>
                                    <p:anim calcmode="lin" valueType="num">
                                      <p:cBhvr additive="base">
                                        <p:cTn id="330" dur="4000" fill="hold"/>
                                        <p:tgtEl>
                                          <p:spTgt spid="45"/>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45"/>
                                        </p:tgtEl>
                                        <p:attrNameLst>
                                          <p:attrName>style.visibility</p:attrName>
                                        </p:attrNameLst>
                                      </p:cBhvr>
                                      <p:to>
                                        <p:strVal val="visible"/>
                                      </p:to>
                                    </p:set>
                                    <p:animEffect transition="in" filter="barn(inVertical)">
                                      <p:cBhvr>
                                        <p:cTn id="333" dur="4000"/>
                                        <p:tgtEl>
                                          <p:spTgt spid="45"/>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45"/>
                                        </p:tgtEl>
                                      </p:cBhvr>
                                    </p:animEffect>
                                    <p:set>
                                      <p:cBhvr>
                                        <p:cTn id="336" dur="1" fill="hold">
                                          <p:stCondLst>
                                            <p:cond delay="3999"/>
                                          </p:stCondLst>
                                        </p:cTn>
                                        <p:tgtEl>
                                          <p:spTgt spid="45"/>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45"/>
                                        </p:tgtEl>
                                        <p:attrNameLst>
                                          <p:attrName>ppt_x</p:attrName>
                                        </p:attrNameLst>
                                      </p:cBhvr>
                                      <p:tavLst>
                                        <p:tav tm="0">
                                          <p:val>
                                            <p:strVal val="ppt_x"/>
                                          </p:val>
                                        </p:tav>
                                        <p:tav tm="100000">
                                          <p:val>
                                            <p:strVal val="1+ppt_w/2"/>
                                          </p:val>
                                        </p:tav>
                                      </p:tavLst>
                                    </p:anim>
                                    <p:anim calcmode="lin" valueType="num">
                                      <p:cBhvr additive="base">
                                        <p:cTn id="339" dur="4000"/>
                                        <p:tgtEl>
                                          <p:spTgt spid="45"/>
                                        </p:tgtEl>
                                        <p:attrNameLst>
                                          <p:attrName>ppt_y</p:attrName>
                                        </p:attrNameLst>
                                      </p:cBhvr>
                                      <p:tavLst>
                                        <p:tav tm="0">
                                          <p:val>
                                            <p:strVal val="ppt_y"/>
                                          </p:val>
                                        </p:tav>
                                        <p:tav tm="100000">
                                          <p:val>
                                            <p:strVal val="1+ppt_h/2"/>
                                          </p:val>
                                        </p:tav>
                                      </p:tavLst>
                                    </p:anim>
                                    <p:set>
                                      <p:cBhvr>
                                        <p:cTn id="340" dur="1" fill="hold">
                                          <p:stCondLst>
                                            <p:cond delay="3999"/>
                                          </p:stCondLst>
                                        </p:cTn>
                                        <p:tgtEl>
                                          <p:spTgt spid="45"/>
                                        </p:tgtEl>
                                        <p:attrNameLst>
                                          <p:attrName>style.visibility</p:attrName>
                                        </p:attrNameLst>
                                      </p:cBhvr>
                                      <p:to>
                                        <p:strVal val="hidden"/>
                                      </p:to>
                                    </p:set>
                                  </p:childTnLst>
                                </p:cTn>
                              </p:par>
                              <p:par>
                                <p:cTn id="341" presetID="23" presetClass="entr" presetSubtype="272" fill="hold" nodeType="withEffect">
                                  <p:stCondLst>
                                    <p:cond delay="0"/>
                                  </p:stCondLst>
                                  <p:childTnLst>
                                    <p:set>
                                      <p:cBhvr>
                                        <p:cTn id="342" dur="1" fill="hold">
                                          <p:stCondLst>
                                            <p:cond delay="0"/>
                                          </p:stCondLst>
                                        </p:cTn>
                                        <p:tgtEl>
                                          <p:spTgt spid="27"/>
                                        </p:tgtEl>
                                        <p:attrNameLst>
                                          <p:attrName>style.visibility</p:attrName>
                                        </p:attrNameLst>
                                      </p:cBhvr>
                                      <p:to>
                                        <p:strVal val="visible"/>
                                      </p:to>
                                    </p:set>
                                    <p:anim calcmode="lin" valueType="num">
                                      <p:cBhvr>
                                        <p:cTn id="343" dur="3500" fill="hold"/>
                                        <p:tgtEl>
                                          <p:spTgt spid="27"/>
                                        </p:tgtEl>
                                        <p:attrNameLst>
                                          <p:attrName>ppt_w</p:attrName>
                                        </p:attrNameLst>
                                      </p:cBhvr>
                                      <p:tavLst>
                                        <p:tav tm="0">
                                          <p:val>
                                            <p:strVal val="2/3*#ppt_w"/>
                                          </p:val>
                                        </p:tav>
                                        <p:tav tm="100000">
                                          <p:val>
                                            <p:strVal val="#ppt_w"/>
                                          </p:val>
                                        </p:tav>
                                      </p:tavLst>
                                    </p:anim>
                                    <p:anim calcmode="lin" valueType="num">
                                      <p:cBhvr>
                                        <p:cTn id="344" dur="3500" fill="hold"/>
                                        <p:tgtEl>
                                          <p:spTgt spid="27"/>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0"/>
                                  </p:stCondLst>
                                  <p:childTnLst>
                                    <p:set>
                                      <p:cBhvr>
                                        <p:cTn id="346" dur="1" fill="hold">
                                          <p:stCondLst>
                                            <p:cond delay="0"/>
                                          </p:stCondLst>
                                        </p:cTn>
                                        <p:tgtEl>
                                          <p:spTgt spid="27"/>
                                        </p:tgtEl>
                                        <p:attrNameLst>
                                          <p:attrName>style.visibility</p:attrName>
                                        </p:attrNameLst>
                                      </p:cBhvr>
                                      <p:to>
                                        <p:strVal val="visible"/>
                                      </p:to>
                                    </p:set>
                                    <p:animEffect transition="in" filter="diamond(out)">
                                      <p:cBhvr>
                                        <p:cTn id="347" dur="3500"/>
                                        <p:tgtEl>
                                          <p:spTgt spid="27"/>
                                        </p:tgtEl>
                                      </p:cBhvr>
                                    </p:animEffect>
                                  </p:childTnLst>
                                </p:cTn>
                              </p:par>
                              <p:par>
                                <p:cTn id="348" presetID="9" presetClass="emph" presetSubtype="0" grpId="0" nodeType="withEffect">
                                  <p:stCondLst>
                                    <p:cond delay="0"/>
                                  </p:stCondLst>
                                  <p:childTnLst>
                                    <p:set>
                                      <p:cBhvr rctx="PPT">
                                        <p:cTn id="349" dur="indefinite"/>
                                        <p:tgtEl>
                                          <p:spTgt spid="28"/>
                                        </p:tgtEl>
                                        <p:attrNameLst>
                                          <p:attrName>style.opacity</p:attrName>
                                        </p:attrNameLst>
                                      </p:cBhvr>
                                      <p:to>
                                        <p:strVal val="0"/>
                                      </p:to>
                                    </p:set>
                                    <p:animEffect filter="image" prLst="opacity: 0">
                                      <p:cBhvr rctx="IE">
                                        <p:cTn id="350"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2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320" y="2270"/>
            <a:ext cx="9144000" cy="5143500"/>
          </a:xfrm>
          <a:prstGeom prst="rect">
            <a:avLst/>
          </a:prstGeom>
          <a:noFill/>
          <a:ln>
            <a:noFill/>
          </a:ln>
        </p:spPr>
      </p:pic>
      <p:grpSp>
        <p:nvGrpSpPr>
          <p:cNvPr id="18" name="17 Grupo"/>
          <p:cNvGrpSpPr/>
          <p:nvPr/>
        </p:nvGrpSpPr>
        <p:grpSpPr>
          <a:xfrm flipH="1">
            <a:off x="19876" y="0"/>
            <a:ext cx="9124124" cy="5164282"/>
            <a:chOff x="1403648" y="-6141218"/>
            <a:chExt cx="9124124" cy="5164282"/>
          </a:xfrm>
        </p:grpSpPr>
        <p:sp>
          <p:nvSpPr>
            <p:cNvPr id="27"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chemeClr val="accent2">
                    <a:lumMod val="60000"/>
                    <a:lumOff val="40000"/>
                    <a:alpha val="34000"/>
                  </a:schemeClr>
                </a:gs>
                <a:gs pos="16000">
                  <a:srgbClr val="500000">
                    <a:alpha val="37000"/>
                    <a:lumMod val="90000"/>
                    <a:lumOff val="10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195736" y="-5061098"/>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195736" y="-2756842"/>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1979712" y="-5853186"/>
              <a:ext cx="576064" cy="499120"/>
            </a:xfrm>
            <a:prstGeom prst="ellipse">
              <a:avLst/>
            </a:prstGeom>
            <a:gradFill>
              <a:gsLst>
                <a:gs pos="0">
                  <a:srgbClr val="FC9FCB"/>
                </a:gs>
                <a:gs pos="13000">
                  <a:srgbClr val="F8B049"/>
                </a:gs>
                <a:gs pos="21001">
                  <a:schemeClr val="accent6">
                    <a:lumMod val="20000"/>
                    <a:lumOff val="8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3" name="32 Grupo"/>
          <p:cNvGrpSpPr/>
          <p:nvPr/>
        </p:nvGrpSpPr>
        <p:grpSpPr>
          <a:xfrm>
            <a:off x="-6864" y="27390"/>
            <a:ext cx="9124124" cy="5164282"/>
            <a:chOff x="1403648" y="-6141218"/>
            <a:chExt cx="9124124" cy="5164282"/>
          </a:xfrm>
        </p:grpSpPr>
        <p:sp>
          <p:nvSpPr>
            <p:cNvPr id="34"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chemeClr val="accent2">
                    <a:lumMod val="60000"/>
                    <a:lumOff val="40000"/>
                    <a:alpha val="34000"/>
                  </a:schemeClr>
                </a:gs>
                <a:gs pos="16000">
                  <a:srgbClr val="500000">
                    <a:alpha val="37000"/>
                    <a:lumMod val="90000"/>
                    <a:lumOff val="10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2195736" y="-5061098"/>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2195736" y="-2756842"/>
              <a:ext cx="78370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1979712" y="-5853186"/>
              <a:ext cx="576064" cy="499120"/>
            </a:xfrm>
            <a:prstGeom prst="ellipse">
              <a:avLst/>
            </a:prstGeom>
            <a:gradFill>
              <a:gsLst>
                <a:gs pos="0">
                  <a:srgbClr val="FC9FCB"/>
                </a:gs>
                <a:gs pos="13000">
                  <a:srgbClr val="F8B049"/>
                </a:gs>
                <a:gs pos="21001">
                  <a:schemeClr val="accent6">
                    <a:lumMod val="20000"/>
                    <a:lumOff val="8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9" name="18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5148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18"/>
                                        </p:tgtEl>
                                        <p:attrNameLst>
                                          <p:attrName>ppt_x</p:attrName>
                                        </p:attrNameLst>
                                      </p:cBhvr>
                                      <p:tavLst>
                                        <p:tav tm="0">
                                          <p:val>
                                            <p:strVal val="ppt_x"/>
                                          </p:val>
                                        </p:tav>
                                        <p:tav tm="100000">
                                          <p:val>
                                            <p:strVal val="0-ppt_w/2"/>
                                          </p:val>
                                        </p:tav>
                                      </p:tavLst>
                                    </p:anim>
                                    <p:anim calcmode="lin" valueType="num">
                                      <p:cBhvr additive="base">
                                        <p:cTn id="7" dur="3500"/>
                                        <p:tgtEl>
                                          <p:spTgt spid="18"/>
                                        </p:tgtEl>
                                        <p:attrNameLst>
                                          <p:attrName>ppt_y</p:attrName>
                                        </p:attrNameLst>
                                      </p:cBhvr>
                                      <p:tavLst>
                                        <p:tav tm="0">
                                          <p:val>
                                            <p:strVal val="ppt_y"/>
                                          </p:val>
                                        </p:tav>
                                        <p:tav tm="100000">
                                          <p:val>
                                            <p:strVal val="ppt_y"/>
                                          </p:val>
                                        </p:tav>
                                      </p:tavLst>
                                    </p:anim>
                                    <p:set>
                                      <p:cBhvr>
                                        <p:cTn id="8" dur="1" fill="hold">
                                          <p:stCondLst>
                                            <p:cond delay="3499"/>
                                          </p:stCondLst>
                                        </p:cTn>
                                        <p:tgtEl>
                                          <p:spTgt spid="18"/>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500"/>
                                        <p:tgtEl>
                                          <p:spTgt spid="33"/>
                                        </p:tgtEl>
                                        <p:attrNameLst>
                                          <p:attrName>ppt_x</p:attrName>
                                        </p:attrNameLst>
                                      </p:cBhvr>
                                      <p:tavLst>
                                        <p:tav tm="0">
                                          <p:val>
                                            <p:strVal val="ppt_x"/>
                                          </p:val>
                                        </p:tav>
                                        <p:tav tm="100000">
                                          <p:val>
                                            <p:strVal val="1+ppt_w/2"/>
                                          </p:val>
                                        </p:tav>
                                      </p:tavLst>
                                    </p:anim>
                                    <p:anim calcmode="lin" valueType="num">
                                      <p:cBhvr additive="base">
                                        <p:cTn id="11" dur="3500"/>
                                        <p:tgtEl>
                                          <p:spTgt spid="33"/>
                                        </p:tgtEl>
                                        <p:attrNameLst>
                                          <p:attrName>ppt_y</p:attrName>
                                        </p:attrNameLst>
                                      </p:cBhvr>
                                      <p:tavLst>
                                        <p:tav tm="0">
                                          <p:val>
                                            <p:strVal val="ppt_y"/>
                                          </p:val>
                                        </p:tav>
                                        <p:tav tm="100000">
                                          <p:val>
                                            <p:strVal val="ppt_y"/>
                                          </p:val>
                                        </p:tav>
                                      </p:tavLst>
                                    </p:anim>
                                    <p:set>
                                      <p:cBhvr>
                                        <p:cTn id="12" dur="1" fill="hold">
                                          <p:stCondLst>
                                            <p:cond delay="3499"/>
                                          </p:stCondLst>
                                        </p:cTn>
                                        <p:tgtEl>
                                          <p:spTgt spid="3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3500" fill="hold"/>
                                        <p:tgtEl>
                                          <p:spTgt spid="17"/>
                                        </p:tgtEl>
                                        <p:attrNameLst>
                                          <p:attrName>ppt_w</p:attrName>
                                        </p:attrNameLst>
                                      </p:cBhvr>
                                      <p:tavLst>
                                        <p:tav tm="0">
                                          <p:val>
                                            <p:strVal val="4/3*#ppt_w"/>
                                          </p:val>
                                        </p:tav>
                                        <p:tav tm="100000">
                                          <p:val>
                                            <p:strVal val="#ppt_w"/>
                                          </p:val>
                                        </p:tav>
                                      </p:tavLst>
                                    </p:anim>
                                    <p:anim calcmode="lin" valueType="num">
                                      <p:cBhvr>
                                        <p:cTn id="16" dur="3500" fill="hold"/>
                                        <p:tgtEl>
                                          <p:spTgt spid="17"/>
                                        </p:tgtEl>
                                        <p:attrNameLst>
                                          <p:attrName>ppt_h</p:attrName>
                                        </p:attrNameLst>
                                      </p:cBhvr>
                                      <p:tavLst>
                                        <p:tav tm="0">
                                          <p:val>
                                            <p:strVal val="4/3*#ppt_h"/>
                                          </p:val>
                                        </p:tav>
                                        <p:tav tm="100000">
                                          <p:val>
                                            <p:strVal val="#ppt_h"/>
                                          </p:val>
                                        </p:tav>
                                      </p:tavLst>
                                    </p:anim>
                                  </p:childTnLst>
                                </p:cTn>
                              </p:par>
                              <p:par>
                                <p:cTn id="17" presetID="9" presetClass="emph" presetSubtype="0" grpId="0" nodeType="withEffect">
                                  <p:stCondLst>
                                    <p:cond delay="0"/>
                                  </p:stCondLst>
                                  <p:childTnLst>
                                    <p:set>
                                      <p:cBhvr rctx="PPT">
                                        <p:cTn id="18" dur="indefinite"/>
                                        <p:tgtEl>
                                          <p:spTgt spid="19"/>
                                        </p:tgtEl>
                                        <p:attrNameLst>
                                          <p:attrName>style.opacity</p:attrName>
                                        </p:attrNameLst>
                                      </p:cBhvr>
                                      <p:to>
                                        <p:strVal val="0"/>
                                      </p:to>
                                    </p:set>
                                    <p:animEffect filter="image" prLst="opacity: 0">
                                      <p:cBhvr rctx="IE">
                                        <p:cTn id="19" dur="indefinite"/>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LA CANEL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7522"/>
          </a:xfrm>
          <a:prstGeom prst="rect">
            <a:avLst/>
          </a:prstGeom>
          <a:noFill/>
          <a:ln>
            <a:noFill/>
          </a:ln>
        </p:spPr>
      </p:pic>
      <p:sp>
        <p:nvSpPr>
          <p:cNvPr id="4" name="3 Forma libre"/>
          <p:cNvSpPr/>
          <p:nvPr/>
        </p:nvSpPr>
        <p:spPr>
          <a:xfrm rot="13007275" flipV="1">
            <a:off x="4032878"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8592725" flipH="1" flipV="1">
            <a:off x="4824965"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a:off x="4032878"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3007275" flipH="1">
            <a:off x="4824966"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5977094" y="54989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8592725" flipH="1" flipV="1">
            <a:off x="6697173" y="17185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8592725" flipH="1" flipV="1">
            <a:off x="7417254" y="-42221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5977093"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3007275" flipH="1">
            <a:off x="6769179"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3007275" flipH="1">
            <a:off x="7417252"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3024765"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8592725">
            <a:off x="2088663"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8592725">
            <a:off x="1440588"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3024766" y="49589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3007275" flipV="1">
            <a:off x="2160669" y="11784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3007275" flipV="1">
            <a:off x="1440588" y="-36820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73000">
                  <a:srgbClr val="00B0F0"/>
                </a:gs>
                <a:gs pos="42000">
                  <a:schemeClr val="accent6">
                    <a:lumMod val="75000"/>
                  </a:schemeClr>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21" name="20 Rectángulo"/>
          <p:cNvSpPr/>
          <p:nvPr/>
        </p:nvSpPr>
        <p:spPr>
          <a:xfrm>
            <a:off x="23306" y="-236562"/>
            <a:ext cx="9137640" cy="5544616"/>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0353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17"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ppt_x</p:attrName>
                                        </p:attrNameLst>
                                      </p:cBhvr>
                                      <p:tavLst>
                                        <p:tav tm="0">
                                          <p:val>
                                            <p:strVal val="#ppt_x"/>
                                          </p:val>
                                        </p:tav>
                                        <p:tav tm="100000">
                                          <p:val>
                                            <p:strVal val="#ppt_x"/>
                                          </p:val>
                                        </p:tav>
                                      </p:tavLst>
                                    </p:anim>
                                    <p:anim calcmode="lin" valueType="num">
                                      <p:cBhvr>
                                        <p:cTn id="26" dur="3000" fill="hold"/>
                                        <p:tgtEl>
                                          <p:spTgt spid="7"/>
                                        </p:tgtEl>
                                        <p:attrNameLst>
                                          <p:attrName>ppt_y</p:attrName>
                                        </p:attrNameLst>
                                      </p:cBhvr>
                                      <p:tavLst>
                                        <p:tav tm="0">
                                          <p:val>
                                            <p:strVal val="#ppt_y-#ppt_h/2"/>
                                          </p:val>
                                        </p:tav>
                                        <p:tav tm="100000">
                                          <p:val>
                                            <p:strVal val="#ppt_y"/>
                                          </p:val>
                                        </p:tav>
                                      </p:tavLst>
                                    </p:anim>
                                    <p:anim calcmode="lin" valueType="num">
                                      <p:cBhvr>
                                        <p:cTn id="27" dur="3000" fill="hold"/>
                                        <p:tgtEl>
                                          <p:spTgt spid="7"/>
                                        </p:tgtEl>
                                        <p:attrNameLst>
                                          <p:attrName>ppt_w</p:attrName>
                                        </p:attrNameLst>
                                      </p:cBhvr>
                                      <p:tavLst>
                                        <p:tav tm="0">
                                          <p:val>
                                            <p:strVal val="#ppt_w"/>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childTnLst>
                                </p:cTn>
                              </p:par>
                              <p:par>
                                <p:cTn id="29" presetID="17"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ppt_x</p:attrName>
                                        </p:attrNameLst>
                                      </p:cBhvr>
                                      <p:tavLst>
                                        <p:tav tm="0">
                                          <p:val>
                                            <p:strVal val="#ppt_x"/>
                                          </p:val>
                                        </p:tav>
                                        <p:tav tm="100000">
                                          <p:val>
                                            <p:strVal val="#ppt_x"/>
                                          </p:val>
                                        </p:tav>
                                      </p:tavLst>
                                    </p:anim>
                                    <p:anim calcmode="lin" valueType="num">
                                      <p:cBhvr>
                                        <p:cTn id="32" dur="3000" fill="hold"/>
                                        <p:tgtEl>
                                          <p:spTgt spid="8"/>
                                        </p:tgtEl>
                                        <p:attrNameLst>
                                          <p:attrName>ppt_y</p:attrName>
                                        </p:attrNameLst>
                                      </p:cBhvr>
                                      <p:tavLst>
                                        <p:tav tm="0">
                                          <p:val>
                                            <p:strVal val="#ppt_y+#ppt_h/2"/>
                                          </p:val>
                                        </p:tav>
                                        <p:tav tm="100000">
                                          <p:val>
                                            <p:strVal val="#ppt_y"/>
                                          </p:val>
                                        </p:tav>
                                      </p:tavLst>
                                    </p:anim>
                                    <p:anim calcmode="lin" valueType="num">
                                      <p:cBhvr>
                                        <p:cTn id="33" dur="3000" fill="hold"/>
                                        <p:tgtEl>
                                          <p:spTgt spid="8"/>
                                        </p:tgtEl>
                                        <p:attrNameLst>
                                          <p:attrName>ppt_w</p:attrName>
                                        </p:attrNameLst>
                                      </p:cBhvr>
                                      <p:tavLst>
                                        <p:tav tm="0">
                                          <p:val>
                                            <p:strVal val="#ppt_w"/>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ppt_x</p:attrName>
                                        </p:attrNameLst>
                                      </p:cBhvr>
                                      <p:tavLst>
                                        <p:tav tm="0">
                                          <p:val>
                                            <p:strVal val="#ppt_x"/>
                                          </p:val>
                                        </p:tav>
                                        <p:tav tm="100000">
                                          <p:val>
                                            <p:strVal val="#ppt_x"/>
                                          </p:val>
                                        </p:tav>
                                      </p:tavLst>
                                    </p:anim>
                                    <p:anim calcmode="lin" valueType="num">
                                      <p:cBhvr>
                                        <p:cTn id="38" dur="3000" fill="hold"/>
                                        <p:tgtEl>
                                          <p:spTgt spid="9"/>
                                        </p:tgtEl>
                                        <p:attrNameLst>
                                          <p:attrName>ppt_y</p:attrName>
                                        </p:attrNameLst>
                                      </p:cBhvr>
                                      <p:tavLst>
                                        <p:tav tm="0">
                                          <p:val>
                                            <p:strVal val="#ppt_y+#ppt_h/2"/>
                                          </p:val>
                                        </p:tav>
                                        <p:tav tm="100000">
                                          <p:val>
                                            <p:strVal val="#ppt_y"/>
                                          </p:val>
                                        </p:tav>
                                      </p:tavLst>
                                    </p:anim>
                                    <p:anim calcmode="lin" valueType="num">
                                      <p:cBhvr>
                                        <p:cTn id="39" dur="3000" fill="hold"/>
                                        <p:tgtEl>
                                          <p:spTgt spid="9"/>
                                        </p:tgtEl>
                                        <p:attrNameLst>
                                          <p:attrName>ppt_w</p:attrName>
                                        </p:attrNameLst>
                                      </p:cBhvr>
                                      <p:tavLst>
                                        <p:tav tm="0">
                                          <p:val>
                                            <p:strVal val="#ppt_w"/>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3000" fill="hold"/>
                                        <p:tgtEl>
                                          <p:spTgt spid="10"/>
                                        </p:tgtEl>
                                        <p:attrNameLst>
                                          <p:attrName>ppt_x</p:attrName>
                                        </p:attrNameLst>
                                      </p:cBhvr>
                                      <p:tavLst>
                                        <p:tav tm="0">
                                          <p:val>
                                            <p:strVal val="#ppt_x"/>
                                          </p:val>
                                        </p:tav>
                                        <p:tav tm="100000">
                                          <p:val>
                                            <p:strVal val="#ppt_x"/>
                                          </p:val>
                                        </p:tav>
                                      </p:tavLst>
                                    </p:anim>
                                    <p:anim calcmode="lin" valueType="num">
                                      <p:cBhvr>
                                        <p:cTn id="44" dur="3000" fill="hold"/>
                                        <p:tgtEl>
                                          <p:spTgt spid="10"/>
                                        </p:tgtEl>
                                        <p:attrNameLst>
                                          <p:attrName>ppt_y</p:attrName>
                                        </p:attrNameLst>
                                      </p:cBhvr>
                                      <p:tavLst>
                                        <p:tav tm="0">
                                          <p:val>
                                            <p:strVal val="#ppt_y+#ppt_h/2"/>
                                          </p:val>
                                        </p:tav>
                                        <p:tav tm="100000">
                                          <p:val>
                                            <p:strVal val="#ppt_y"/>
                                          </p:val>
                                        </p:tav>
                                      </p:tavLst>
                                    </p:anim>
                                    <p:anim calcmode="lin" valueType="num">
                                      <p:cBhvr>
                                        <p:cTn id="45" dur="3000" fill="hold"/>
                                        <p:tgtEl>
                                          <p:spTgt spid="10"/>
                                        </p:tgtEl>
                                        <p:attrNameLst>
                                          <p:attrName>ppt_w</p:attrName>
                                        </p:attrNameLst>
                                      </p:cBhvr>
                                      <p:tavLst>
                                        <p:tav tm="0">
                                          <p:val>
                                            <p:strVal val="#ppt_w"/>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3000" fill="hold"/>
                                        <p:tgtEl>
                                          <p:spTgt spid="11"/>
                                        </p:tgtEl>
                                        <p:attrNameLst>
                                          <p:attrName>ppt_x</p:attrName>
                                        </p:attrNameLst>
                                      </p:cBhvr>
                                      <p:tavLst>
                                        <p:tav tm="0">
                                          <p:val>
                                            <p:strVal val="#ppt_x"/>
                                          </p:val>
                                        </p:tav>
                                        <p:tav tm="100000">
                                          <p:val>
                                            <p:strVal val="#ppt_x"/>
                                          </p:val>
                                        </p:tav>
                                      </p:tavLst>
                                    </p:anim>
                                    <p:anim calcmode="lin" valueType="num">
                                      <p:cBhvr>
                                        <p:cTn id="50" dur="3000" fill="hold"/>
                                        <p:tgtEl>
                                          <p:spTgt spid="11"/>
                                        </p:tgtEl>
                                        <p:attrNameLst>
                                          <p:attrName>ppt_y</p:attrName>
                                        </p:attrNameLst>
                                      </p:cBhvr>
                                      <p:tavLst>
                                        <p:tav tm="0">
                                          <p:val>
                                            <p:strVal val="#ppt_y-#ppt_h/2"/>
                                          </p:val>
                                        </p:tav>
                                        <p:tav tm="100000">
                                          <p:val>
                                            <p:strVal val="#ppt_y"/>
                                          </p:val>
                                        </p:tav>
                                      </p:tavLst>
                                    </p:anim>
                                    <p:anim calcmode="lin" valueType="num">
                                      <p:cBhvr>
                                        <p:cTn id="51" dur="3000" fill="hold"/>
                                        <p:tgtEl>
                                          <p:spTgt spid="11"/>
                                        </p:tgtEl>
                                        <p:attrNameLst>
                                          <p:attrName>ppt_w</p:attrName>
                                        </p:attrNameLst>
                                      </p:cBhvr>
                                      <p:tavLst>
                                        <p:tav tm="0">
                                          <p:val>
                                            <p:strVal val="#ppt_w"/>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childTnLst>
                                </p:cTn>
                              </p:par>
                              <p:par>
                                <p:cTn id="53" presetID="17" presetClass="entr" presetSubtype="1"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ppt_x</p:attrName>
                                        </p:attrNameLst>
                                      </p:cBhvr>
                                      <p:tavLst>
                                        <p:tav tm="0">
                                          <p:val>
                                            <p:strVal val="#ppt_x"/>
                                          </p:val>
                                        </p:tav>
                                        <p:tav tm="100000">
                                          <p:val>
                                            <p:strVal val="#ppt_x"/>
                                          </p:val>
                                        </p:tav>
                                      </p:tavLst>
                                    </p:anim>
                                    <p:anim calcmode="lin" valueType="num">
                                      <p:cBhvr>
                                        <p:cTn id="56" dur="3000" fill="hold"/>
                                        <p:tgtEl>
                                          <p:spTgt spid="12"/>
                                        </p:tgtEl>
                                        <p:attrNameLst>
                                          <p:attrName>ppt_y</p:attrName>
                                        </p:attrNameLst>
                                      </p:cBhvr>
                                      <p:tavLst>
                                        <p:tav tm="0">
                                          <p:val>
                                            <p:strVal val="#ppt_y-#ppt_h/2"/>
                                          </p:val>
                                        </p:tav>
                                        <p:tav tm="100000">
                                          <p:val>
                                            <p:strVal val="#ppt_y"/>
                                          </p:val>
                                        </p:tav>
                                      </p:tavLst>
                                    </p:anim>
                                    <p:anim calcmode="lin" valueType="num">
                                      <p:cBhvr>
                                        <p:cTn id="57" dur="3000" fill="hold"/>
                                        <p:tgtEl>
                                          <p:spTgt spid="12"/>
                                        </p:tgtEl>
                                        <p:attrNameLst>
                                          <p:attrName>ppt_w</p:attrName>
                                        </p:attrNameLst>
                                      </p:cBhvr>
                                      <p:tavLst>
                                        <p:tav tm="0">
                                          <p:val>
                                            <p:strVal val="#ppt_w"/>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3000" fill="hold"/>
                                        <p:tgtEl>
                                          <p:spTgt spid="13"/>
                                        </p:tgtEl>
                                        <p:attrNameLst>
                                          <p:attrName>ppt_x</p:attrName>
                                        </p:attrNameLst>
                                      </p:cBhvr>
                                      <p:tavLst>
                                        <p:tav tm="0">
                                          <p:val>
                                            <p:strVal val="#ppt_x"/>
                                          </p:val>
                                        </p:tav>
                                        <p:tav tm="100000">
                                          <p:val>
                                            <p:strVal val="#ppt_x"/>
                                          </p:val>
                                        </p:tav>
                                      </p:tavLst>
                                    </p:anim>
                                    <p:anim calcmode="lin" valueType="num">
                                      <p:cBhvr>
                                        <p:cTn id="62" dur="3000" fill="hold"/>
                                        <p:tgtEl>
                                          <p:spTgt spid="13"/>
                                        </p:tgtEl>
                                        <p:attrNameLst>
                                          <p:attrName>ppt_y</p:attrName>
                                        </p:attrNameLst>
                                      </p:cBhvr>
                                      <p:tavLst>
                                        <p:tav tm="0">
                                          <p:val>
                                            <p:strVal val="#ppt_y-#ppt_h/2"/>
                                          </p:val>
                                        </p:tav>
                                        <p:tav tm="100000">
                                          <p:val>
                                            <p:strVal val="#ppt_y"/>
                                          </p:val>
                                        </p:tav>
                                      </p:tavLst>
                                    </p:anim>
                                    <p:anim calcmode="lin" valueType="num">
                                      <p:cBhvr>
                                        <p:cTn id="63" dur="3000" fill="hold"/>
                                        <p:tgtEl>
                                          <p:spTgt spid="13"/>
                                        </p:tgtEl>
                                        <p:attrNameLst>
                                          <p:attrName>ppt_w</p:attrName>
                                        </p:attrNameLst>
                                      </p:cBhvr>
                                      <p:tavLst>
                                        <p:tav tm="0">
                                          <p:val>
                                            <p:strVal val="#ppt_w"/>
                                          </p:val>
                                        </p:tav>
                                        <p:tav tm="100000">
                                          <p:val>
                                            <p:strVal val="#ppt_w"/>
                                          </p:val>
                                        </p:tav>
                                      </p:tavLst>
                                    </p:anim>
                                    <p:anim calcmode="lin" valueType="num">
                                      <p:cBhvr>
                                        <p:cTn id="64" dur="3000" fill="hold"/>
                                        <p:tgtEl>
                                          <p:spTgt spid="13"/>
                                        </p:tgtEl>
                                        <p:attrNameLst>
                                          <p:attrName>ppt_h</p:attrName>
                                        </p:attrNameLst>
                                      </p:cBhvr>
                                      <p:tavLst>
                                        <p:tav tm="0">
                                          <p:val>
                                            <p:fltVal val="0"/>
                                          </p:val>
                                        </p:tav>
                                        <p:tav tm="100000">
                                          <p:val>
                                            <p:strVal val="#ppt_h"/>
                                          </p:val>
                                        </p:tav>
                                      </p:tavLst>
                                    </p:anim>
                                  </p:childTnLst>
                                </p:cTn>
                              </p:par>
                              <p:par>
                                <p:cTn id="65" presetID="17" presetClass="entr" presetSubtype="1"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ppt_x</p:attrName>
                                        </p:attrNameLst>
                                      </p:cBhvr>
                                      <p:tavLst>
                                        <p:tav tm="0">
                                          <p:val>
                                            <p:strVal val="#ppt_x"/>
                                          </p:val>
                                        </p:tav>
                                        <p:tav tm="100000">
                                          <p:val>
                                            <p:strVal val="#ppt_x"/>
                                          </p:val>
                                        </p:tav>
                                      </p:tavLst>
                                    </p:anim>
                                    <p:anim calcmode="lin" valueType="num">
                                      <p:cBhvr>
                                        <p:cTn id="68" dur="3000" fill="hold"/>
                                        <p:tgtEl>
                                          <p:spTgt spid="14"/>
                                        </p:tgtEl>
                                        <p:attrNameLst>
                                          <p:attrName>ppt_y</p:attrName>
                                        </p:attrNameLst>
                                      </p:cBhvr>
                                      <p:tavLst>
                                        <p:tav tm="0">
                                          <p:val>
                                            <p:strVal val="#ppt_y-#ppt_h/2"/>
                                          </p:val>
                                        </p:tav>
                                        <p:tav tm="100000">
                                          <p:val>
                                            <p:strVal val="#ppt_y"/>
                                          </p:val>
                                        </p:tav>
                                      </p:tavLst>
                                    </p:anim>
                                    <p:anim calcmode="lin" valueType="num">
                                      <p:cBhvr>
                                        <p:cTn id="69" dur="3000" fill="hold"/>
                                        <p:tgtEl>
                                          <p:spTgt spid="14"/>
                                        </p:tgtEl>
                                        <p:attrNameLst>
                                          <p:attrName>ppt_w</p:attrName>
                                        </p:attrNameLst>
                                      </p:cBhvr>
                                      <p:tavLst>
                                        <p:tav tm="0">
                                          <p:val>
                                            <p:strVal val="#ppt_w"/>
                                          </p:val>
                                        </p:tav>
                                        <p:tav tm="100000">
                                          <p:val>
                                            <p:strVal val="#ppt_w"/>
                                          </p:val>
                                        </p:tav>
                                      </p:tavLst>
                                    </p:anim>
                                    <p:anim calcmode="lin" valueType="num">
                                      <p:cBhvr>
                                        <p:cTn id="70" dur="3000" fill="hold"/>
                                        <p:tgtEl>
                                          <p:spTgt spid="14"/>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
                                          </p:val>
                                        </p:tav>
                                        <p:tav tm="100000">
                                          <p:val>
                                            <p:strVal val="#ppt_x"/>
                                          </p:val>
                                        </p:tav>
                                      </p:tavLst>
                                    </p:anim>
                                    <p:anim calcmode="lin" valueType="num">
                                      <p:cBhvr>
                                        <p:cTn id="74" dur="3000" fill="hold"/>
                                        <p:tgtEl>
                                          <p:spTgt spid="15"/>
                                        </p:tgtEl>
                                        <p:attrNameLst>
                                          <p:attrName>ppt_y</p:attrName>
                                        </p:attrNameLst>
                                      </p:cBhvr>
                                      <p:tavLst>
                                        <p:tav tm="0">
                                          <p:val>
                                            <p:strVal val="#ppt_y-#ppt_h/2"/>
                                          </p:val>
                                        </p:tav>
                                        <p:tav tm="100000">
                                          <p:val>
                                            <p:strVal val="#ppt_y"/>
                                          </p:val>
                                        </p:tav>
                                      </p:tavLst>
                                    </p:anim>
                                    <p:anim calcmode="lin" valueType="num">
                                      <p:cBhvr>
                                        <p:cTn id="75" dur="3000" fill="hold"/>
                                        <p:tgtEl>
                                          <p:spTgt spid="15"/>
                                        </p:tgtEl>
                                        <p:attrNameLst>
                                          <p:attrName>ppt_w</p:attrName>
                                        </p:attrNameLst>
                                      </p:cBhvr>
                                      <p:tavLst>
                                        <p:tav tm="0">
                                          <p:val>
                                            <p:strVal val="#ppt_w"/>
                                          </p:val>
                                        </p:tav>
                                        <p:tav tm="100000">
                                          <p:val>
                                            <p:strVal val="#ppt_w"/>
                                          </p:val>
                                        </p:tav>
                                      </p:tavLst>
                                    </p:anim>
                                    <p:anim calcmode="lin" valueType="num">
                                      <p:cBhvr>
                                        <p:cTn id="76" dur="3000" fill="hold"/>
                                        <p:tgtEl>
                                          <p:spTgt spid="15"/>
                                        </p:tgtEl>
                                        <p:attrNameLst>
                                          <p:attrName>ppt_h</p:attrName>
                                        </p:attrNameLst>
                                      </p:cBhvr>
                                      <p:tavLst>
                                        <p:tav tm="0">
                                          <p:val>
                                            <p:fltVal val="0"/>
                                          </p:val>
                                        </p:tav>
                                        <p:tav tm="100000">
                                          <p:val>
                                            <p:strVal val="#ppt_h"/>
                                          </p:val>
                                        </p:tav>
                                      </p:tavLst>
                                    </p:anim>
                                  </p:childTnLst>
                                </p:cTn>
                              </p:par>
                              <p:par>
                                <p:cTn id="77" presetID="17" presetClass="entr" presetSubtype="1"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p:cTn id="79" dur="3000" fill="hold"/>
                                        <p:tgtEl>
                                          <p:spTgt spid="16"/>
                                        </p:tgtEl>
                                        <p:attrNameLst>
                                          <p:attrName>ppt_x</p:attrName>
                                        </p:attrNameLst>
                                      </p:cBhvr>
                                      <p:tavLst>
                                        <p:tav tm="0">
                                          <p:val>
                                            <p:strVal val="#ppt_x"/>
                                          </p:val>
                                        </p:tav>
                                        <p:tav tm="100000">
                                          <p:val>
                                            <p:strVal val="#ppt_x"/>
                                          </p:val>
                                        </p:tav>
                                      </p:tavLst>
                                    </p:anim>
                                    <p:anim calcmode="lin" valueType="num">
                                      <p:cBhvr>
                                        <p:cTn id="80" dur="3000" fill="hold"/>
                                        <p:tgtEl>
                                          <p:spTgt spid="16"/>
                                        </p:tgtEl>
                                        <p:attrNameLst>
                                          <p:attrName>ppt_y</p:attrName>
                                        </p:attrNameLst>
                                      </p:cBhvr>
                                      <p:tavLst>
                                        <p:tav tm="0">
                                          <p:val>
                                            <p:strVal val="#ppt_y-#ppt_h/2"/>
                                          </p:val>
                                        </p:tav>
                                        <p:tav tm="100000">
                                          <p:val>
                                            <p:strVal val="#ppt_y"/>
                                          </p:val>
                                        </p:tav>
                                      </p:tavLst>
                                    </p:anim>
                                    <p:anim calcmode="lin" valueType="num">
                                      <p:cBhvr>
                                        <p:cTn id="81" dur="3000" fill="hold"/>
                                        <p:tgtEl>
                                          <p:spTgt spid="16"/>
                                        </p:tgtEl>
                                        <p:attrNameLst>
                                          <p:attrName>ppt_w</p:attrName>
                                        </p:attrNameLst>
                                      </p:cBhvr>
                                      <p:tavLst>
                                        <p:tav tm="0">
                                          <p:val>
                                            <p:strVal val="#ppt_w"/>
                                          </p:val>
                                        </p:tav>
                                        <p:tav tm="100000">
                                          <p:val>
                                            <p:strVal val="#ppt_w"/>
                                          </p:val>
                                        </p:tav>
                                      </p:tavLst>
                                    </p:anim>
                                    <p:anim calcmode="lin" valueType="num">
                                      <p:cBhvr>
                                        <p:cTn id="82" dur="3000" fill="hold"/>
                                        <p:tgtEl>
                                          <p:spTgt spid="16"/>
                                        </p:tgtEl>
                                        <p:attrNameLst>
                                          <p:attrName>ppt_h</p:attrName>
                                        </p:attrNameLst>
                                      </p:cBhvr>
                                      <p:tavLst>
                                        <p:tav tm="0">
                                          <p:val>
                                            <p:fltVal val="0"/>
                                          </p:val>
                                        </p:tav>
                                        <p:tav tm="100000">
                                          <p:val>
                                            <p:strVal val="#ppt_h"/>
                                          </p:val>
                                        </p:tav>
                                      </p:tavLst>
                                    </p:anim>
                                  </p:childTnLst>
                                </p:cTn>
                              </p:par>
                              <p:par>
                                <p:cTn id="83" presetID="17" presetClass="entr" presetSubtype="4"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3000" fill="hold"/>
                                        <p:tgtEl>
                                          <p:spTgt spid="17"/>
                                        </p:tgtEl>
                                        <p:attrNameLst>
                                          <p:attrName>ppt_x</p:attrName>
                                        </p:attrNameLst>
                                      </p:cBhvr>
                                      <p:tavLst>
                                        <p:tav tm="0">
                                          <p:val>
                                            <p:strVal val="#ppt_x"/>
                                          </p:val>
                                        </p:tav>
                                        <p:tav tm="100000">
                                          <p:val>
                                            <p:strVal val="#ppt_x"/>
                                          </p:val>
                                        </p:tav>
                                      </p:tavLst>
                                    </p:anim>
                                    <p:anim calcmode="lin" valueType="num">
                                      <p:cBhvr>
                                        <p:cTn id="86" dur="3000" fill="hold"/>
                                        <p:tgtEl>
                                          <p:spTgt spid="17"/>
                                        </p:tgtEl>
                                        <p:attrNameLst>
                                          <p:attrName>ppt_y</p:attrName>
                                        </p:attrNameLst>
                                      </p:cBhvr>
                                      <p:tavLst>
                                        <p:tav tm="0">
                                          <p:val>
                                            <p:strVal val="#ppt_y+#ppt_h/2"/>
                                          </p:val>
                                        </p:tav>
                                        <p:tav tm="100000">
                                          <p:val>
                                            <p:strVal val="#ppt_y"/>
                                          </p:val>
                                        </p:tav>
                                      </p:tavLst>
                                    </p:anim>
                                    <p:anim calcmode="lin" valueType="num">
                                      <p:cBhvr>
                                        <p:cTn id="87" dur="3000" fill="hold"/>
                                        <p:tgtEl>
                                          <p:spTgt spid="17"/>
                                        </p:tgtEl>
                                        <p:attrNameLst>
                                          <p:attrName>ppt_w</p:attrName>
                                        </p:attrNameLst>
                                      </p:cBhvr>
                                      <p:tavLst>
                                        <p:tav tm="0">
                                          <p:val>
                                            <p:strVal val="#ppt_w"/>
                                          </p:val>
                                        </p:tav>
                                        <p:tav tm="100000">
                                          <p:val>
                                            <p:strVal val="#ppt_w"/>
                                          </p:val>
                                        </p:tav>
                                      </p:tavLst>
                                    </p:anim>
                                    <p:anim calcmode="lin" valueType="num">
                                      <p:cBhvr>
                                        <p:cTn id="88" dur="3000" fill="hold"/>
                                        <p:tgtEl>
                                          <p:spTgt spid="17"/>
                                        </p:tgtEl>
                                        <p:attrNameLst>
                                          <p:attrName>ppt_h</p:attrName>
                                        </p:attrNameLst>
                                      </p:cBhvr>
                                      <p:tavLst>
                                        <p:tav tm="0">
                                          <p:val>
                                            <p:fltVal val="0"/>
                                          </p:val>
                                        </p:tav>
                                        <p:tav tm="100000">
                                          <p:val>
                                            <p:strVal val="#ppt_h"/>
                                          </p:val>
                                        </p:tav>
                                      </p:tavLst>
                                    </p:anim>
                                  </p:childTnLst>
                                </p:cTn>
                              </p:par>
                              <p:par>
                                <p:cTn id="89" presetID="17" presetClass="entr" presetSubtype="4"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3000" fill="hold"/>
                                        <p:tgtEl>
                                          <p:spTgt spid="18"/>
                                        </p:tgtEl>
                                        <p:attrNameLst>
                                          <p:attrName>ppt_x</p:attrName>
                                        </p:attrNameLst>
                                      </p:cBhvr>
                                      <p:tavLst>
                                        <p:tav tm="0">
                                          <p:val>
                                            <p:strVal val="#ppt_x"/>
                                          </p:val>
                                        </p:tav>
                                        <p:tav tm="100000">
                                          <p:val>
                                            <p:strVal val="#ppt_x"/>
                                          </p:val>
                                        </p:tav>
                                      </p:tavLst>
                                    </p:anim>
                                    <p:anim calcmode="lin" valueType="num">
                                      <p:cBhvr>
                                        <p:cTn id="92" dur="3000" fill="hold"/>
                                        <p:tgtEl>
                                          <p:spTgt spid="18"/>
                                        </p:tgtEl>
                                        <p:attrNameLst>
                                          <p:attrName>ppt_y</p:attrName>
                                        </p:attrNameLst>
                                      </p:cBhvr>
                                      <p:tavLst>
                                        <p:tav tm="0">
                                          <p:val>
                                            <p:strVal val="#ppt_y+#ppt_h/2"/>
                                          </p:val>
                                        </p:tav>
                                        <p:tav tm="100000">
                                          <p:val>
                                            <p:strVal val="#ppt_y"/>
                                          </p:val>
                                        </p:tav>
                                      </p:tavLst>
                                    </p:anim>
                                    <p:anim calcmode="lin" valueType="num">
                                      <p:cBhvr>
                                        <p:cTn id="93" dur="3000" fill="hold"/>
                                        <p:tgtEl>
                                          <p:spTgt spid="18"/>
                                        </p:tgtEl>
                                        <p:attrNameLst>
                                          <p:attrName>ppt_w</p:attrName>
                                        </p:attrNameLst>
                                      </p:cBhvr>
                                      <p:tavLst>
                                        <p:tav tm="0">
                                          <p:val>
                                            <p:strVal val="#ppt_w"/>
                                          </p:val>
                                        </p:tav>
                                        <p:tav tm="100000">
                                          <p:val>
                                            <p:strVal val="#ppt_w"/>
                                          </p:val>
                                        </p:tav>
                                      </p:tavLst>
                                    </p:anim>
                                    <p:anim calcmode="lin" valueType="num">
                                      <p:cBhvr>
                                        <p:cTn id="94" dur="3000" fill="hold"/>
                                        <p:tgtEl>
                                          <p:spTgt spid="18"/>
                                        </p:tgtEl>
                                        <p:attrNameLst>
                                          <p:attrName>ppt_h</p:attrName>
                                        </p:attrNameLst>
                                      </p:cBhvr>
                                      <p:tavLst>
                                        <p:tav tm="0">
                                          <p:val>
                                            <p:fltVal val="0"/>
                                          </p:val>
                                        </p:tav>
                                        <p:tav tm="100000">
                                          <p:val>
                                            <p:strVal val="#ppt_h"/>
                                          </p:val>
                                        </p:tav>
                                      </p:tavLst>
                                    </p:anim>
                                  </p:childTnLst>
                                </p:cTn>
                              </p:par>
                              <p:par>
                                <p:cTn id="95" presetID="17"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p:cTn id="97" dur="3000" fill="hold"/>
                                        <p:tgtEl>
                                          <p:spTgt spid="19"/>
                                        </p:tgtEl>
                                        <p:attrNameLst>
                                          <p:attrName>ppt_x</p:attrName>
                                        </p:attrNameLst>
                                      </p:cBhvr>
                                      <p:tavLst>
                                        <p:tav tm="0">
                                          <p:val>
                                            <p:strVal val="#ppt_x"/>
                                          </p:val>
                                        </p:tav>
                                        <p:tav tm="100000">
                                          <p:val>
                                            <p:strVal val="#ppt_x"/>
                                          </p:val>
                                        </p:tav>
                                      </p:tavLst>
                                    </p:anim>
                                    <p:anim calcmode="lin" valueType="num">
                                      <p:cBhvr>
                                        <p:cTn id="98" dur="3000" fill="hold"/>
                                        <p:tgtEl>
                                          <p:spTgt spid="19"/>
                                        </p:tgtEl>
                                        <p:attrNameLst>
                                          <p:attrName>ppt_y</p:attrName>
                                        </p:attrNameLst>
                                      </p:cBhvr>
                                      <p:tavLst>
                                        <p:tav tm="0">
                                          <p:val>
                                            <p:strVal val="#ppt_y+#ppt_h/2"/>
                                          </p:val>
                                        </p:tav>
                                        <p:tav tm="100000">
                                          <p:val>
                                            <p:strVal val="#ppt_y"/>
                                          </p:val>
                                        </p:tav>
                                      </p:tavLst>
                                    </p:anim>
                                    <p:anim calcmode="lin" valueType="num">
                                      <p:cBhvr>
                                        <p:cTn id="99" dur="3000" fill="hold"/>
                                        <p:tgtEl>
                                          <p:spTgt spid="19"/>
                                        </p:tgtEl>
                                        <p:attrNameLst>
                                          <p:attrName>ppt_w</p:attrName>
                                        </p:attrNameLst>
                                      </p:cBhvr>
                                      <p:tavLst>
                                        <p:tav tm="0">
                                          <p:val>
                                            <p:strVal val="#ppt_w"/>
                                          </p:val>
                                        </p:tav>
                                        <p:tav tm="100000">
                                          <p:val>
                                            <p:strVal val="#ppt_w"/>
                                          </p:val>
                                        </p:tav>
                                      </p:tavLst>
                                    </p:anim>
                                    <p:anim calcmode="lin" valueType="num">
                                      <p:cBhvr>
                                        <p:cTn id="100" dur="3000" fill="hold"/>
                                        <p:tgtEl>
                                          <p:spTgt spid="19"/>
                                        </p:tgtEl>
                                        <p:attrNameLst>
                                          <p:attrName>ppt_h</p:attrName>
                                        </p:attrNameLst>
                                      </p:cBhvr>
                                      <p:tavLst>
                                        <p:tav tm="0">
                                          <p:val>
                                            <p:fltVal val="0"/>
                                          </p:val>
                                        </p:tav>
                                        <p:tav tm="100000">
                                          <p:val>
                                            <p:strVal val="#ppt_h"/>
                                          </p:val>
                                        </p:tav>
                                      </p:tavLst>
                                    </p:anim>
                                  </p:childTnLst>
                                </p:cTn>
                              </p:par>
                              <p:par>
                                <p:cTn id="101" presetID="6" presetClass="emph" presetSubtype="0" fill="hold" grpId="1" nodeType="withEffect">
                                  <p:stCondLst>
                                    <p:cond delay="0"/>
                                  </p:stCondLst>
                                  <p:childTnLst>
                                    <p:animScale>
                                      <p:cBhvr>
                                        <p:cTn id="102" dur="3000" fill="hold"/>
                                        <p:tgtEl>
                                          <p:spTgt spid="4"/>
                                        </p:tgtEl>
                                      </p:cBhvr>
                                      <p:by x="400000" y="100000"/>
                                    </p:animScale>
                                  </p:childTnLst>
                                </p:cTn>
                              </p:par>
                              <p:par>
                                <p:cTn id="103" presetID="2" presetClass="exit" presetSubtype="6" fill="hold" grpId="2" nodeType="withEffect">
                                  <p:stCondLst>
                                    <p:cond delay="0"/>
                                  </p:stCondLst>
                                  <p:childTnLst>
                                    <p:anim calcmode="lin" valueType="num">
                                      <p:cBhvr additive="base">
                                        <p:cTn id="104" dur="4000"/>
                                        <p:tgtEl>
                                          <p:spTgt spid="4"/>
                                        </p:tgtEl>
                                        <p:attrNameLst>
                                          <p:attrName>ppt_x</p:attrName>
                                        </p:attrNameLst>
                                      </p:cBhvr>
                                      <p:tavLst>
                                        <p:tav tm="0">
                                          <p:val>
                                            <p:strVal val="ppt_x"/>
                                          </p:val>
                                        </p:tav>
                                        <p:tav tm="100000">
                                          <p:val>
                                            <p:strVal val="1+ppt_w/2"/>
                                          </p:val>
                                        </p:tav>
                                      </p:tavLst>
                                    </p:anim>
                                    <p:anim calcmode="lin" valueType="num">
                                      <p:cBhvr additive="base">
                                        <p:cTn id="105" dur="4000"/>
                                        <p:tgtEl>
                                          <p:spTgt spid="4"/>
                                        </p:tgtEl>
                                        <p:attrNameLst>
                                          <p:attrName>ppt_y</p:attrName>
                                        </p:attrNameLst>
                                      </p:cBhvr>
                                      <p:tavLst>
                                        <p:tav tm="0">
                                          <p:val>
                                            <p:strVal val="ppt_y"/>
                                          </p:val>
                                        </p:tav>
                                        <p:tav tm="100000">
                                          <p:val>
                                            <p:strVal val="1+ppt_h/2"/>
                                          </p:val>
                                        </p:tav>
                                      </p:tavLst>
                                    </p:anim>
                                    <p:set>
                                      <p:cBhvr>
                                        <p:cTn id="106" dur="1" fill="hold">
                                          <p:stCondLst>
                                            <p:cond delay="3999"/>
                                          </p:stCondLst>
                                        </p:cTn>
                                        <p:tgtEl>
                                          <p:spTgt spid="4"/>
                                        </p:tgtEl>
                                        <p:attrNameLst>
                                          <p:attrName>style.visibility</p:attrName>
                                        </p:attrNameLst>
                                      </p:cBhvr>
                                      <p:to>
                                        <p:strVal val="hidden"/>
                                      </p:to>
                                    </p:set>
                                  </p:childTnLst>
                                </p:cTn>
                              </p:par>
                              <p:par>
                                <p:cTn id="107" presetID="6" presetClass="emph" presetSubtype="0" fill="hold" grpId="1" nodeType="withEffect">
                                  <p:stCondLst>
                                    <p:cond delay="0"/>
                                  </p:stCondLst>
                                  <p:childTnLst>
                                    <p:animScale>
                                      <p:cBhvr>
                                        <p:cTn id="108" dur="3000" fill="hold"/>
                                        <p:tgtEl>
                                          <p:spTgt spid="5"/>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5"/>
                                        </p:tgtEl>
                                        <p:attrNameLst>
                                          <p:attrName>ppt_x</p:attrName>
                                        </p:attrNameLst>
                                      </p:cBhvr>
                                      <p:tavLst>
                                        <p:tav tm="0">
                                          <p:val>
                                            <p:strVal val="ppt_x"/>
                                          </p:val>
                                        </p:tav>
                                        <p:tav tm="100000">
                                          <p:val>
                                            <p:strVal val="0-ppt_w/2"/>
                                          </p:val>
                                        </p:tav>
                                      </p:tavLst>
                                    </p:anim>
                                    <p:anim calcmode="lin" valueType="num">
                                      <p:cBhvr additive="base">
                                        <p:cTn id="111" dur="4000"/>
                                        <p:tgtEl>
                                          <p:spTgt spid="5"/>
                                        </p:tgtEl>
                                        <p:attrNameLst>
                                          <p:attrName>ppt_y</p:attrName>
                                        </p:attrNameLst>
                                      </p:cBhvr>
                                      <p:tavLst>
                                        <p:tav tm="0">
                                          <p:val>
                                            <p:strVal val="ppt_y"/>
                                          </p:val>
                                        </p:tav>
                                        <p:tav tm="100000">
                                          <p:val>
                                            <p:strVal val="1+ppt_h/2"/>
                                          </p:val>
                                        </p:tav>
                                      </p:tavLst>
                                    </p:anim>
                                    <p:set>
                                      <p:cBhvr>
                                        <p:cTn id="112" dur="1" fill="hold">
                                          <p:stCondLst>
                                            <p:cond delay="3999"/>
                                          </p:stCondLst>
                                        </p:cTn>
                                        <p:tgtEl>
                                          <p:spTgt spid="5"/>
                                        </p:tgtEl>
                                        <p:attrNameLst>
                                          <p:attrName>style.visibility</p:attrName>
                                        </p:attrNameLst>
                                      </p:cBhvr>
                                      <p:to>
                                        <p:strVal val="hidden"/>
                                      </p:to>
                                    </p:set>
                                  </p:childTnLst>
                                </p:cTn>
                              </p:par>
                              <p:par>
                                <p:cTn id="113" presetID="6" presetClass="emph" presetSubtype="0" fill="hold" grpId="1" nodeType="withEffect">
                                  <p:stCondLst>
                                    <p:cond delay="0"/>
                                  </p:stCondLst>
                                  <p:childTnLst>
                                    <p:animScale>
                                      <p:cBhvr>
                                        <p:cTn id="114" dur="3000" fill="hold"/>
                                        <p:tgtEl>
                                          <p:spTgt spid="6"/>
                                        </p:tgtEl>
                                      </p:cBhvr>
                                      <p:by x="400000" y="100000"/>
                                    </p:animScale>
                                  </p:childTnLst>
                                </p:cTn>
                              </p:par>
                              <p:par>
                                <p:cTn id="115" presetID="2" presetClass="exit" presetSubtype="3" fill="hold" grpId="2" nodeType="withEffect">
                                  <p:stCondLst>
                                    <p:cond delay="0"/>
                                  </p:stCondLst>
                                  <p:childTnLst>
                                    <p:anim calcmode="lin" valueType="num">
                                      <p:cBhvr additive="base">
                                        <p:cTn id="116" dur="4000"/>
                                        <p:tgtEl>
                                          <p:spTgt spid="6"/>
                                        </p:tgtEl>
                                        <p:attrNameLst>
                                          <p:attrName>ppt_x</p:attrName>
                                        </p:attrNameLst>
                                      </p:cBhvr>
                                      <p:tavLst>
                                        <p:tav tm="0">
                                          <p:val>
                                            <p:strVal val="ppt_x"/>
                                          </p:val>
                                        </p:tav>
                                        <p:tav tm="100000">
                                          <p:val>
                                            <p:strVal val="1+ppt_w/2"/>
                                          </p:val>
                                        </p:tav>
                                      </p:tavLst>
                                    </p:anim>
                                    <p:anim calcmode="lin" valueType="num">
                                      <p:cBhvr additive="base">
                                        <p:cTn id="117" dur="4000"/>
                                        <p:tgtEl>
                                          <p:spTgt spid="6"/>
                                        </p:tgtEl>
                                        <p:attrNameLst>
                                          <p:attrName>ppt_y</p:attrName>
                                        </p:attrNameLst>
                                      </p:cBhvr>
                                      <p:tavLst>
                                        <p:tav tm="0">
                                          <p:val>
                                            <p:strVal val="ppt_y"/>
                                          </p:val>
                                        </p:tav>
                                        <p:tav tm="100000">
                                          <p:val>
                                            <p:strVal val="0-ppt_h/2"/>
                                          </p:val>
                                        </p:tav>
                                      </p:tavLst>
                                    </p:anim>
                                    <p:set>
                                      <p:cBhvr>
                                        <p:cTn id="118" dur="1" fill="hold">
                                          <p:stCondLst>
                                            <p:cond delay="3999"/>
                                          </p:stCondLst>
                                        </p:cTn>
                                        <p:tgtEl>
                                          <p:spTgt spid="6"/>
                                        </p:tgtEl>
                                        <p:attrNameLst>
                                          <p:attrName>style.visibility</p:attrName>
                                        </p:attrNameLst>
                                      </p:cBhvr>
                                      <p:to>
                                        <p:strVal val="hidden"/>
                                      </p:to>
                                    </p:set>
                                  </p:childTnLst>
                                </p:cTn>
                              </p:par>
                              <p:par>
                                <p:cTn id="119" presetID="6" presetClass="emph" presetSubtype="0" fill="hold" grpId="1" nodeType="withEffect">
                                  <p:stCondLst>
                                    <p:cond delay="0"/>
                                  </p:stCondLst>
                                  <p:childTnLst>
                                    <p:animScale>
                                      <p:cBhvr>
                                        <p:cTn id="120" dur="3000" fill="hold"/>
                                        <p:tgtEl>
                                          <p:spTgt spid="7"/>
                                        </p:tgtEl>
                                      </p:cBhvr>
                                      <p:by x="400000" y="100000"/>
                                    </p:animScale>
                                  </p:childTnLst>
                                </p:cTn>
                              </p:par>
                              <p:par>
                                <p:cTn id="121" presetID="2" presetClass="exit" presetSubtype="9" fill="hold" grpId="2" nodeType="withEffect">
                                  <p:stCondLst>
                                    <p:cond delay="0"/>
                                  </p:stCondLst>
                                  <p:childTnLst>
                                    <p:anim calcmode="lin" valueType="num">
                                      <p:cBhvr additive="base">
                                        <p:cTn id="122" dur="4000"/>
                                        <p:tgtEl>
                                          <p:spTgt spid="7"/>
                                        </p:tgtEl>
                                        <p:attrNameLst>
                                          <p:attrName>ppt_x</p:attrName>
                                        </p:attrNameLst>
                                      </p:cBhvr>
                                      <p:tavLst>
                                        <p:tav tm="0">
                                          <p:val>
                                            <p:strVal val="ppt_x"/>
                                          </p:val>
                                        </p:tav>
                                        <p:tav tm="100000">
                                          <p:val>
                                            <p:strVal val="0-ppt_w/2"/>
                                          </p:val>
                                        </p:tav>
                                      </p:tavLst>
                                    </p:anim>
                                    <p:anim calcmode="lin" valueType="num">
                                      <p:cBhvr additive="base">
                                        <p:cTn id="123" dur="4000"/>
                                        <p:tgtEl>
                                          <p:spTgt spid="7"/>
                                        </p:tgtEl>
                                        <p:attrNameLst>
                                          <p:attrName>ppt_y</p:attrName>
                                        </p:attrNameLst>
                                      </p:cBhvr>
                                      <p:tavLst>
                                        <p:tav tm="0">
                                          <p:val>
                                            <p:strVal val="ppt_y"/>
                                          </p:val>
                                        </p:tav>
                                        <p:tav tm="100000">
                                          <p:val>
                                            <p:strVal val="0-ppt_h/2"/>
                                          </p:val>
                                        </p:tav>
                                      </p:tavLst>
                                    </p:anim>
                                    <p:set>
                                      <p:cBhvr>
                                        <p:cTn id="124" dur="1" fill="hold">
                                          <p:stCondLst>
                                            <p:cond delay="3999"/>
                                          </p:stCondLst>
                                        </p:cTn>
                                        <p:tgtEl>
                                          <p:spTgt spid="7"/>
                                        </p:tgtEl>
                                        <p:attrNameLst>
                                          <p:attrName>style.visibility</p:attrName>
                                        </p:attrNameLst>
                                      </p:cBhvr>
                                      <p:to>
                                        <p:strVal val="hidden"/>
                                      </p:to>
                                    </p:set>
                                  </p:childTnLst>
                                </p:cTn>
                              </p:par>
                              <p:par>
                                <p:cTn id="125" presetID="6" presetClass="emph" presetSubtype="0" fill="hold" grpId="1" nodeType="withEffect">
                                  <p:stCondLst>
                                    <p:cond delay="0"/>
                                  </p:stCondLst>
                                  <p:childTnLst>
                                    <p:animScale>
                                      <p:cBhvr>
                                        <p:cTn id="126" dur="3000" fill="hold"/>
                                        <p:tgtEl>
                                          <p:spTgt spid="8"/>
                                        </p:tgtEl>
                                      </p:cBhvr>
                                      <p:by x="400000" y="100000"/>
                                    </p:animScale>
                                  </p:childTnLst>
                                </p:cTn>
                              </p:par>
                              <p:par>
                                <p:cTn id="127" presetID="2" presetClass="exit" presetSubtype="12" fill="hold" grpId="2" nodeType="withEffect">
                                  <p:stCondLst>
                                    <p:cond delay="0"/>
                                  </p:stCondLst>
                                  <p:childTnLst>
                                    <p:anim calcmode="lin" valueType="num">
                                      <p:cBhvr additive="base">
                                        <p:cTn id="128" dur="4000"/>
                                        <p:tgtEl>
                                          <p:spTgt spid="8"/>
                                        </p:tgtEl>
                                        <p:attrNameLst>
                                          <p:attrName>ppt_x</p:attrName>
                                        </p:attrNameLst>
                                      </p:cBhvr>
                                      <p:tavLst>
                                        <p:tav tm="0">
                                          <p:val>
                                            <p:strVal val="ppt_x"/>
                                          </p:val>
                                        </p:tav>
                                        <p:tav tm="100000">
                                          <p:val>
                                            <p:strVal val="0-ppt_w/2"/>
                                          </p:val>
                                        </p:tav>
                                      </p:tavLst>
                                    </p:anim>
                                    <p:anim calcmode="lin" valueType="num">
                                      <p:cBhvr additive="base">
                                        <p:cTn id="129" dur="4000"/>
                                        <p:tgtEl>
                                          <p:spTgt spid="8"/>
                                        </p:tgtEl>
                                        <p:attrNameLst>
                                          <p:attrName>ppt_y</p:attrName>
                                        </p:attrNameLst>
                                      </p:cBhvr>
                                      <p:tavLst>
                                        <p:tav tm="0">
                                          <p:val>
                                            <p:strVal val="ppt_y"/>
                                          </p:val>
                                        </p:tav>
                                        <p:tav tm="100000">
                                          <p:val>
                                            <p:strVal val="1+ppt_h/2"/>
                                          </p:val>
                                        </p:tav>
                                      </p:tavLst>
                                    </p:anim>
                                    <p:set>
                                      <p:cBhvr>
                                        <p:cTn id="130" dur="1" fill="hold">
                                          <p:stCondLst>
                                            <p:cond delay="3999"/>
                                          </p:stCondLst>
                                        </p:cTn>
                                        <p:tgtEl>
                                          <p:spTgt spid="8"/>
                                        </p:tgtEl>
                                        <p:attrNameLst>
                                          <p:attrName>style.visibility</p:attrName>
                                        </p:attrNameLst>
                                      </p:cBhvr>
                                      <p:to>
                                        <p:strVal val="hidden"/>
                                      </p:to>
                                    </p:set>
                                  </p:childTnLst>
                                </p:cTn>
                              </p:par>
                              <p:par>
                                <p:cTn id="131" presetID="6" presetClass="emph" presetSubtype="0" fill="hold" grpId="1" nodeType="withEffect">
                                  <p:stCondLst>
                                    <p:cond delay="0"/>
                                  </p:stCondLst>
                                  <p:childTnLst>
                                    <p:animScale>
                                      <p:cBhvr>
                                        <p:cTn id="132" dur="3000" fill="hold"/>
                                        <p:tgtEl>
                                          <p:spTgt spid="9"/>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9"/>
                                        </p:tgtEl>
                                        <p:attrNameLst>
                                          <p:attrName>ppt_x</p:attrName>
                                        </p:attrNameLst>
                                      </p:cBhvr>
                                      <p:tavLst>
                                        <p:tav tm="0">
                                          <p:val>
                                            <p:strVal val="ppt_x"/>
                                          </p:val>
                                        </p:tav>
                                        <p:tav tm="100000">
                                          <p:val>
                                            <p:strVal val="0-ppt_w/2"/>
                                          </p:val>
                                        </p:tav>
                                      </p:tavLst>
                                    </p:anim>
                                    <p:anim calcmode="lin" valueType="num">
                                      <p:cBhvr additive="base">
                                        <p:cTn id="135" dur="4000"/>
                                        <p:tgtEl>
                                          <p:spTgt spid="9"/>
                                        </p:tgtEl>
                                        <p:attrNameLst>
                                          <p:attrName>ppt_y</p:attrName>
                                        </p:attrNameLst>
                                      </p:cBhvr>
                                      <p:tavLst>
                                        <p:tav tm="0">
                                          <p:val>
                                            <p:strVal val="ppt_y"/>
                                          </p:val>
                                        </p:tav>
                                        <p:tav tm="100000">
                                          <p:val>
                                            <p:strVal val="1+ppt_h/2"/>
                                          </p:val>
                                        </p:tav>
                                      </p:tavLst>
                                    </p:anim>
                                    <p:set>
                                      <p:cBhvr>
                                        <p:cTn id="136" dur="1" fill="hold">
                                          <p:stCondLst>
                                            <p:cond delay="3999"/>
                                          </p:stCondLst>
                                        </p:cTn>
                                        <p:tgtEl>
                                          <p:spTgt spid="9"/>
                                        </p:tgtEl>
                                        <p:attrNameLst>
                                          <p:attrName>style.visibility</p:attrName>
                                        </p:attrNameLst>
                                      </p:cBhvr>
                                      <p:to>
                                        <p:strVal val="hidden"/>
                                      </p:to>
                                    </p:set>
                                  </p:childTnLst>
                                </p:cTn>
                              </p:par>
                              <p:par>
                                <p:cTn id="137" presetID="6" presetClass="emph" presetSubtype="0" fill="hold" grpId="1" nodeType="withEffect">
                                  <p:stCondLst>
                                    <p:cond delay="0"/>
                                  </p:stCondLst>
                                  <p:childTnLst>
                                    <p:animScale>
                                      <p:cBhvr>
                                        <p:cTn id="138" dur="3000" fill="hold"/>
                                        <p:tgtEl>
                                          <p:spTgt spid="10"/>
                                        </p:tgtEl>
                                      </p:cBhvr>
                                      <p:by x="400000" y="100000"/>
                                    </p:animScale>
                                  </p:childTnLst>
                                </p:cTn>
                              </p:par>
                              <p:par>
                                <p:cTn id="139" presetID="2" presetClass="exit" presetSubtype="12" fill="hold" grpId="2" nodeType="withEffect">
                                  <p:stCondLst>
                                    <p:cond delay="0"/>
                                  </p:stCondLst>
                                  <p:childTnLst>
                                    <p:anim calcmode="lin" valueType="num">
                                      <p:cBhvr additive="base">
                                        <p:cTn id="140" dur="4000"/>
                                        <p:tgtEl>
                                          <p:spTgt spid="10"/>
                                        </p:tgtEl>
                                        <p:attrNameLst>
                                          <p:attrName>ppt_x</p:attrName>
                                        </p:attrNameLst>
                                      </p:cBhvr>
                                      <p:tavLst>
                                        <p:tav tm="0">
                                          <p:val>
                                            <p:strVal val="ppt_x"/>
                                          </p:val>
                                        </p:tav>
                                        <p:tav tm="100000">
                                          <p:val>
                                            <p:strVal val="0-ppt_w/2"/>
                                          </p:val>
                                        </p:tav>
                                      </p:tavLst>
                                    </p:anim>
                                    <p:anim calcmode="lin" valueType="num">
                                      <p:cBhvr additive="base">
                                        <p:cTn id="141" dur="4000"/>
                                        <p:tgtEl>
                                          <p:spTgt spid="10"/>
                                        </p:tgtEl>
                                        <p:attrNameLst>
                                          <p:attrName>ppt_y</p:attrName>
                                        </p:attrNameLst>
                                      </p:cBhvr>
                                      <p:tavLst>
                                        <p:tav tm="0">
                                          <p:val>
                                            <p:strVal val="ppt_y"/>
                                          </p:val>
                                        </p:tav>
                                        <p:tav tm="100000">
                                          <p:val>
                                            <p:strVal val="1+ppt_h/2"/>
                                          </p:val>
                                        </p:tav>
                                      </p:tavLst>
                                    </p:anim>
                                    <p:set>
                                      <p:cBhvr>
                                        <p:cTn id="142" dur="1" fill="hold">
                                          <p:stCondLst>
                                            <p:cond delay="3999"/>
                                          </p:stCondLst>
                                        </p:cTn>
                                        <p:tgtEl>
                                          <p:spTgt spid="10"/>
                                        </p:tgtEl>
                                        <p:attrNameLst>
                                          <p:attrName>style.visibility</p:attrName>
                                        </p:attrNameLst>
                                      </p:cBhvr>
                                      <p:to>
                                        <p:strVal val="hidden"/>
                                      </p:to>
                                    </p:set>
                                  </p:childTnLst>
                                </p:cTn>
                              </p:par>
                              <p:par>
                                <p:cTn id="143" presetID="6" presetClass="emph" presetSubtype="0" fill="hold" grpId="1" nodeType="withEffect">
                                  <p:stCondLst>
                                    <p:cond delay="0"/>
                                  </p:stCondLst>
                                  <p:childTnLst>
                                    <p:animScale>
                                      <p:cBhvr>
                                        <p:cTn id="144" dur="3000" fill="hold"/>
                                        <p:tgtEl>
                                          <p:spTgt spid="11"/>
                                        </p:tgtEl>
                                      </p:cBhvr>
                                      <p:by x="400000" y="100000"/>
                                    </p:animScale>
                                  </p:childTnLst>
                                </p:cTn>
                              </p:par>
                              <p:par>
                                <p:cTn id="145" presetID="2" presetClass="exit" presetSubtype="9" fill="hold" grpId="2" nodeType="withEffect">
                                  <p:stCondLst>
                                    <p:cond delay="0"/>
                                  </p:stCondLst>
                                  <p:childTnLst>
                                    <p:anim calcmode="lin" valueType="num">
                                      <p:cBhvr additive="base">
                                        <p:cTn id="146" dur="4000"/>
                                        <p:tgtEl>
                                          <p:spTgt spid="11"/>
                                        </p:tgtEl>
                                        <p:attrNameLst>
                                          <p:attrName>ppt_x</p:attrName>
                                        </p:attrNameLst>
                                      </p:cBhvr>
                                      <p:tavLst>
                                        <p:tav tm="0">
                                          <p:val>
                                            <p:strVal val="ppt_x"/>
                                          </p:val>
                                        </p:tav>
                                        <p:tav tm="100000">
                                          <p:val>
                                            <p:strVal val="0-ppt_w/2"/>
                                          </p:val>
                                        </p:tav>
                                      </p:tavLst>
                                    </p:anim>
                                    <p:anim calcmode="lin" valueType="num">
                                      <p:cBhvr additive="base">
                                        <p:cTn id="147" dur="4000"/>
                                        <p:tgtEl>
                                          <p:spTgt spid="11"/>
                                        </p:tgtEl>
                                        <p:attrNameLst>
                                          <p:attrName>ppt_y</p:attrName>
                                        </p:attrNameLst>
                                      </p:cBhvr>
                                      <p:tavLst>
                                        <p:tav tm="0">
                                          <p:val>
                                            <p:strVal val="ppt_y"/>
                                          </p:val>
                                        </p:tav>
                                        <p:tav tm="100000">
                                          <p:val>
                                            <p:strVal val="0-ppt_h/2"/>
                                          </p:val>
                                        </p:tav>
                                      </p:tavLst>
                                    </p:anim>
                                    <p:set>
                                      <p:cBhvr>
                                        <p:cTn id="148" dur="1" fill="hold">
                                          <p:stCondLst>
                                            <p:cond delay="3999"/>
                                          </p:stCondLst>
                                        </p:cTn>
                                        <p:tgtEl>
                                          <p:spTgt spid="11"/>
                                        </p:tgtEl>
                                        <p:attrNameLst>
                                          <p:attrName>style.visibility</p:attrName>
                                        </p:attrNameLst>
                                      </p:cBhvr>
                                      <p:to>
                                        <p:strVal val="hidden"/>
                                      </p:to>
                                    </p:set>
                                  </p:childTnLst>
                                </p:cTn>
                              </p:par>
                              <p:par>
                                <p:cTn id="149" presetID="6" presetClass="emph" presetSubtype="0" fill="hold" grpId="1" nodeType="withEffect">
                                  <p:stCondLst>
                                    <p:cond delay="0"/>
                                  </p:stCondLst>
                                  <p:childTnLst>
                                    <p:animScale>
                                      <p:cBhvr>
                                        <p:cTn id="150" dur="3000" fill="hold"/>
                                        <p:tgtEl>
                                          <p:spTgt spid="12"/>
                                        </p:tgtEl>
                                      </p:cBhvr>
                                      <p:by x="400000" y="100000"/>
                                    </p:animScale>
                                  </p:childTnLst>
                                </p:cTn>
                              </p:par>
                              <p:par>
                                <p:cTn id="151" presetID="2" presetClass="exit" presetSubtype="9" fill="hold" grpId="2" nodeType="withEffect">
                                  <p:stCondLst>
                                    <p:cond delay="0"/>
                                  </p:stCondLst>
                                  <p:childTnLst>
                                    <p:anim calcmode="lin" valueType="num">
                                      <p:cBhvr additive="base">
                                        <p:cTn id="152" dur="4000"/>
                                        <p:tgtEl>
                                          <p:spTgt spid="12"/>
                                        </p:tgtEl>
                                        <p:attrNameLst>
                                          <p:attrName>ppt_x</p:attrName>
                                        </p:attrNameLst>
                                      </p:cBhvr>
                                      <p:tavLst>
                                        <p:tav tm="0">
                                          <p:val>
                                            <p:strVal val="ppt_x"/>
                                          </p:val>
                                        </p:tav>
                                        <p:tav tm="100000">
                                          <p:val>
                                            <p:strVal val="0-ppt_w/2"/>
                                          </p:val>
                                        </p:tav>
                                      </p:tavLst>
                                    </p:anim>
                                    <p:anim calcmode="lin" valueType="num">
                                      <p:cBhvr additive="base">
                                        <p:cTn id="153" dur="4000"/>
                                        <p:tgtEl>
                                          <p:spTgt spid="12"/>
                                        </p:tgtEl>
                                        <p:attrNameLst>
                                          <p:attrName>ppt_y</p:attrName>
                                        </p:attrNameLst>
                                      </p:cBhvr>
                                      <p:tavLst>
                                        <p:tav tm="0">
                                          <p:val>
                                            <p:strVal val="ppt_y"/>
                                          </p:val>
                                        </p:tav>
                                        <p:tav tm="100000">
                                          <p:val>
                                            <p:strVal val="0-ppt_h/2"/>
                                          </p:val>
                                        </p:tav>
                                      </p:tavLst>
                                    </p:anim>
                                    <p:set>
                                      <p:cBhvr>
                                        <p:cTn id="154" dur="1" fill="hold">
                                          <p:stCondLst>
                                            <p:cond delay="3999"/>
                                          </p:stCondLst>
                                        </p:cTn>
                                        <p:tgtEl>
                                          <p:spTgt spid="12"/>
                                        </p:tgtEl>
                                        <p:attrNameLst>
                                          <p:attrName>style.visibility</p:attrName>
                                        </p:attrNameLst>
                                      </p:cBhvr>
                                      <p:to>
                                        <p:strVal val="hidden"/>
                                      </p:to>
                                    </p:set>
                                  </p:childTnLst>
                                </p:cTn>
                              </p:par>
                              <p:par>
                                <p:cTn id="155" presetID="6" presetClass="emph" presetSubtype="0" fill="hold" grpId="1" nodeType="withEffect">
                                  <p:stCondLst>
                                    <p:cond delay="0"/>
                                  </p:stCondLst>
                                  <p:childTnLst>
                                    <p:animScale>
                                      <p:cBhvr>
                                        <p:cTn id="156" dur="3000" fill="hold"/>
                                        <p:tgtEl>
                                          <p:spTgt spid="13"/>
                                        </p:tgtEl>
                                      </p:cBhvr>
                                      <p:by x="400000" y="100000"/>
                                    </p:animScale>
                                  </p:childTnLst>
                                </p:cTn>
                              </p:par>
                              <p:par>
                                <p:cTn id="157" presetID="2" presetClass="exit" presetSubtype="9" fill="hold" grpId="2" nodeType="withEffect">
                                  <p:stCondLst>
                                    <p:cond delay="0"/>
                                  </p:stCondLst>
                                  <p:childTnLst>
                                    <p:anim calcmode="lin" valueType="num">
                                      <p:cBhvr additive="base">
                                        <p:cTn id="158" dur="4000"/>
                                        <p:tgtEl>
                                          <p:spTgt spid="13"/>
                                        </p:tgtEl>
                                        <p:attrNameLst>
                                          <p:attrName>ppt_x</p:attrName>
                                        </p:attrNameLst>
                                      </p:cBhvr>
                                      <p:tavLst>
                                        <p:tav tm="0">
                                          <p:val>
                                            <p:strVal val="ppt_x"/>
                                          </p:val>
                                        </p:tav>
                                        <p:tav tm="100000">
                                          <p:val>
                                            <p:strVal val="0-ppt_w/2"/>
                                          </p:val>
                                        </p:tav>
                                      </p:tavLst>
                                    </p:anim>
                                    <p:anim calcmode="lin" valueType="num">
                                      <p:cBhvr additive="base">
                                        <p:cTn id="159" dur="4000"/>
                                        <p:tgtEl>
                                          <p:spTgt spid="13"/>
                                        </p:tgtEl>
                                        <p:attrNameLst>
                                          <p:attrName>ppt_y</p:attrName>
                                        </p:attrNameLst>
                                      </p:cBhvr>
                                      <p:tavLst>
                                        <p:tav tm="0">
                                          <p:val>
                                            <p:strVal val="ppt_y"/>
                                          </p:val>
                                        </p:tav>
                                        <p:tav tm="100000">
                                          <p:val>
                                            <p:strVal val="0-ppt_h/2"/>
                                          </p:val>
                                        </p:tav>
                                      </p:tavLst>
                                    </p:anim>
                                    <p:set>
                                      <p:cBhvr>
                                        <p:cTn id="160" dur="1" fill="hold">
                                          <p:stCondLst>
                                            <p:cond delay="3999"/>
                                          </p:stCondLst>
                                        </p:cTn>
                                        <p:tgtEl>
                                          <p:spTgt spid="13"/>
                                        </p:tgtEl>
                                        <p:attrNameLst>
                                          <p:attrName>style.visibility</p:attrName>
                                        </p:attrNameLst>
                                      </p:cBhvr>
                                      <p:to>
                                        <p:strVal val="hidden"/>
                                      </p:to>
                                    </p:set>
                                  </p:childTnLst>
                                </p:cTn>
                              </p:par>
                              <p:par>
                                <p:cTn id="161" presetID="6" presetClass="emph" presetSubtype="0" fill="hold" grpId="1" nodeType="withEffect">
                                  <p:stCondLst>
                                    <p:cond delay="0"/>
                                  </p:stCondLst>
                                  <p:childTnLst>
                                    <p:animScale>
                                      <p:cBhvr>
                                        <p:cTn id="162" dur="3000" fill="hold"/>
                                        <p:tgtEl>
                                          <p:spTgt spid="14"/>
                                        </p:tgtEl>
                                      </p:cBhvr>
                                      <p:by x="400000" y="100000"/>
                                    </p:animScale>
                                  </p:childTnLst>
                                </p:cTn>
                              </p:par>
                              <p:par>
                                <p:cTn id="163" presetID="2" presetClass="exit" presetSubtype="3" fill="hold" grpId="2" nodeType="withEffect">
                                  <p:stCondLst>
                                    <p:cond delay="0"/>
                                  </p:stCondLst>
                                  <p:childTnLst>
                                    <p:anim calcmode="lin" valueType="num">
                                      <p:cBhvr additive="base">
                                        <p:cTn id="164" dur="4000"/>
                                        <p:tgtEl>
                                          <p:spTgt spid="14"/>
                                        </p:tgtEl>
                                        <p:attrNameLst>
                                          <p:attrName>ppt_x</p:attrName>
                                        </p:attrNameLst>
                                      </p:cBhvr>
                                      <p:tavLst>
                                        <p:tav tm="0">
                                          <p:val>
                                            <p:strVal val="ppt_x"/>
                                          </p:val>
                                        </p:tav>
                                        <p:tav tm="100000">
                                          <p:val>
                                            <p:strVal val="1+ppt_w/2"/>
                                          </p:val>
                                        </p:tav>
                                      </p:tavLst>
                                    </p:anim>
                                    <p:anim calcmode="lin" valueType="num">
                                      <p:cBhvr additive="base">
                                        <p:cTn id="165" dur="4000"/>
                                        <p:tgtEl>
                                          <p:spTgt spid="14"/>
                                        </p:tgtEl>
                                        <p:attrNameLst>
                                          <p:attrName>ppt_y</p:attrName>
                                        </p:attrNameLst>
                                      </p:cBhvr>
                                      <p:tavLst>
                                        <p:tav tm="0">
                                          <p:val>
                                            <p:strVal val="ppt_y"/>
                                          </p:val>
                                        </p:tav>
                                        <p:tav tm="100000">
                                          <p:val>
                                            <p:strVal val="0-ppt_h/2"/>
                                          </p:val>
                                        </p:tav>
                                      </p:tavLst>
                                    </p:anim>
                                    <p:set>
                                      <p:cBhvr>
                                        <p:cTn id="166" dur="1" fill="hold">
                                          <p:stCondLst>
                                            <p:cond delay="3999"/>
                                          </p:stCondLst>
                                        </p:cTn>
                                        <p:tgtEl>
                                          <p:spTgt spid="14"/>
                                        </p:tgtEl>
                                        <p:attrNameLst>
                                          <p:attrName>style.visibility</p:attrName>
                                        </p:attrNameLst>
                                      </p:cBhvr>
                                      <p:to>
                                        <p:strVal val="hidden"/>
                                      </p:to>
                                    </p:set>
                                  </p:childTnLst>
                                </p:cTn>
                              </p:par>
                              <p:par>
                                <p:cTn id="167" presetID="6" presetClass="emph" presetSubtype="0" fill="hold" grpId="1" nodeType="withEffect">
                                  <p:stCondLst>
                                    <p:cond delay="0"/>
                                  </p:stCondLst>
                                  <p:childTnLst>
                                    <p:animScale>
                                      <p:cBhvr>
                                        <p:cTn id="168" dur="3000" fill="hold"/>
                                        <p:tgtEl>
                                          <p:spTgt spid="15"/>
                                        </p:tgtEl>
                                      </p:cBhvr>
                                      <p:by x="400000" y="100000"/>
                                    </p:animScale>
                                  </p:childTnLst>
                                </p:cTn>
                              </p:par>
                              <p:par>
                                <p:cTn id="169" presetID="2" presetClass="exit" presetSubtype="3" fill="hold" grpId="2" nodeType="withEffect">
                                  <p:stCondLst>
                                    <p:cond delay="0"/>
                                  </p:stCondLst>
                                  <p:childTnLst>
                                    <p:anim calcmode="lin" valueType="num">
                                      <p:cBhvr additive="base">
                                        <p:cTn id="170" dur="4000"/>
                                        <p:tgtEl>
                                          <p:spTgt spid="15"/>
                                        </p:tgtEl>
                                        <p:attrNameLst>
                                          <p:attrName>ppt_x</p:attrName>
                                        </p:attrNameLst>
                                      </p:cBhvr>
                                      <p:tavLst>
                                        <p:tav tm="0">
                                          <p:val>
                                            <p:strVal val="ppt_x"/>
                                          </p:val>
                                        </p:tav>
                                        <p:tav tm="100000">
                                          <p:val>
                                            <p:strVal val="1+ppt_w/2"/>
                                          </p:val>
                                        </p:tav>
                                      </p:tavLst>
                                    </p:anim>
                                    <p:anim calcmode="lin" valueType="num">
                                      <p:cBhvr additive="base">
                                        <p:cTn id="171" dur="4000"/>
                                        <p:tgtEl>
                                          <p:spTgt spid="15"/>
                                        </p:tgtEl>
                                        <p:attrNameLst>
                                          <p:attrName>ppt_y</p:attrName>
                                        </p:attrNameLst>
                                      </p:cBhvr>
                                      <p:tavLst>
                                        <p:tav tm="0">
                                          <p:val>
                                            <p:strVal val="ppt_y"/>
                                          </p:val>
                                        </p:tav>
                                        <p:tav tm="100000">
                                          <p:val>
                                            <p:strVal val="0-ppt_h/2"/>
                                          </p:val>
                                        </p:tav>
                                      </p:tavLst>
                                    </p:anim>
                                    <p:set>
                                      <p:cBhvr>
                                        <p:cTn id="172" dur="1" fill="hold">
                                          <p:stCondLst>
                                            <p:cond delay="3999"/>
                                          </p:stCondLst>
                                        </p:cTn>
                                        <p:tgtEl>
                                          <p:spTgt spid="15"/>
                                        </p:tgtEl>
                                        <p:attrNameLst>
                                          <p:attrName>style.visibility</p:attrName>
                                        </p:attrNameLst>
                                      </p:cBhvr>
                                      <p:to>
                                        <p:strVal val="hidden"/>
                                      </p:to>
                                    </p:set>
                                  </p:childTnLst>
                                </p:cTn>
                              </p:par>
                              <p:par>
                                <p:cTn id="173" presetID="6" presetClass="emph" presetSubtype="0" fill="hold" grpId="1" nodeType="withEffect">
                                  <p:stCondLst>
                                    <p:cond delay="0"/>
                                  </p:stCondLst>
                                  <p:childTnLst>
                                    <p:animScale>
                                      <p:cBhvr>
                                        <p:cTn id="174" dur="3000" fill="hold"/>
                                        <p:tgtEl>
                                          <p:spTgt spid="16"/>
                                        </p:tgtEl>
                                      </p:cBhvr>
                                      <p:by x="400000" y="100000"/>
                                    </p:animScale>
                                  </p:childTnLst>
                                </p:cTn>
                              </p:par>
                              <p:par>
                                <p:cTn id="175" presetID="2" presetClass="exit" presetSubtype="3" fill="hold" grpId="2" nodeType="withEffect">
                                  <p:stCondLst>
                                    <p:cond delay="0"/>
                                  </p:stCondLst>
                                  <p:childTnLst>
                                    <p:anim calcmode="lin" valueType="num">
                                      <p:cBhvr additive="base">
                                        <p:cTn id="176" dur="4000"/>
                                        <p:tgtEl>
                                          <p:spTgt spid="16"/>
                                        </p:tgtEl>
                                        <p:attrNameLst>
                                          <p:attrName>ppt_x</p:attrName>
                                        </p:attrNameLst>
                                      </p:cBhvr>
                                      <p:tavLst>
                                        <p:tav tm="0">
                                          <p:val>
                                            <p:strVal val="ppt_x"/>
                                          </p:val>
                                        </p:tav>
                                        <p:tav tm="100000">
                                          <p:val>
                                            <p:strVal val="1+ppt_w/2"/>
                                          </p:val>
                                        </p:tav>
                                      </p:tavLst>
                                    </p:anim>
                                    <p:anim calcmode="lin" valueType="num">
                                      <p:cBhvr additive="base">
                                        <p:cTn id="177" dur="4000"/>
                                        <p:tgtEl>
                                          <p:spTgt spid="16"/>
                                        </p:tgtEl>
                                        <p:attrNameLst>
                                          <p:attrName>ppt_y</p:attrName>
                                        </p:attrNameLst>
                                      </p:cBhvr>
                                      <p:tavLst>
                                        <p:tav tm="0">
                                          <p:val>
                                            <p:strVal val="ppt_y"/>
                                          </p:val>
                                        </p:tav>
                                        <p:tav tm="100000">
                                          <p:val>
                                            <p:strVal val="0-ppt_h/2"/>
                                          </p:val>
                                        </p:tav>
                                      </p:tavLst>
                                    </p:anim>
                                    <p:set>
                                      <p:cBhvr>
                                        <p:cTn id="178" dur="1" fill="hold">
                                          <p:stCondLst>
                                            <p:cond delay="3999"/>
                                          </p:stCondLst>
                                        </p:cTn>
                                        <p:tgtEl>
                                          <p:spTgt spid="16"/>
                                        </p:tgtEl>
                                        <p:attrNameLst>
                                          <p:attrName>style.visibility</p:attrName>
                                        </p:attrNameLst>
                                      </p:cBhvr>
                                      <p:to>
                                        <p:strVal val="hidden"/>
                                      </p:to>
                                    </p:set>
                                  </p:childTnLst>
                                </p:cTn>
                              </p:par>
                              <p:par>
                                <p:cTn id="179" presetID="6" presetClass="emph" presetSubtype="0" fill="hold" grpId="1" nodeType="withEffect">
                                  <p:stCondLst>
                                    <p:cond delay="0"/>
                                  </p:stCondLst>
                                  <p:childTnLst>
                                    <p:animScale>
                                      <p:cBhvr>
                                        <p:cTn id="180" dur="3000" fill="hold"/>
                                        <p:tgtEl>
                                          <p:spTgt spid="17"/>
                                        </p:tgtEl>
                                      </p:cBhvr>
                                      <p:by x="400000" y="100000"/>
                                    </p:animScale>
                                  </p:childTnLst>
                                </p:cTn>
                              </p:par>
                              <p:par>
                                <p:cTn id="181" presetID="2" presetClass="exit" presetSubtype="6" fill="hold" grpId="2" nodeType="withEffect">
                                  <p:stCondLst>
                                    <p:cond delay="0"/>
                                  </p:stCondLst>
                                  <p:childTnLst>
                                    <p:anim calcmode="lin" valueType="num">
                                      <p:cBhvr additive="base">
                                        <p:cTn id="182" dur="4000"/>
                                        <p:tgtEl>
                                          <p:spTgt spid="17"/>
                                        </p:tgtEl>
                                        <p:attrNameLst>
                                          <p:attrName>ppt_x</p:attrName>
                                        </p:attrNameLst>
                                      </p:cBhvr>
                                      <p:tavLst>
                                        <p:tav tm="0">
                                          <p:val>
                                            <p:strVal val="ppt_x"/>
                                          </p:val>
                                        </p:tav>
                                        <p:tav tm="100000">
                                          <p:val>
                                            <p:strVal val="1+ppt_w/2"/>
                                          </p:val>
                                        </p:tav>
                                      </p:tavLst>
                                    </p:anim>
                                    <p:anim calcmode="lin" valueType="num">
                                      <p:cBhvr additive="base">
                                        <p:cTn id="183" dur="4000"/>
                                        <p:tgtEl>
                                          <p:spTgt spid="17"/>
                                        </p:tgtEl>
                                        <p:attrNameLst>
                                          <p:attrName>ppt_y</p:attrName>
                                        </p:attrNameLst>
                                      </p:cBhvr>
                                      <p:tavLst>
                                        <p:tav tm="0">
                                          <p:val>
                                            <p:strVal val="ppt_y"/>
                                          </p:val>
                                        </p:tav>
                                        <p:tav tm="100000">
                                          <p:val>
                                            <p:strVal val="1+ppt_h/2"/>
                                          </p:val>
                                        </p:tav>
                                      </p:tavLst>
                                    </p:anim>
                                    <p:set>
                                      <p:cBhvr>
                                        <p:cTn id="184" dur="1" fill="hold">
                                          <p:stCondLst>
                                            <p:cond delay="3999"/>
                                          </p:stCondLst>
                                        </p:cTn>
                                        <p:tgtEl>
                                          <p:spTgt spid="17"/>
                                        </p:tgtEl>
                                        <p:attrNameLst>
                                          <p:attrName>style.visibility</p:attrName>
                                        </p:attrNameLst>
                                      </p:cBhvr>
                                      <p:to>
                                        <p:strVal val="hidden"/>
                                      </p:to>
                                    </p:set>
                                  </p:childTnLst>
                                </p:cTn>
                              </p:par>
                              <p:par>
                                <p:cTn id="185" presetID="6" presetClass="emph" presetSubtype="0" fill="hold" grpId="1" nodeType="withEffect">
                                  <p:stCondLst>
                                    <p:cond delay="0"/>
                                  </p:stCondLst>
                                  <p:childTnLst>
                                    <p:animScale>
                                      <p:cBhvr>
                                        <p:cTn id="186" dur="3000" fill="hold"/>
                                        <p:tgtEl>
                                          <p:spTgt spid="18"/>
                                        </p:tgtEl>
                                      </p:cBhvr>
                                      <p:by x="400000" y="100000"/>
                                    </p:animScale>
                                  </p:childTnLst>
                                </p:cTn>
                              </p:par>
                              <p:par>
                                <p:cTn id="187" presetID="2" presetClass="exit" presetSubtype="6" fill="hold" grpId="2" nodeType="withEffect">
                                  <p:stCondLst>
                                    <p:cond delay="0"/>
                                  </p:stCondLst>
                                  <p:childTnLst>
                                    <p:anim calcmode="lin" valueType="num">
                                      <p:cBhvr additive="base">
                                        <p:cTn id="188" dur="4000"/>
                                        <p:tgtEl>
                                          <p:spTgt spid="18"/>
                                        </p:tgtEl>
                                        <p:attrNameLst>
                                          <p:attrName>ppt_x</p:attrName>
                                        </p:attrNameLst>
                                      </p:cBhvr>
                                      <p:tavLst>
                                        <p:tav tm="0">
                                          <p:val>
                                            <p:strVal val="ppt_x"/>
                                          </p:val>
                                        </p:tav>
                                        <p:tav tm="100000">
                                          <p:val>
                                            <p:strVal val="1+ppt_w/2"/>
                                          </p:val>
                                        </p:tav>
                                      </p:tavLst>
                                    </p:anim>
                                    <p:anim calcmode="lin" valueType="num">
                                      <p:cBhvr additive="base">
                                        <p:cTn id="189" dur="4000"/>
                                        <p:tgtEl>
                                          <p:spTgt spid="18"/>
                                        </p:tgtEl>
                                        <p:attrNameLst>
                                          <p:attrName>ppt_y</p:attrName>
                                        </p:attrNameLst>
                                      </p:cBhvr>
                                      <p:tavLst>
                                        <p:tav tm="0">
                                          <p:val>
                                            <p:strVal val="ppt_y"/>
                                          </p:val>
                                        </p:tav>
                                        <p:tav tm="100000">
                                          <p:val>
                                            <p:strVal val="1+ppt_h/2"/>
                                          </p:val>
                                        </p:tav>
                                      </p:tavLst>
                                    </p:anim>
                                    <p:set>
                                      <p:cBhvr>
                                        <p:cTn id="190" dur="1" fill="hold">
                                          <p:stCondLst>
                                            <p:cond delay="3999"/>
                                          </p:stCondLst>
                                        </p:cTn>
                                        <p:tgtEl>
                                          <p:spTgt spid="18"/>
                                        </p:tgtEl>
                                        <p:attrNameLst>
                                          <p:attrName>style.visibility</p:attrName>
                                        </p:attrNameLst>
                                      </p:cBhvr>
                                      <p:to>
                                        <p:strVal val="hidden"/>
                                      </p:to>
                                    </p:set>
                                  </p:childTnLst>
                                </p:cTn>
                              </p:par>
                              <p:par>
                                <p:cTn id="191" presetID="6" presetClass="emph" presetSubtype="0" fill="hold" grpId="1" nodeType="withEffect">
                                  <p:stCondLst>
                                    <p:cond delay="0"/>
                                  </p:stCondLst>
                                  <p:childTnLst>
                                    <p:animScale>
                                      <p:cBhvr>
                                        <p:cTn id="192" dur="3000" fill="hold"/>
                                        <p:tgtEl>
                                          <p:spTgt spid="19"/>
                                        </p:tgtEl>
                                      </p:cBhvr>
                                      <p:by x="400000" y="100000"/>
                                    </p:animScale>
                                  </p:childTnLst>
                                </p:cTn>
                              </p:par>
                              <p:par>
                                <p:cTn id="193" presetID="2" presetClass="exit" presetSubtype="6" fill="hold" grpId="2" nodeType="withEffect">
                                  <p:stCondLst>
                                    <p:cond delay="0"/>
                                  </p:stCondLst>
                                  <p:childTnLst>
                                    <p:anim calcmode="lin" valueType="num">
                                      <p:cBhvr additive="base">
                                        <p:cTn id="194" dur="4000"/>
                                        <p:tgtEl>
                                          <p:spTgt spid="19"/>
                                        </p:tgtEl>
                                        <p:attrNameLst>
                                          <p:attrName>ppt_x</p:attrName>
                                        </p:attrNameLst>
                                      </p:cBhvr>
                                      <p:tavLst>
                                        <p:tav tm="0">
                                          <p:val>
                                            <p:strVal val="ppt_x"/>
                                          </p:val>
                                        </p:tav>
                                        <p:tav tm="100000">
                                          <p:val>
                                            <p:strVal val="1+ppt_w/2"/>
                                          </p:val>
                                        </p:tav>
                                      </p:tavLst>
                                    </p:anim>
                                    <p:anim calcmode="lin" valueType="num">
                                      <p:cBhvr additive="base">
                                        <p:cTn id="195" dur="4000"/>
                                        <p:tgtEl>
                                          <p:spTgt spid="19"/>
                                        </p:tgtEl>
                                        <p:attrNameLst>
                                          <p:attrName>ppt_y</p:attrName>
                                        </p:attrNameLst>
                                      </p:cBhvr>
                                      <p:tavLst>
                                        <p:tav tm="0">
                                          <p:val>
                                            <p:strVal val="ppt_y"/>
                                          </p:val>
                                        </p:tav>
                                        <p:tav tm="100000">
                                          <p:val>
                                            <p:strVal val="1+ppt_h/2"/>
                                          </p:val>
                                        </p:tav>
                                      </p:tavLst>
                                    </p:anim>
                                    <p:set>
                                      <p:cBhvr>
                                        <p:cTn id="196" dur="1" fill="hold">
                                          <p:stCondLst>
                                            <p:cond delay="3999"/>
                                          </p:stCondLst>
                                        </p:cTn>
                                        <p:tgtEl>
                                          <p:spTgt spid="19"/>
                                        </p:tgtEl>
                                        <p:attrNameLst>
                                          <p:attrName>style.visibility</p:attrName>
                                        </p:attrNameLst>
                                      </p:cBhvr>
                                      <p:to>
                                        <p:strVal val="hidden"/>
                                      </p:to>
                                    </p:set>
                                  </p:childTnLst>
                                </p:cTn>
                              </p:par>
                              <p:par>
                                <p:cTn id="197" presetID="23" presetClass="entr" presetSubtype="528" fill="hold" nodeType="withEffect">
                                  <p:stCondLst>
                                    <p:cond delay="0"/>
                                  </p:stCondLst>
                                  <p:childTnLst>
                                    <p:set>
                                      <p:cBhvr>
                                        <p:cTn id="198" dur="1" fill="hold">
                                          <p:stCondLst>
                                            <p:cond delay="0"/>
                                          </p:stCondLst>
                                        </p:cTn>
                                        <p:tgtEl>
                                          <p:spTgt spid="20"/>
                                        </p:tgtEl>
                                        <p:attrNameLst>
                                          <p:attrName>style.visibility</p:attrName>
                                        </p:attrNameLst>
                                      </p:cBhvr>
                                      <p:to>
                                        <p:strVal val="visible"/>
                                      </p:to>
                                    </p:set>
                                    <p:anim calcmode="lin" valueType="num">
                                      <p:cBhvr>
                                        <p:cTn id="199" dur="3250" fill="hold"/>
                                        <p:tgtEl>
                                          <p:spTgt spid="20"/>
                                        </p:tgtEl>
                                        <p:attrNameLst>
                                          <p:attrName>ppt_w</p:attrName>
                                        </p:attrNameLst>
                                      </p:cBhvr>
                                      <p:tavLst>
                                        <p:tav tm="0">
                                          <p:val>
                                            <p:fltVal val="0"/>
                                          </p:val>
                                        </p:tav>
                                        <p:tav tm="100000">
                                          <p:val>
                                            <p:strVal val="#ppt_w"/>
                                          </p:val>
                                        </p:tav>
                                      </p:tavLst>
                                    </p:anim>
                                    <p:anim calcmode="lin" valueType="num">
                                      <p:cBhvr>
                                        <p:cTn id="200" dur="3250" fill="hold"/>
                                        <p:tgtEl>
                                          <p:spTgt spid="20"/>
                                        </p:tgtEl>
                                        <p:attrNameLst>
                                          <p:attrName>ppt_h</p:attrName>
                                        </p:attrNameLst>
                                      </p:cBhvr>
                                      <p:tavLst>
                                        <p:tav tm="0">
                                          <p:val>
                                            <p:fltVal val="0"/>
                                          </p:val>
                                        </p:tav>
                                        <p:tav tm="100000">
                                          <p:val>
                                            <p:strVal val="#ppt_h"/>
                                          </p:val>
                                        </p:tav>
                                      </p:tavLst>
                                    </p:anim>
                                    <p:anim calcmode="lin" valueType="num">
                                      <p:cBhvr>
                                        <p:cTn id="201" dur="3250" fill="hold"/>
                                        <p:tgtEl>
                                          <p:spTgt spid="20"/>
                                        </p:tgtEl>
                                        <p:attrNameLst>
                                          <p:attrName>ppt_x</p:attrName>
                                        </p:attrNameLst>
                                      </p:cBhvr>
                                      <p:tavLst>
                                        <p:tav tm="0">
                                          <p:val>
                                            <p:fltVal val="0.5"/>
                                          </p:val>
                                        </p:tav>
                                        <p:tav tm="100000">
                                          <p:val>
                                            <p:strVal val="#ppt_x"/>
                                          </p:val>
                                        </p:tav>
                                      </p:tavLst>
                                    </p:anim>
                                    <p:anim calcmode="lin" valueType="num">
                                      <p:cBhvr>
                                        <p:cTn id="202" dur="3250" fill="hold"/>
                                        <p:tgtEl>
                                          <p:spTgt spid="20"/>
                                        </p:tgtEl>
                                        <p:attrNameLst>
                                          <p:attrName>ppt_y</p:attrName>
                                        </p:attrNameLst>
                                      </p:cBhvr>
                                      <p:tavLst>
                                        <p:tav tm="0">
                                          <p:val>
                                            <p:fltVal val="0.5"/>
                                          </p:val>
                                        </p:tav>
                                        <p:tav tm="100000">
                                          <p:val>
                                            <p:strVal val="#ppt_y"/>
                                          </p:val>
                                        </p:tav>
                                      </p:tavLst>
                                    </p:anim>
                                  </p:childTnLst>
                                </p:cTn>
                              </p:par>
                              <p:par>
                                <p:cTn id="203" presetID="8" presetClass="entr" presetSubtype="32" fill="hold"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diamond(out)">
                                      <p:cBhvr>
                                        <p:cTn id="205" dur="3250"/>
                                        <p:tgtEl>
                                          <p:spTgt spid="20"/>
                                        </p:tgtEl>
                                      </p:cBhvr>
                                    </p:animEffect>
                                  </p:childTnLst>
                                </p:cTn>
                              </p:par>
                              <p:par>
                                <p:cTn id="206" presetID="9" presetClass="emph" presetSubtype="0" grpId="0" nodeType="withEffect">
                                  <p:stCondLst>
                                    <p:cond delay="0"/>
                                  </p:stCondLst>
                                  <p:childTnLst>
                                    <p:set>
                                      <p:cBhvr rctx="PPT">
                                        <p:cTn id="207" dur="indefinite"/>
                                        <p:tgtEl>
                                          <p:spTgt spid="21"/>
                                        </p:tgtEl>
                                        <p:attrNameLst>
                                          <p:attrName>style.opacity</p:attrName>
                                        </p:attrNameLst>
                                      </p:cBhvr>
                                      <p:to>
                                        <p:strVal val="0"/>
                                      </p:to>
                                    </p:set>
                                    <p:animEffect filter="image" prLst="opacity: 0">
                                      <p:cBhvr rctx="IE">
                                        <p:cTn id="208" dur="indefinite"/>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502"/>
            <a:ext cx="9144000" cy="5143500"/>
          </a:xfrm>
          <a:prstGeom prst="rect">
            <a:avLst/>
          </a:prstGeom>
          <a:noFill/>
          <a:ln>
            <a:noFill/>
          </a:ln>
        </p:spPr>
      </p:pic>
      <p:sp>
        <p:nvSpPr>
          <p:cNvPr id="5" name="Forma libre 19"/>
          <p:cNvSpPr/>
          <p:nvPr/>
        </p:nvSpPr>
        <p:spPr>
          <a:xfrm rot="10800000">
            <a:off x="2923438" y="1001965"/>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53000">
                <a:schemeClr val="tx1">
                  <a:alpha val="39000"/>
                </a:schemeClr>
              </a:gs>
              <a:gs pos="72000">
                <a:srgbClr val="663300">
                  <a:alpha val="82000"/>
                </a:srgbClr>
              </a:gs>
              <a:gs pos="100000">
                <a:schemeClr val="accent6">
                  <a:lumMod val="75000"/>
                  <a:alpha val="83000"/>
                </a:schemeClr>
              </a:gs>
              <a:gs pos="90000">
                <a:srgbClr val="B10000">
                  <a:alpha val="0"/>
                </a:srgbClr>
              </a:gs>
              <a:gs pos="8000">
                <a:schemeClr val="accent6">
                  <a:lumMod val="75000"/>
                  <a:alpha val="86000"/>
                </a:schemeClr>
              </a:gs>
              <a:gs pos="28000">
                <a:schemeClr val="tx1">
                  <a:alpha val="69000"/>
                </a:schemeClr>
              </a:gs>
              <a:gs pos="61000">
                <a:srgbClr val="C00000">
                  <a:lumMod val="69000"/>
                  <a:alpha val="0"/>
                </a:srgbClr>
              </a:gs>
              <a:gs pos="43000">
                <a:srgbClr val="C00000">
                  <a:alpha val="0"/>
                </a:srgbClr>
              </a:gs>
              <a:gs pos="34000">
                <a:schemeClr val="accent6">
                  <a:lumMod val="75000"/>
                  <a:alpha val="67000"/>
                </a:schemeClr>
              </a:gs>
            </a:gsLst>
            <a:path path="circle">
              <a:fillToRect l="50000" t="50000" r="50000" b="50000"/>
            </a:path>
            <a:tileRect/>
          </a:gradFill>
          <a:ln w="25400">
            <a:solidFill>
              <a:srgbClr val="6D2D09"/>
            </a:solid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9"/>
          <p:cNvSpPr/>
          <p:nvPr/>
        </p:nvSpPr>
        <p:spPr>
          <a:xfrm rot="10800000">
            <a:off x="2987824" y="1059582"/>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22000">
                <a:srgbClr val="EE5F50">
                  <a:alpha val="0"/>
                </a:srgbClr>
              </a:gs>
              <a:gs pos="53000">
                <a:schemeClr val="tx1">
                  <a:alpha val="39000"/>
                </a:schemeClr>
              </a:gs>
              <a:gs pos="72000">
                <a:srgbClr val="663300">
                  <a:alpha val="82000"/>
                </a:srgbClr>
              </a:gs>
              <a:gs pos="100000">
                <a:schemeClr val="accent6">
                  <a:lumMod val="75000"/>
                  <a:alpha val="83000"/>
                </a:schemeClr>
              </a:gs>
              <a:gs pos="90000">
                <a:srgbClr val="B10000">
                  <a:alpha val="0"/>
                </a:srgbClr>
              </a:gs>
              <a:gs pos="8000">
                <a:schemeClr val="accent6">
                  <a:lumMod val="75000"/>
                  <a:alpha val="86000"/>
                </a:schemeClr>
              </a:gs>
              <a:gs pos="28000">
                <a:schemeClr val="tx1">
                  <a:alpha val="69000"/>
                </a:schemeClr>
              </a:gs>
              <a:gs pos="61000">
                <a:srgbClr val="C00000">
                  <a:lumMod val="69000"/>
                  <a:alpha val="0"/>
                </a:srgbClr>
              </a:gs>
              <a:gs pos="43000">
                <a:srgbClr val="C00000">
                  <a:alpha val="0"/>
                </a:srgbClr>
              </a:gs>
              <a:gs pos="34000">
                <a:schemeClr val="accent6">
                  <a:lumMod val="75000"/>
                  <a:alpha val="67000"/>
                </a:schemeClr>
              </a:gs>
            </a:gsLst>
            <a:path path="circle">
              <a:fillToRect l="50000" t="50000" r="50000" b="50000"/>
            </a:path>
            <a:tileRect/>
          </a:gradFill>
          <a:ln w="25400">
            <a:solidFill>
              <a:srgbClr val="6D2D09"/>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098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ppt_x</p:attrName>
                                        </p:attrNameLst>
                                      </p:cBhvr>
                                      <p:tavLst>
                                        <p:tav tm="0">
                                          <p:val>
                                            <p:fltVal val="0.5"/>
                                          </p:val>
                                        </p:tav>
                                        <p:tav tm="100000">
                                          <p:val>
                                            <p:strVal val="#ppt_x"/>
                                          </p:val>
                                        </p:tav>
                                      </p:tavLst>
                                    </p:anim>
                                    <p:anim calcmode="lin" valueType="num">
                                      <p:cBhvr>
                                        <p:cTn id="10" dur="3000" fill="hold"/>
                                        <p:tgtEl>
                                          <p:spTgt spid="6"/>
                                        </p:tgtEl>
                                        <p:attrNameLst>
                                          <p:attrName>ppt_y</p:attrName>
                                        </p:attrNameLst>
                                      </p:cBhvr>
                                      <p:tavLst>
                                        <p:tav tm="0">
                                          <p:val>
                                            <p:fltVal val="0.5"/>
                                          </p:val>
                                        </p:tav>
                                        <p:tav tm="100000">
                                          <p:val>
                                            <p:strVal val="#ppt_y"/>
                                          </p:val>
                                        </p:tav>
                                      </p:tavLst>
                                    </p:anim>
                                  </p:childTnLst>
                                </p:cTn>
                              </p:par>
                              <p:par>
                                <p:cTn id="11" presetID="23" presetClass="entr" presetSubtype="28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xit" presetSubtype="16" fill="hold" grpId="1"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4*ppt_w"/>
                                          </p:val>
                                        </p:tav>
                                      </p:tavLst>
                                    </p:anim>
                                    <p:anim calcmode="lin" valueType="num">
                                      <p:cBhvr>
                                        <p:cTn id="17" dur="3000"/>
                                        <p:tgtEl>
                                          <p:spTgt spid="6"/>
                                        </p:tgtEl>
                                        <p:attrNameLst>
                                          <p:attrName>ppt_h</p:attrName>
                                        </p:attrNameLst>
                                      </p:cBhvr>
                                      <p:tavLst>
                                        <p:tav tm="0">
                                          <p:val>
                                            <p:strVal val="ppt_h"/>
                                          </p:val>
                                        </p:tav>
                                        <p:tav tm="100000">
                                          <p:val>
                                            <p:strVal val="4*ppt_h"/>
                                          </p:val>
                                        </p:tav>
                                      </p:tavLst>
                                    </p:anim>
                                    <p:set>
                                      <p:cBhvr>
                                        <p:cTn id="18" dur="1" fill="hold">
                                          <p:stCondLst>
                                            <p:cond delay="2999"/>
                                          </p:stCondLst>
                                        </p:cTn>
                                        <p:tgtEl>
                                          <p:spTgt spid="6"/>
                                        </p:tgtEl>
                                        <p:attrNameLst>
                                          <p:attrName>style.visibility</p:attrName>
                                        </p:attrNameLst>
                                      </p:cBhvr>
                                      <p:to>
                                        <p:strVal val="hidden"/>
                                      </p:to>
                                    </p:set>
                                  </p:childTnLst>
                                </p:cTn>
                              </p:par>
                              <p:par>
                                <p:cTn id="19" presetID="8" presetClass="emph" presetSubtype="0" fill="hold" grpId="2" nodeType="withEffect">
                                  <p:stCondLst>
                                    <p:cond delay="0"/>
                                  </p:stCondLst>
                                  <p:childTnLst>
                                    <p:animRot by="21600000">
                                      <p:cBhvr>
                                        <p:cTn id="20" dur="3000" fill="hold"/>
                                        <p:tgtEl>
                                          <p:spTgt spid="6"/>
                                        </p:tgtEl>
                                        <p:attrNameLst>
                                          <p:attrName>r</p:attrName>
                                        </p:attrNameLst>
                                      </p:cBhvr>
                                    </p:animRot>
                                  </p:childTnLst>
                                </p:cTn>
                              </p:par>
                              <p:par>
                                <p:cTn id="21" presetID="23" presetClass="exit" presetSubtype="272" fill="hold" grpId="1" nodeType="withEffect">
                                  <p:stCondLst>
                                    <p:cond delay="0"/>
                                  </p:stCondLst>
                                  <p:childTnLst>
                                    <p:anim calcmode="lin" valueType="num">
                                      <p:cBhvr>
                                        <p:cTn id="22" dur="3000"/>
                                        <p:tgtEl>
                                          <p:spTgt spid="5"/>
                                        </p:tgtEl>
                                        <p:attrNameLst>
                                          <p:attrName>ppt_w</p:attrName>
                                        </p:attrNameLst>
                                      </p:cBhvr>
                                      <p:tavLst>
                                        <p:tav tm="0">
                                          <p:val>
                                            <p:strVal val="ppt_w"/>
                                          </p:val>
                                        </p:tav>
                                        <p:tav tm="100000">
                                          <p:val>
                                            <p:strVal val="4/3*ppt_w"/>
                                          </p:val>
                                        </p:tav>
                                      </p:tavLst>
                                    </p:anim>
                                    <p:anim calcmode="lin" valueType="num">
                                      <p:cBhvr>
                                        <p:cTn id="23" dur="3000"/>
                                        <p:tgtEl>
                                          <p:spTgt spid="5"/>
                                        </p:tgtEl>
                                        <p:attrNameLst>
                                          <p:attrName>ppt_h</p:attrName>
                                        </p:attrNameLst>
                                      </p:cBhvr>
                                      <p:tavLst>
                                        <p:tav tm="0">
                                          <p:val>
                                            <p:strVal val="ppt_h"/>
                                          </p:val>
                                        </p:tav>
                                        <p:tav tm="100000">
                                          <p:val>
                                            <p:strVal val="4/3*ppt_h"/>
                                          </p:val>
                                        </p:tav>
                                      </p:tavLst>
                                    </p:anim>
                                    <p:set>
                                      <p:cBhvr>
                                        <p:cTn id="24" dur="1" fill="hold">
                                          <p:stCondLst>
                                            <p:cond delay="2999"/>
                                          </p:stCondLst>
                                        </p:cTn>
                                        <p:tgtEl>
                                          <p:spTgt spid="5"/>
                                        </p:tgtEl>
                                        <p:attrNameLst>
                                          <p:attrName>style.visibility</p:attrName>
                                        </p:attrNameLst>
                                      </p:cBhvr>
                                      <p:to>
                                        <p:strVal val="hidden"/>
                                      </p:to>
                                    </p:set>
                                  </p:childTnLst>
                                </p:cTn>
                              </p:par>
                              <p:par>
                                <p:cTn id="25" presetID="8" presetClass="emph" presetSubtype="0" fill="hold" grpId="2" nodeType="withEffect">
                                  <p:stCondLst>
                                    <p:cond delay="0"/>
                                  </p:stCondLst>
                                  <p:childTnLst>
                                    <p:animRot by="21600000">
                                      <p:cBhvr>
                                        <p:cTn id="26" dur="3000" fill="hold"/>
                                        <p:tgtEl>
                                          <p:spTgt spid="5"/>
                                        </p:tgtEl>
                                        <p:attrNameLst>
                                          <p:attrName>r</p:attrName>
                                        </p:attrNameLst>
                                      </p:cBhvr>
                                    </p:animRot>
                                  </p:childTnLst>
                                </p:cTn>
                              </p:par>
                              <p:par>
                                <p:cTn id="27" presetID="23" presetClass="entr" presetSubtype="288"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strVal val="4/3*#ppt_w"/>
                                          </p:val>
                                        </p:tav>
                                        <p:tav tm="100000">
                                          <p:val>
                                            <p:strVal val="#ppt_w"/>
                                          </p:val>
                                        </p:tav>
                                      </p:tavLst>
                                    </p:anim>
                                    <p:anim calcmode="lin" valueType="num">
                                      <p:cBhvr>
                                        <p:cTn id="30" dur="3000" fill="hold"/>
                                        <p:tgtEl>
                                          <p:spTgt spid="2"/>
                                        </p:tgtEl>
                                        <p:attrNameLst>
                                          <p:attrName>ppt_h</p:attrName>
                                        </p:attrNameLst>
                                      </p:cBhvr>
                                      <p:tavLst>
                                        <p:tav tm="0">
                                          <p:val>
                                            <p:strVal val="4/3*#ppt_h"/>
                                          </p:val>
                                        </p:tav>
                                        <p:tav tm="100000">
                                          <p:val>
                                            <p:strVal val="#ppt_h"/>
                                          </p:val>
                                        </p:tav>
                                      </p:tavLst>
                                    </p:anim>
                                  </p:childTnLst>
                                </p:cTn>
                              </p:par>
                              <p:par>
                                <p:cTn id="31" presetID="21"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heel(8)">
                                      <p:cBhvr>
                                        <p:cTn id="33" dur="3000"/>
                                        <p:tgtEl>
                                          <p:spTgt spid="2"/>
                                        </p:tgtEl>
                                      </p:cBhvr>
                                    </p:animEffect>
                                  </p:childTnLst>
                                </p:cTn>
                              </p:par>
                              <p:par>
                                <p:cTn id="34" presetID="9" presetClass="emph" presetSubtype="0" grpId="0" nodeType="withEffect">
                                  <p:stCondLst>
                                    <p:cond delay="0"/>
                                  </p:stCondLst>
                                  <p:childTnLst>
                                    <p:set>
                                      <p:cBhvr rctx="PPT">
                                        <p:cTn id="35" dur="indefinite"/>
                                        <p:tgtEl>
                                          <p:spTgt spid="7"/>
                                        </p:tgtEl>
                                        <p:attrNameLst>
                                          <p:attrName>style.opacity</p:attrName>
                                        </p:attrNameLst>
                                      </p:cBhvr>
                                      <p:to>
                                        <p:strVal val="0"/>
                                      </p:to>
                                    </p:set>
                                    <p:animEffect filter="image" prLst="opacity: 0">
                                      <p:cBhvr rctx="IE">
                                        <p:cTn id="36"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CANELA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2921" y="22870"/>
            <a:ext cx="9144000" cy="5120630"/>
          </a:xfrm>
          <a:prstGeom prst="rect">
            <a:avLst/>
          </a:prstGeom>
          <a:noFill/>
          <a:ln>
            <a:noFill/>
          </a:ln>
        </p:spPr>
      </p:pic>
      <p:sp>
        <p:nvSpPr>
          <p:cNvPr id="3" name="2 Rectángulo"/>
          <p:cNvSpPr/>
          <p:nvPr/>
        </p:nvSpPr>
        <p:spPr>
          <a:xfrm>
            <a:off x="1043608" y="1203598"/>
            <a:ext cx="4824536" cy="2677656"/>
          </a:xfrm>
          <a:prstGeom prst="rect">
            <a:avLst/>
          </a:prstGeom>
        </p:spPr>
        <p:txBody>
          <a:bodyPr wrap="square">
            <a:spAutoFit/>
            <a:scene3d>
              <a:camera prst="obliqueBottomLeft"/>
              <a:lightRig rig="threePt" dir="t"/>
            </a:scene3d>
            <a:sp3d extrusionH="31750">
              <a:extrusionClr>
                <a:srgbClr val="FFC000"/>
              </a:extrusionClr>
            </a:sp3d>
          </a:bodyPr>
          <a:lstStyle/>
          <a:p>
            <a:pPr algn="ctr"/>
            <a:r>
              <a:rPr lang="es-ES" dirty="0" smtClean="0">
                <a:solidFill>
                  <a:srgbClr val="500000"/>
                </a:solidFill>
                <a:latin typeface="Hobo Std" pitchFamily="34" charset="0"/>
              </a:rPr>
              <a:t>Combate </a:t>
            </a:r>
            <a:r>
              <a:rPr lang="es-ES" dirty="0">
                <a:solidFill>
                  <a:srgbClr val="500000"/>
                </a:solidFill>
                <a:latin typeface="Hobo Std" pitchFamily="34" charset="0"/>
              </a:rPr>
              <a:t>infecciones fúngicas y bacterianas</a:t>
            </a:r>
          </a:p>
          <a:p>
            <a:pPr algn="ctr"/>
            <a:r>
              <a:rPr lang="es-ES" sz="1400" dirty="0" smtClean="0">
                <a:solidFill>
                  <a:srgbClr val="500000"/>
                </a:solidFill>
                <a:latin typeface="Hobo Std" pitchFamily="34" charset="0"/>
              </a:rPr>
              <a:t>El </a:t>
            </a:r>
            <a:r>
              <a:rPr lang="es-ES" sz="1400" dirty="0">
                <a:solidFill>
                  <a:srgbClr val="500000"/>
                </a:solidFill>
                <a:latin typeface="Hobo Std" pitchFamily="34" charset="0"/>
              </a:rPr>
              <a:t>principal componente activo de la canela (</a:t>
            </a:r>
            <a:r>
              <a:rPr lang="es-ES" sz="1400" dirty="0" err="1">
                <a:solidFill>
                  <a:srgbClr val="500000"/>
                </a:solidFill>
                <a:latin typeface="Hobo Std" pitchFamily="34" charset="0"/>
              </a:rPr>
              <a:t>cinamaldehído</a:t>
            </a:r>
            <a:r>
              <a:rPr lang="es-ES" sz="1400" dirty="0">
                <a:solidFill>
                  <a:srgbClr val="500000"/>
                </a:solidFill>
                <a:latin typeface="Hobo Std" pitchFamily="34" charset="0"/>
              </a:rPr>
              <a:t>) combate algunos tipos de infección como, por ejemplo, las del tracto respiratorio por hongos, inhibe el crecimiento de bacterias tales como la salmonela, previene la caries dental y el mal aliento</a:t>
            </a:r>
            <a:r>
              <a:rPr lang="es-ES" sz="1400" dirty="0" smtClean="0">
                <a:solidFill>
                  <a:srgbClr val="500000"/>
                </a:solidFill>
                <a:latin typeface="Hobo Std" pitchFamily="34" charset="0"/>
              </a:rPr>
              <a:t>.</a:t>
            </a:r>
          </a:p>
          <a:p>
            <a:pPr algn="ctr"/>
            <a:endParaRPr lang="es-ES" sz="1600" dirty="0" smtClean="0">
              <a:solidFill>
                <a:srgbClr val="500000"/>
              </a:solidFill>
              <a:latin typeface="Hobo Std" pitchFamily="34" charset="0"/>
            </a:endParaRPr>
          </a:p>
          <a:p>
            <a:pPr algn="ctr"/>
            <a:r>
              <a:rPr lang="es-ES" dirty="0">
                <a:solidFill>
                  <a:srgbClr val="500000"/>
                </a:solidFill>
                <a:latin typeface="Hobo Std" pitchFamily="34" charset="0"/>
              </a:rPr>
              <a:t>Contraindicaciones</a:t>
            </a:r>
          </a:p>
          <a:p>
            <a:pPr algn="ctr"/>
            <a:r>
              <a:rPr lang="es-ES" sz="1400" dirty="0" smtClean="0">
                <a:solidFill>
                  <a:srgbClr val="500000"/>
                </a:solidFill>
                <a:latin typeface="Hobo Std" pitchFamily="34" charset="0"/>
              </a:rPr>
              <a:t>Contraindicado </a:t>
            </a:r>
            <a:r>
              <a:rPr lang="es-ES" sz="1400" dirty="0">
                <a:solidFill>
                  <a:srgbClr val="500000"/>
                </a:solidFill>
                <a:latin typeface="Hobo Std" pitchFamily="34" charset="0"/>
              </a:rPr>
              <a:t>en personas con hipersensibilidad conocida a la canela o el bálsamo del Perú. Otras contraindicaciones aún no han sido identificadas.</a:t>
            </a:r>
          </a:p>
        </p:txBody>
      </p:sp>
    </p:spTree>
    <p:extLst>
      <p:ext uri="{BB962C8B-B14F-4D97-AF65-F5344CB8AC3E}">
        <p14:creationId xmlns:p14="http://schemas.microsoft.com/office/powerpoint/2010/main" val="295340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57 Imagen" descr="Diapositiva5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8434"/>
            <a:ext cx="9144000" cy="5178822"/>
          </a:xfrm>
          <a:prstGeom prst="rect">
            <a:avLst/>
          </a:prstGeom>
          <a:noFill/>
          <a:ln>
            <a:noFill/>
          </a:ln>
        </p:spPr>
      </p:pic>
      <p:pic>
        <p:nvPicPr>
          <p:cNvPr id="57" name="56 Imagen" descr="Diapositiva5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78822"/>
          </a:xfrm>
          <a:prstGeom prst="rect">
            <a:avLst/>
          </a:prstGeom>
          <a:noFill/>
          <a:ln>
            <a:noFill/>
          </a:ln>
        </p:spPr>
      </p:pic>
      <p:grpSp>
        <p:nvGrpSpPr>
          <p:cNvPr id="39" name="38 Grupo"/>
          <p:cNvGrpSpPr/>
          <p:nvPr/>
        </p:nvGrpSpPr>
        <p:grpSpPr>
          <a:xfrm flipH="1">
            <a:off x="4497288" y="0"/>
            <a:ext cx="4617244" cy="5020022"/>
            <a:chOff x="3379828" y="395235"/>
            <a:chExt cx="3470430" cy="4492497"/>
          </a:xfrm>
          <a:gradFill>
            <a:gsLst>
              <a:gs pos="70000">
                <a:schemeClr val="tx1"/>
              </a:gs>
              <a:gs pos="48000">
                <a:schemeClr val="tx1"/>
              </a:gs>
              <a:gs pos="15000">
                <a:schemeClr val="accent6">
                  <a:lumMod val="75000"/>
                </a:schemeClr>
              </a:gs>
              <a:gs pos="38333">
                <a:schemeClr val="accent6">
                  <a:lumMod val="75000"/>
                </a:schemeClr>
              </a:gs>
              <a:gs pos="86248">
                <a:srgbClr val="E98A3C"/>
              </a:gs>
              <a:gs pos="58000">
                <a:schemeClr val="accent6">
                  <a:lumMod val="75000"/>
                </a:schemeClr>
              </a:gs>
              <a:gs pos="83000">
                <a:schemeClr val="accent6">
                  <a:lumMod val="75000"/>
                </a:schemeClr>
              </a:gs>
              <a:gs pos="27000">
                <a:schemeClr val="tx1"/>
              </a:gs>
              <a:gs pos="2000">
                <a:schemeClr val="tx1"/>
              </a:gs>
              <a:gs pos="99000">
                <a:schemeClr val="tx1"/>
              </a:gs>
            </a:gsLst>
            <a:lin ang="13500000" scaled="1"/>
          </a:gradFill>
        </p:grpSpPr>
        <p:sp>
          <p:nvSpPr>
            <p:cNvPr id="40"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2" name="41 Grupo"/>
            <p:cNvGrpSpPr/>
            <p:nvPr/>
          </p:nvGrpSpPr>
          <p:grpSpPr>
            <a:xfrm>
              <a:off x="3379828" y="395235"/>
              <a:ext cx="3470430" cy="4492497"/>
              <a:chOff x="3379828" y="395235"/>
              <a:chExt cx="3470430" cy="4492497"/>
            </a:xfrm>
            <a:grpFill/>
          </p:grpSpPr>
          <p:sp>
            <p:nvSpPr>
              <p:cNvPr id="43"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6" name="75 Grupo"/>
          <p:cNvGrpSpPr/>
          <p:nvPr/>
        </p:nvGrpSpPr>
        <p:grpSpPr>
          <a:xfrm>
            <a:off x="0" y="0"/>
            <a:ext cx="4617244" cy="5020022"/>
            <a:chOff x="3379828" y="395235"/>
            <a:chExt cx="3470430" cy="4492497"/>
          </a:xfrm>
          <a:gradFill>
            <a:gsLst>
              <a:gs pos="70000">
                <a:schemeClr val="tx1"/>
              </a:gs>
              <a:gs pos="48000">
                <a:schemeClr val="tx1"/>
              </a:gs>
              <a:gs pos="15000">
                <a:schemeClr val="accent6">
                  <a:lumMod val="75000"/>
                </a:schemeClr>
              </a:gs>
              <a:gs pos="38333">
                <a:schemeClr val="accent6">
                  <a:lumMod val="75000"/>
                </a:schemeClr>
              </a:gs>
              <a:gs pos="86248">
                <a:srgbClr val="E98A3C"/>
              </a:gs>
              <a:gs pos="58000">
                <a:schemeClr val="accent6">
                  <a:lumMod val="75000"/>
                </a:schemeClr>
              </a:gs>
              <a:gs pos="83000">
                <a:schemeClr val="accent6">
                  <a:lumMod val="75000"/>
                </a:schemeClr>
              </a:gs>
              <a:gs pos="27000">
                <a:schemeClr val="tx1"/>
              </a:gs>
              <a:gs pos="2000">
                <a:schemeClr val="tx1"/>
              </a:gs>
              <a:gs pos="99000">
                <a:schemeClr val="tx1"/>
              </a:gs>
            </a:gsLst>
            <a:lin ang="13500000" scaled="1"/>
          </a:gradFill>
        </p:grpSpPr>
        <p:sp>
          <p:nvSpPr>
            <p:cNvPr id="77"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79" name="78 Grupo"/>
            <p:cNvGrpSpPr/>
            <p:nvPr/>
          </p:nvGrpSpPr>
          <p:grpSpPr>
            <a:xfrm>
              <a:off x="3379828" y="395235"/>
              <a:ext cx="3470430" cy="4492497"/>
              <a:chOff x="3379828" y="395235"/>
              <a:chExt cx="3470430" cy="4492497"/>
            </a:xfrm>
            <a:grpFill/>
          </p:grpSpPr>
          <p:sp>
            <p:nvSpPr>
              <p:cNvPr id="80"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Forma libre 7"/>
              <p:cNvSpPr/>
              <p:nvPr/>
            </p:nvSpPr>
            <p:spPr>
              <a:xfrm rot="18742866">
                <a:off x="5192453" y="807552"/>
                <a:ext cx="1359768" cy="872483"/>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Forma libre 7"/>
              <p:cNvSpPr/>
              <p:nvPr/>
            </p:nvSpPr>
            <p:spPr>
              <a:xfrm rot="2042742">
                <a:off x="4834034" y="1656908"/>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7"/>
              <p:cNvSpPr/>
              <p:nvPr/>
            </p:nvSpPr>
            <p:spPr>
              <a:xfrm rot="15134216">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7"/>
              <p:cNvSpPr/>
              <p:nvPr/>
            </p:nvSpPr>
            <p:spPr>
              <a:xfrm rot="16200000">
                <a:off x="3204000" y="612000"/>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Forma libre 7"/>
              <p:cNvSpPr/>
              <p:nvPr/>
            </p:nvSpPr>
            <p:spPr>
              <a:xfrm rot="21065082" flipV="1">
                <a:off x="5688124" y="275177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7"/>
              <p:cNvSpPr/>
              <p:nvPr/>
            </p:nvSpPr>
            <p:spPr>
              <a:xfrm rot="1962722">
                <a:off x="5112000" y="3504892"/>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59" name="58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4623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250"/>
                                        <p:tgtEl>
                                          <p:spTgt spid="39"/>
                                        </p:tgtEl>
                                        <p:attrNameLst>
                                          <p:attrName>ppt_x</p:attrName>
                                        </p:attrNameLst>
                                      </p:cBhvr>
                                      <p:tavLst>
                                        <p:tav tm="0">
                                          <p:val>
                                            <p:strVal val="ppt_x"/>
                                          </p:val>
                                        </p:tav>
                                        <p:tav tm="100000">
                                          <p:val>
                                            <p:strVal val="ppt_x+ppt_w/2"/>
                                          </p:val>
                                        </p:tav>
                                      </p:tavLst>
                                    </p:anim>
                                    <p:anim calcmode="lin" valueType="num">
                                      <p:cBhvr>
                                        <p:cTn id="7" dur="3250"/>
                                        <p:tgtEl>
                                          <p:spTgt spid="39"/>
                                        </p:tgtEl>
                                        <p:attrNameLst>
                                          <p:attrName>ppt_y</p:attrName>
                                        </p:attrNameLst>
                                      </p:cBhvr>
                                      <p:tavLst>
                                        <p:tav tm="0">
                                          <p:val>
                                            <p:strVal val="ppt_y"/>
                                          </p:val>
                                        </p:tav>
                                        <p:tav tm="100000">
                                          <p:val>
                                            <p:strVal val="ppt_y"/>
                                          </p:val>
                                        </p:tav>
                                      </p:tavLst>
                                    </p:anim>
                                    <p:anim calcmode="lin" valueType="num">
                                      <p:cBhvr>
                                        <p:cTn id="8" dur="3250"/>
                                        <p:tgtEl>
                                          <p:spTgt spid="39"/>
                                        </p:tgtEl>
                                        <p:attrNameLst>
                                          <p:attrName>ppt_w</p:attrName>
                                        </p:attrNameLst>
                                      </p:cBhvr>
                                      <p:tavLst>
                                        <p:tav tm="0">
                                          <p:val>
                                            <p:strVal val="ppt_w"/>
                                          </p:val>
                                        </p:tav>
                                        <p:tav tm="100000">
                                          <p:val>
                                            <p:fltVal val="0"/>
                                          </p:val>
                                        </p:tav>
                                      </p:tavLst>
                                    </p:anim>
                                    <p:anim calcmode="lin" valueType="num">
                                      <p:cBhvr>
                                        <p:cTn id="9" dur="3250"/>
                                        <p:tgtEl>
                                          <p:spTgt spid="39"/>
                                        </p:tgtEl>
                                        <p:attrNameLst>
                                          <p:attrName>ppt_h</p:attrName>
                                        </p:attrNameLst>
                                      </p:cBhvr>
                                      <p:tavLst>
                                        <p:tav tm="0">
                                          <p:val>
                                            <p:strVal val="ppt_h"/>
                                          </p:val>
                                        </p:tav>
                                        <p:tav tm="100000">
                                          <p:val>
                                            <p:strVal val="ppt_h"/>
                                          </p:val>
                                        </p:tav>
                                      </p:tavLst>
                                    </p:anim>
                                    <p:set>
                                      <p:cBhvr>
                                        <p:cTn id="10" dur="1" fill="hold">
                                          <p:stCondLst>
                                            <p:cond delay="3249"/>
                                          </p:stCondLst>
                                        </p:cTn>
                                        <p:tgtEl>
                                          <p:spTgt spid="3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250"/>
                                        <p:tgtEl>
                                          <p:spTgt spid="76"/>
                                        </p:tgtEl>
                                        <p:attrNameLst>
                                          <p:attrName>ppt_x</p:attrName>
                                        </p:attrNameLst>
                                      </p:cBhvr>
                                      <p:tavLst>
                                        <p:tav tm="0">
                                          <p:val>
                                            <p:strVal val="ppt_x"/>
                                          </p:val>
                                        </p:tav>
                                        <p:tav tm="100000">
                                          <p:val>
                                            <p:strVal val="ppt_x-ppt_w/2"/>
                                          </p:val>
                                        </p:tav>
                                      </p:tavLst>
                                    </p:anim>
                                    <p:anim calcmode="lin" valueType="num">
                                      <p:cBhvr>
                                        <p:cTn id="13" dur="3250"/>
                                        <p:tgtEl>
                                          <p:spTgt spid="76"/>
                                        </p:tgtEl>
                                        <p:attrNameLst>
                                          <p:attrName>ppt_y</p:attrName>
                                        </p:attrNameLst>
                                      </p:cBhvr>
                                      <p:tavLst>
                                        <p:tav tm="0">
                                          <p:val>
                                            <p:strVal val="ppt_y"/>
                                          </p:val>
                                        </p:tav>
                                        <p:tav tm="100000">
                                          <p:val>
                                            <p:strVal val="ppt_y"/>
                                          </p:val>
                                        </p:tav>
                                      </p:tavLst>
                                    </p:anim>
                                    <p:anim calcmode="lin" valueType="num">
                                      <p:cBhvr>
                                        <p:cTn id="14" dur="3250"/>
                                        <p:tgtEl>
                                          <p:spTgt spid="76"/>
                                        </p:tgtEl>
                                        <p:attrNameLst>
                                          <p:attrName>ppt_w</p:attrName>
                                        </p:attrNameLst>
                                      </p:cBhvr>
                                      <p:tavLst>
                                        <p:tav tm="0">
                                          <p:val>
                                            <p:strVal val="ppt_w"/>
                                          </p:val>
                                        </p:tav>
                                        <p:tav tm="100000">
                                          <p:val>
                                            <p:fltVal val="0"/>
                                          </p:val>
                                        </p:tav>
                                      </p:tavLst>
                                    </p:anim>
                                    <p:anim calcmode="lin" valueType="num">
                                      <p:cBhvr>
                                        <p:cTn id="15" dur="3250"/>
                                        <p:tgtEl>
                                          <p:spTgt spid="76"/>
                                        </p:tgtEl>
                                        <p:attrNameLst>
                                          <p:attrName>ppt_h</p:attrName>
                                        </p:attrNameLst>
                                      </p:cBhvr>
                                      <p:tavLst>
                                        <p:tav tm="0">
                                          <p:val>
                                            <p:strVal val="ppt_h"/>
                                          </p:val>
                                        </p:tav>
                                        <p:tav tm="100000">
                                          <p:val>
                                            <p:strVal val="ppt_h"/>
                                          </p:val>
                                        </p:tav>
                                      </p:tavLst>
                                    </p:anim>
                                    <p:set>
                                      <p:cBhvr>
                                        <p:cTn id="16" dur="1" fill="hold">
                                          <p:stCondLst>
                                            <p:cond delay="3249"/>
                                          </p:stCondLst>
                                        </p:cTn>
                                        <p:tgtEl>
                                          <p:spTgt spid="76"/>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barn(outVertical)">
                                      <p:cBhvr>
                                        <p:cTn id="19" dur="3250"/>
                                        <p:tgtEl>
                                          <p:spTgt spid="58"/>
                                        </p:tgtEl>
                                      </p:cBhvr>
                                    </p:animEffect>
                                  </p:childTnLst>
                                </p:cTn>
                              </p:par>
                              <p:par>
                                <p:cTn id="20" presetID="23" presetClass="entr" presetSubtype="288" fill="hold" nodeType="withEffect">
                                  <p:stCondLst>
                                    <p:cond delay="0"/>
                                  </p:stCondLst>
                                  <p:childTnLst>
                                    <p:set>
                                      <p:cBhvr>
                                        <p:cTn id="21" dur="1" fill="hold">
                                          <p:stCondLst>
                                            <p:cond delay="0"/>
                                          </p:stCondLst>
                                        </p:cTn>
                                        <p:tgtEl>
                                          <p:spTgt spid="58"/>
                                        </p:tgtEl>
                                        <p:attrNameLst>
                                          <p:attrName>style.visibility</p:attrName>
                                        </p:attrNameLst>
                                      </p:cBhvr>
                                      <p:to>
                                        <p:strVal val="visible"/>
                                      </p:to>
                                    </p:set>
                                    <p:anim calcmode="lin" valueType="num">
                                      <p:cBhvr>
                                        <p:cTn id="22" dur="3250" fill="hold"/>
                                        <p:tgtEl>
                                          <p:spTgt spid="58"/>
                                        </p:tgtEl>
                                        <p:attrNameLst>
                                          <p:attrName>ppt_w</p:attrName>
                                        </p:attrNameLst>
                                      </p:cBhvr>
                                      <p:tavLst>
                                        <p:tav tm="0">
                                          <p:val>
                                            <p:strVal val="4/3*#ppt_w"/>
                                          </p:val>
                                        </p:tav>
                                        <p:tav tm="100000">
                                          <p:val>
                                            <p:strVal val="#ppt_w"/>
                                          </p:val>
                                        </p:tav>
                                      </p:tavLst>
                                    </p:anim>
                                    <p:anim calcmode="lin" valueType="num">
                                      <p:cBhvr>
                                        <p:cTn id="23" dur="3250" fill="hold"/>
                                        <p:tgtEl>
                                          <p:spTgt spid="58"/>
                                        </p:tgtEl>
                                        <p:attrNameLst>
                                          <p:attrName>ppt_h</p:attrName>
                                        </p:attrNameLst>
                                      </p:cBhvr>
                                      <p:tavLst>
                                        <p:tav tm="0">
                                          <p:val>
                                            <p:strVal val="4/3*#ppt_h"/>
                                          </p:val>
                                        </p:tav>
                                        <p:tav tm="100000">
                                          <p:val>
                                            <p:strVal val="#ppt_h"/>
                                          </p:val>
                                        </p:tav>
                                      </p:tavLst>
                                    </p:anim>
                                  </p:childTnLst>
                                </p:cTn>
                              </p:par>
                              <p:par>
                                <p:cTn id="24" presetID="23" presetClass="entr" presetSubtype="288" fill="hold"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p:cTn id="26" dur="3250" fill="hold"/>
                                        <p:tgtEl>
                                          <p:spTgt spid="57"/>
                                        </p:tgtEl>
                                        <p:attrNameLst>
                                          <p:attrName>ppt_w</p:attrName>
                                        </p:attrNameLst>
                                      </p:cBhvr>
                                      <p:tavLst>
                                        <p:tav tm="0">
                                          <p:val>
                                            <p:strVal val="4/3*#ppt_w"/>
                                          </p:val>
                                        </p:tav>
                                        <p:tav tm="100000">
                                          <p:val>
                                            <p:strVal val="#ppt_w"/>
                                          </p:val>
                                        </p:tav>
                                      </p:tavLst>
                                    </p:anim>
                                    <p:anim calcmode="lin" valueType="num">
                                      <p:cBhvr>
                                        <p:cTn id="27" dur="3250" fill="hold"/>
                                        <p:tgtEl>
                                          <p:spTgt spid="57"/>
                                        </p:tgtEl>
                                        <p:attrNameLst>
                                          <p:attrName>ppt_h</p:attrName>
                                        </p:attrNameLst>
                                      </p:cBhvr>
                                      <p:tavLst>
                                        <p:tav tm="0">
                                          <p:val>
                                            <p:strVal val="4/3*#ppt_h"/>
                                          </p:val>
                                        </p:tav>
                                        <p:tav tm="100000">
                                          <p:val>
                                            <p:strVal val="#ppt_h"/>
                                          </p:val>
                                        </p:tav>
                                      </p:tavLst>
                                    </p:anim>
                                  </p:childTnLst>
                                </p:cTn>
                              </p:par>
                              <p:par>
                                <p:cTn id="28" presetID="3" presetClass="entr" presetSubtype="10" fill="hold"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blinds(horizontal)">
                                      <p:cBhvr>
                                        <p:cTn id="30" dur="3250"/>
                                        <p:tgtEl>
                                          <p:spTgt spid="57"/>
                                        </p:tgtEl>
                                      </p:cBhvr>
                                    </p:animEffect>
                                  </p:childTnLst>
                                </p:cTn>
                              </p:par>
                              <p:par>
                                <p:cTn id="31" presetID="9" presetClass="emph" presetSubtype="0" grpId="0" nodeType="withEffect">
                                  <p:stCondLst>
                                    <p:cond delay="0"/>
                                  </p:stCondLst>
                                  <p:childTnLst>
                                    <p:set>
                                      <p:cBhvr rctx="PPT">
                                        <p:cTn id="32" dur="indefinite"/>
                                        <p:tgtEl>
                                          <p:spTgt spid="59"/>
                                        </p:tgtEl>
                                        <p:attrNameLst>
                                          <p:attrName>style.opacity</p:attrName>
                                        </p:attrNameLst>
                                      </p:cBhvr>
                                      <p:to>
                                        <p:strVal val="0"/>
                                      </p:to>
                                    </p:set>
                                    <p:animEffect filter="image" prLst="opacity: 0">
                                      <p:cBhvr rctx="IE">
                                        <p:cTn id="33"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286"/>
            <a:ext cx="9144000" cy="5125214"/>
          </a:xfrm>
          <a:prstGeom prst="rect">
            <a:avLst/>
          </a:prstGeom>
          <a:noFill/>
          <a:ln>
            <a:noFill/>
          </a:ln>
        </p:spPr>
      </p:pic>
      <p:grpSp>
        <p:nvGrpSpPr>
          <p:cNvPr id="4" name="3 Grupo"/>
          <p:cNvGrpSpPr/>
          <p:nvPr/>
        </p:nvGrpSpPr>
        <p:grpSpPr>
          <a:xfrm rot="2750035" flipH="1" flipV="1">
            <a:off x="4941206" y="354999"/>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5" name="4 Grupo"/>
            <p:cNvGrpSpPr/>
            <p:nvPr/>
          </p:nvGrpSpPr>
          <p:grpSpPr>
            <a:xfrm flipH="1">
              <a:off x="4834601" y="1081299"/>
              <a:ext cx="3149674" cy="958586"/>
              <a:chOff x="2411760" y="411510"/>
              <a:chExt cx="4312096" cy="1232520"/>
            </a:xfrm>
            <a:grpFill/>
            <a:scene3d>
              <a:camera prst="orthographicFront"/>
              <a:lightRig rig="flat" dir="t"/>
            </a:scene3d>
          </p:grpSpPr>
          <p:sp>
            <p:nvSpPr>
              <p:cNvPr id="2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 name="5 Grupo"/>
            <p:cNvGrpSpPr/>
            <p:nvPr/>
          </p:nvGrpSpPr>
          <p:grpSpPr>
            <a:xfrm flipH="1">
              <a:off x="4824000" y="216000"/>
              <a:ext cx="3149674" cy="958586"/>
              <a:chOff x="2411760" y="411510"/>
              <a:chExt cx="4312096" cy="1232520"/>
            </a:xfrm>
            <a:grpFill/>
            <a:scene3d>
              <a:camera prst="orthographicFront"/>
              <a:lightRig rig="flat" dir="t"/>
            </a:scene3d>
          </p:grpSpPr>
          <p:sp>
            <p:nvSpPr>
              <p:cNvPr id="1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 name="6 Grupo"/>
            <p:cNvGrpSpPr/>
            <p:nvPr/>
          </p:nvGrpSpPr>
          <p:grpSpPr>
            <a:xfrm flipH="1">
              <a:off x="4824000" y="627534"/>
              <a:ext cx="3149674" cy="958586"/>
              <a:chOff x="2411760" y="411510"/>
              <a:chExt cx="4312096" cy="1232520"/>
            </a:xfrm>
            <a:grpFill/>
            <a:scene3d>
              <a:camera prst="orthographicFront"/>
              <a:lightRig rig="morning" dir="t"/>
            </a:scene3d>
          </p:grpSpPr>
          <p:sp>
            <p:nvSpPr>
              <p:cNvPr id="8"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9" name="28 Grupo"/>
          <p:cNvGrpSpPr/>
          <p:nvPr/>
        </p:nvGrpSpPr>
        <p:grpSpPr>
          <a:xfrm rot="18702572" flipV="1">
            <a:off x="980768" y="355000"/>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30" name="29 Grupo"/>
            <p:cNvGrpSpPr/>
            <p:nvPr/>
          </p:nvGrpSpPr>
          <p:grpSpPr>
            <a:xfrm flipH="1">
              <a:off x="4834601" y="1081299"/>
              <a:ext cx="3149674" cy="958586"/>
              <a:chOff x="2411760" y="411510"/>
              <a:chExt cx="4312096" cy="1232520"/>
            </a:xfrm>
            <a:grpFill/>
            <a:scene3d>
              <a:camera prst="orthographicFront"/>
              <a:lightRig rig="flat" dir="t"/>
            </a:scene3d>
          </p:grpSpPr>
          <p:sp>
            <p:nvSpPr>
              <p:cNvPr id="4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 name="30 Grupo"/>
            <p:cNvGrpSpPr/>
            <p:nvPr/>
          </p:nvGrpSpPr>
          <p:grpSpPr>
            <a:xfrm flipH="1">
              <a:off x="4824000" y="216000"/>
              <a:ext cx="3149674" cy="958586"/>
              <a:chOff x="2411760" y="411510"/>
              <a:chExt cx="4312096" cy="1232520"/>
            </a:xfrm>
            <a:grpFill/>
            <a:scene3d>
              <a:camera prst="orthographicFront"/>
              <a:lightRig rig="flat" dir="t"/>
            </a:scene3d>
          </p:grpSpPr>
          <p:sp>
            <p:nvSpPr>
              <p:cNvPr id="4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flipH="1">
              <a:off x="4824000" y="627534"/>
              <a:ext cx="3149674" cy="958586"/>
              <a:chOff x="2411760" y="411510"/>
              <a:chExt cx="4312096" cy="1232520"/>
            </a:xfrm>
            <a:grpFill/>
            <a:scene3d>
              <a:camera prst="orthographicFront"/>
              <a:lightRig rig="morning" dir="t"/>
            </a:scene3d>
          </p:grpSpPr>
          <p:sp>
            <p:nvSpPr>
              <p:cNvPr id="3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4" name="53 Grupo"/>
          <p:cNvGrpSpPr/>
          <p:nvPr/>
        </p:nvGrpSpPr>
        <p:grpSpPr>
          <a:xfrm rot="18781829" flipH="1">
            <a:off x="4932038" y="2931791"/>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55" name="54 Grupo"/>
            <p:cNvGrpSpPr/>
            <p:nvPr/>
          </p:nvGrpSpPr>
          <p:grpSpPr>
            <a:xfrm flipH="1">
              <a:off x="4834601" y="1081299"/>
              <a:ext cx="3149674" cy="958586"/>
              <a:chOff x="2411760" y="411510"/>
              <a:chExt cx="4312096" cy="1232520"/>
            </a:xfrm>
            <a:grpFill/>
            <a:scene3d>
              <a:camera prst="orthographicFront"/>
              <a:lightRig rig="flat" dir="t"/>
            </a:scene3d>
          </p:grpSpPr>
          <p:sp>
            <p:nvSpPr>
              <p:cNvPr id="72"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flipH="1">
              <a:off x="4824000" y="216000"/>
              <a:ext cx="3149674" cy="958586"/>
              <a:chOff x="2411760" y="411510"/>
              <a:chExt cx="4312096" cy="1232520"/>
            </a:xfrm>
            <a:grpFill/>
            <a:scene3d>
              <a:camera prst="orthographicFront"/>
              <a:lightRig rig="flat" dir="t"/>
            </a:scene3d>
          </p:grpSpPr>
          <p:sp>
            <p:nvSpPr>
              <p:cNvPr id="65"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flipH="1">
              <a:off x="4824000" y="627534"/>
              <a:ext cx="3149674" cy="958586"/>
              <a:chOff x="2411760" y="411510"/>
              <a:chExt cx="4312096" cy="1232520"/>
            </a:xfrm>
            <a:grpFill/>
            <a:scene3d>
              <a:camera prst="orthographicFront"/>
              <a:lightRig rig="morning" dir="t"/>
            </a:scene3d>
          </p:grpSpPr>
          <p:sp>
            <p:nvSpPr>
              <p:cNvPr id="58"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9" name="78 Grupo"/>
          <p:cNvGrpSpPr/>
          <p:nvPr/>
        </p:nvGrpSpPr>
        <p:grpSpPr>
          <a:xfrm rot="2757989">
            <a:off x="971600" y="2931790"/>
            <a:ext cx="3160275" cy="1823885"/>
            <a:chOff x="4824000" y="216000"/>
            <a:chExt cx="3160275" cy="1823885"/>
          </a:xfrm>
          <a:gradFill flip="none" rotWithShape="1">
            <a:gsLst>
              <a:gs pos="67000">
                <a:schemeClr val="accent6">
                  <a:lumMod val="83000"/>
                  <a:lumOff val="17000"/>
                </a:schemeClr>
              </a:gs>
              <a:gs pos="0">
                <a:schemeClr val="accent6">
                  <a:lumMod val="40000"/>
                  <a:lumOff val="60000"/>
                </a:schemeClr>
              </a:gs>
              <a:gs pos="100000">
                <a:schemeClr val="accent6">
                  <a:lumMod val="75000"/>
                </a:schemeClr>
              </a:gs>
              <a:gs pos="35000">
                <a:srgbClr val="6D2D09"/>
              </a:gs>
            </a:gsLst>
            <a:lin ang="5400000" scaled="1"/>
            <a:tileRect/>
          </a:gradFill>
        </p:grpSpPr>
        <p:grpSp>
          <p:nvGrpSpPr>
            <p:cNvPr id="80" name="79 Grupo"/>
            <p:cNvGrpSpPr/>
            <p:nvPr/>
          </p:nvGrpSpPr>
          <p:grpSpPr>
            <a:xfrm flipH="1">
              <a:off x="4834601" y="1081299"/>
              <a:ext cx="3149674" cy="958586"/>
              <a:chOff x="2411760" y="411510"/>
              <a:chExt cx="4312096" cy="1232520"/>
            </a:xfrm>
            <a:grpFill/>
            <a:scene3d>
              <a:camera prst="orthographicFront"/>
              <a:lightRig rig="flat" dir="t"/>
            </a:scene3d>
          </p:grpSpPr>
          <p:sp>
            <p:nvSpPr>
              <p:cNvPr id="97"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80 Grupo"/>
            <p:cNvGrpSpPr/>
            <p:nvPr/>
          </p:nvGrpSpPr>
          <p:grpSpPr>
            <a:xfrm flipH="1">
              <a:off x="4824000" y="216000"/>
              <a:ext cx="3149674" cy="958586"/>
              <a:chOff x="2411760" y="411510"/>
              <a:chExt cx="4312096" cy="1232520"/>
            </a:xfrm>
            <a:grpFill/>
            <a:scene3d>
              <a:camera prst="orthographicFront"/>
              <a:lightRig rig="flat" dir="t"/>
            </a:scene3d>
          </p:grpSpPr>
          <p:sp>
            <p:nvSpPr>
              <p:cNvPr id="90"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2" name="81 Grupo"/>
            <p:cNvGrpSpPr/>
            <p:nvPr/>
          </p:nvGrpSpPr>
          <p:grpSpPr>
            <a:xfrm flipH="1">
              <a:off x="4824000" y="627534"/>
              <a:ext cx="3149674" cy="958586"/>
              <a:chOff x="2411760" y="411510"/>
              <a:chExt cx="4312096" cy="1232520"/>
            </a:xfrm>
            <a:grpFill/>
            <a:scene3d>
              <a:camera prst="orthographicFront"/>
              <a:lightRig rig="morning" dir="t"/>
            </a:scene3d>
          </p:grpSpPr>
          <p:sp>
            <p:nvSpPr>
              <p:cNvPr id="83" name="2 Datos almacenados"/>
              <p:cNvSpPr/>
              <p:nvPr/>
            </p:nvSpPr>
            <p:spPr>
              <a:xfrm rot="5400000">
                <a:off x="4283968" y="411510"/>
                <a:ext cx="504056"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2 Datos almacenados"/>
              <p:cNvSpPr/>
              <p:nvPr/>
            </p:nvSpPr>
            <p:spPr>
              <a:xfrm rot="5400000">
                <a:off x="3599892"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2 Datos almacenados"/>
              <p:cNvSpPr/>
              <p:nvPr/>
            </p:nvSpPr>
            <p:spPr>
              <a:xfrm rot="5400000">
                <a:off x="5112060" y="591530"/>
                <a:ext cx="432048" cy="5040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2 Datos almacenados"/>
              <p:cNvSpPr/>
              <p:nvPr/>
            </p:nvSpPr>
            <p:spPr>
              <a:xfrm rot="5400000">
                <a:off x="2951820" y="95157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2 Datos almacenados"/>
              <p:cNvSpPr/>
              <p:nvPr/>
            </p:nvSpPr>
            <p:spPr>
              <a:xfrm rot="5400000">
                <a:off x="243938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2 Datos almacenados"/>
              <p:cNvSpPr/>
              <p:nvPr/>
            </p:nvSpPr>
            <p:spPr>
              <a:xfrm rot="5400000">
                <a:off x="5832000" y="936000"/>
                <a:ext cx="360040" cy="432048"/>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2 Datos almacenados"/>
              <p:cNvSpPr/>
              <p:nvPr/>
            </p:nvSpPr>
            <p:spPr>
              <a:xfrm rot="5400000">
                <a:off x="6399820" y="1319994"/>
                <a:ext cx="296416" cy="351656"/>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1667 w 10000"/>
                  <a:gd name="connsiteY0" fmla="*/ 0 h 10000"/>
                  <a:gd name="connsiteX1" fmla="*/ 10000 w 10000"/>
                  <a:gd name="connsiteY1" fmla="*/ 0 h 10000"/>
                  <a:gd name="connsiteX2" fmla="*/ 6980 w 10000"/>
                  <a:gd name="connsiteY2" fmla="*/ 5046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 fmla="*/ 2726 w 11059"/>
                  <a:gd name="connsiteY0" fmla="*/ 0 h 10000"/>
                  <a:gd name="connsiteX1" fmla="*/ 11059 w 11059"/>
                  <a:gd name="connsiteY1" fmla="*/ 0 h 10000"/>
                  <a:gd name="connsiteX2" fmla="*/ 8039 w 11059"/>
                  <a:gd name="connsiteY2" fmla="*/ 5046 h 10000"/>
                  <a:gd name="connsiteX3" fmla="*/ 11059 w 11059"/>
                  <a:gd name="connsiteY3" fmla="*/ 10000 h 10000"/>
                  <a:gd name="connsiteX4" fmla="*/ 2726 w 11059"/>
                  <a:gd name="connsiteY4" fmla="*/ 10000 h 10000"/>
                  <a:gd name="connsiteX5" fmla="*/ 0 w 11059"/>
                  <a:gd name="connsiteY5" fmla="*/ 5000 h 10000"/>
                  <a:gd name="connsiteX6" fmla="*/ 2726 w 11059"/>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9" h="10000">
                    <a:moveTo>
                      <a:pt x="2726" y="0"/>
                    </a:moveTo>
                    <a:lnTo>
                      <a:pt x="11059" y="0"/>
                    </a:lnTo>
                    <a:cubicBezTo>
                      <a:pt x="10138" y="0"/>
                      <a:pt x="8039" y="2285"/>
                      <a:pt x="8039" y="5046"/>
                    </a:cubicBezTo>
                    <a:cubicBezTo>
                      <a:pt x="8039" y="7807"/>
                      <a:pt x="10138" y="10000"/>
                      <a:pt x="11059" y="10000"/>
                    </a:cubicBezTo>
                    <a:lnTo>
                      <a:pt x="2726" y="10000"/>
                    </a:lnTo>
                    <a:cubicBezTo>
                      <a:pt x="1805" y="10000"/>
                      <a:pt x="0" y="7761"/>
                      <a:pt x="0" y="5000"/>
                    </a:cubicBezTo>
                    <a:cubicBezTo>
                      <a:pt x="0" y="2239"/>
                      <a:pt x="1805" y="0"/>
                      <a:pt x="2726" y="0"/>
                    </a:cubicBezTo>
                    <a:close/>
                  </a:path>
                </a:pathLst>
              </a:custGeom>
              <a:grpFill/>
              <a:ln>
                <a:solidFill>
                  <a:schemeClr val="accent6">
                    <a:lumMod val="40000"/>
                    <a:lumOff val="60000"/>
                  </a:schemeClr>
                </a:soli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04" name="103 Rectángulo"/>
          <p:cNvSpPr/>
          <p:nvPr/>
        </p:nvSpPr>
        <p:spPr>
          <a:xfrm flipH="1">
            <a:off x="6360" y="-524594"/>
            <a:ext cx="9137640" cy="612068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1437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3000" fill="hold"/>
                                        <p:tgtEl>
                                          <p:spTgt spid="29"/>
                                        </p:tgtEl>
                                        <p:attrNameLst>
                                          <p:attrName>ppt_x</p:attrName>
                                        </p:attrNameLst>
                                      </p:cBhvr>
                                      <p:tavLst>
                                        <p:tav tm="0">
                                          <p:val>
                                            <p:strVal val="1+#ppt_w/2"/>
                                          </p:val>
                                        </p:tav>
                                        <p:tav tm="100000">
                                          <p:val>
                                            <p:strVal val="#ppt_x"/>
                                          </p:val>
                                        </p:tav>
                                      </p:tavLst>
                                    </p:anim>
                                    <p:anim calcmode="lin" valueType="num">
                                      <p:cBhvr additive="base">
                                        <p:cTn id="8" dur="3000" fill="hold"/>
                                        <p:tgtEl>
                                          <p:spTgt spid="29"/>
                                        </p:tgtEl>
                                        <p:attrNameLst>
                                          <p:attrName>ppt_y</p:attrName>
                                        </p:attrNameLst>
                                      </p:cBhvr>
                                      <p:tavLst>
                                        <p:tav tm="0">
                                          <p:val>
                                            <p:strVal val="1+#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750"/>
                                        <p:tgtEl>
                                          <p:spTgt spid="29"/>
                                        </p:tgtEl>
                                        <p:attrNameLst>
                                          <p:attrName>ppt_x</p:attrName>
                                        </p:attrNameLst>
                                      </p:cBhvr>
                                      <p:tavLst>
                                        <p:tav tm="0">
                                          <p:val>
                                            <p:strVal val="ppt_x"/>
                                          </p:val>
                                        </p:tav>
                                        <p:tav tm="100000">
                                          <p:val>
                                            <p:strVal val="1+ppt_w/2"/>
                                          </p:val>
                                        </p:tav>
                                      </p:tavLst>
                                    </p:anim>
                                    <p:anim calcmode="lin" valueType="num">
                                      <p:cBhvr additive="base">
                                        <p:cTn id="11" dur="4750"/>
                                        <p:tgtEl>
                                          <p:spTgt spid="29"/>
                                        </p:tgtEl>
                                        <p:attrNameLst>
                                          <p:attrName>ppt_y</p:attrName>
                                        </p:attrNameLst>
                                      </p:cBhvr>
                                      <p:tavLst>
                                        <p:tav tm="0">
                                          <p:val>
                                            <p:strVal val="ppt_y"/>
                                          </p:val>
                                        </p:tav>
                                        <p:tav tm="100000">
                                          <p:val>
                                            <p:strVal val="1+ppt_h/2"/>
                                          </p:val>
                                        </p:tav>
                                      </p:tavLst>
                                    </p:anim>
                                    <p:set>
                                      <p:cBhvr>
                                        <p:cTn id="12" dur="1" fill="hold">
                                          <p:stCondLst>
                                            <p:cond delay="4749"/>
                                          </p:stCondLst>
                                        </p:cTn>
                                        <p:tgtEl>
                                          <p:spTgt spid="29"/>
                                        </p:tgtEl>
                                        <p:attrNameLst>
                                          <p:attrName>style.visibility</p:attrName>
                                        </p:attrNameLst>
                                      </p:cBhvr>
                                      <p:to>
                                        <p:strVal val="hidden"/>
                                      </p:to>
                                    </p:set>
                                  </p:childTnLst>
                                </p:cTn>
                              </p:par>
                              <p:par>
                                <p:cTn id="13" presetID="2"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0-#ppt_w/2"/>
                                          </p:val>
                                        </p:tav>
                                        <p:tav tm="100000">
                                          <p:val>
                                            <p:strVal val="#ppt_x"/>
                                          </p:val>
                                        </p:tav>
                                      </p:tavLst>
                                    </p:anim>
                                    <p:anim calcmode="lin" valueType="num">
                                      <p:cBhvr additive="base">
                                        <p:cTn id="16" dur="3000" fill="hold"/>
                                        <p:tgtEl>
                                          <p:spTgt spid="4"/>
                                        </p:tgtEl>
                                        <p:attrNameLst>
                                          <p:attrName>ppt_y</p:attrName>
                                        </p:attrNameLst>
                                      </p:cBhvr>
                                      <p:tavLst>
                                        <p:tav tm="0">
                                          <p:val>
                                            <p:strVal val="1+#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750"/>
                                        <p:tgtEl>
                                          <p:spTgt spid="4"/>
                                        </p:tgtEl>
                                        <p:attrNameLst>
                                          <p:attrName>ppt_x</p:attrName>
                                        </p:attrNameLst>
                                      </p:cBhvr>
                                      <p:tavLst>
                                        <p:tav tm="0">
                                          <p:val>
                                            <p:strVal val="ppt_x"/>
                                          </p:val>
                                        </p:tav>
                                        <p:tav tm="100000">
                                          <p:val>
                                            <p:strVal val="0-ppt_w/2"/>
                                          </p:val>
                                        </p:tav>
                                      </p:tavLst>
                                    </p:anim>
                                    <p:anim calcmode="lin" valueType="num">
                                      <p:cBhvr additive="base">
                                        <p:cTn id="19" dur="4750"/>
                                        <p:tgtEl>
                                          <p:spTgt spid="4"/>
                                        </p:tgtEl>
                                        <p:attrNameLst>
                                          <p:attrName>ppt_y</p:attrName>
                                        </p:attrNameLst>
                                      </p:cBhvr>
                                      <p:tavLst>
                                        <p:tav tm="0">
                                          <p:val>
                                            <p:strVal val="ppt_y"/>
                                          </p:val>
                                        </p:tav>
                                        <p:tav tm="100000">
                                          <p:val>
                                            <p:strVal val="1+ppt_h/2"/>
                                          </p:val>
                                        </p:tav>
                                      </p:tavLst>
                                    </p:anim>
                                    <p:set>
                                      <p:cBhvr>
                                        <p:cTn id="20" dur="1" fill="hold">
                                          <p:stCondLst>
                                            <p:cond delay="4749"/>
                                          </p:stCondLst>
                                        </p:cTn>
                                        <p:tgtEl>
                                          <p:spTgt spid="4"/>
                                        </p:tgtEl>
                                        <p:attrNameLst>
                                          <p:attrName>style.visibility</p:attrName>
                                        </p:attrNameLst>
                                      </p:cBhvr>
                                      <p:to>
                                        <p:strVal val="hidden"/>
                                      </p:to>
                                    </p:set>
                                  </p:childTnLst>
                                </p:cTn>
                              </p:par>
                              <p:par>
                                <p:cTn id="21" presetID="2" presetClass="entr" presetSubtype="3" fill="hold" nodeType="withEffect">
                                  <p:stCondLst>
                                    <p:cond delay="0"/>
                                  </p:stCondLst>
                                  <p:childTnLst>
                                    <p:set>
                                      <p:cBhvr>
                                        <p:cTn id="22" dur="1" fill="hold">
                                          <p:stCondLst>
                                            <p:cond delay="0"/>
                                          </p:stCondLst>
                                        </p:cTn>
                                        <p:tgtEl>
                                          <p:spTgt spid="79"/>
                                        </p:tgtEl>
                                        <p:attrNameLst>
                                          <p:attrName>style.visibility</p:attrName>
                                        </p:attrNameLst>
                                      </p:cBhvr>
                                      <p:to>
                                        <p:strVal val="visible"/>
                                      </p:to>
                                    </p:set>
                                    <p:anim calcmode="lin" valueType="num">
                                      <p:cBhvr additive="base">
                                        <p:cTn id="23" dur="3000" fill="hold"/>
                                        <p:tgtEl>
                                          <p:spTgt spid="79"/>
                                        </p:tgtEl>
                                        <p:attrNameLst>
                                          <p:attrName>ppt_x</p:attrName>
                                        </p:attrNameLst>
                                      </p:cBhvr>
                                      <p:tavLst>
                                        <p:tav tm="0">
                                          <p:val>
                                            <p:strVal val="1+#ppt_w/2"/>
                                          </p:val>
                                        </p:tav>
                                        <p:tav tm="100000">
                                          <p:val>
                                            <p:strVal val="#ppt_x"/>
                                          </p:val>
                                        </p:tav>
                                      </p:tavLst>
                                    </p:anim>
                                    <p:anim calcmode="lin" valueType="num">
                                      <p:cBhvr additive="base">
                                        <p:cTn id="24" dur="3000" fill="hold"/>
                                        <p:tgtEl>
                                          <p:spTgt spid="79"/>
                                        </p:tgtEl>
                                        <p:attrNameLst>
                                          <p:attrName>ppt_y</p:attrName>
                                        </p:attrNameLst>
                                      </p:cBhvr>
                                      <p:tavLst>
                                        <p:tav tm="0">
                                          <p:val>
                                            <p:strVal val="0-#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750"/>
                                        <p:tgtEl>
                                          <p:spTgt spid="79"/>
                                        </p:tgtEl>
                                        <p:attrNameLst>
                                          <p:attrName>ppt_x</p:attrName>
                                        </p:attrNameLst>
                                      </p:cBhvr>
                                      <p:tavLst>
                                        <p:tav tm="0">
                                          <p:val>
                                            <p:strVal val="ppt_x"/>
                                          </p:val>
                                        </p:tav>
                                        <p:tav tm="100000">
                                          <p:val>
                                            <p:strVal val="1+ppt_w/2"/>
                                          </p:val>
                                        </p:tav>
                                      </p:tavLst>
                                    </p:anim>
                                    <p:anim calcmode="lin" valueType="num">
                                      <p:cBhvr additive="base">
                                        <p:cTn id="27" dur="4750"/>
                                        <p:tgtEl>
                                          <p:spTgt spid="79"/>
                                        </p:tgtEl>
                                        <p:attrNameLst>
                                          <p:attrName>ppt_y</p:attrName>
                                        </p:attrNameLst>
                                      </p:cBhvr>
                                      <p:tavLst>
                                        <p:tav tm="0">
                                          <p:val>
                                            <p:strVal val="ppt_y"/>
                                          </p:val>
                                        </p:tav>
                                        <p:tav tm="100000">
                                          <p:val>
                                            <p:strVal val="0-ppt_h/2"/>
                                          </p:val>
                                        </p:tav>
                                      </p:tavLst>
                                    </p:anim>
                                    <p:set>
                                      <p:cBhvr>
                                        <p:cTn id="28" dur="1" fill="hold">
                                          <p:stCondLst>
                                            <p:cond delay="4749"/>
                                          </p:stCondLst>
                                        </p:cTn>
                                        <p:tgtEl>
                                          <p:spTgt spid="79"/>
                                        </p:tgtEl>
                                        <p:attrNameLst>
                                          <p:attrName>style.visibility</p:attrName>
                                        </p:attrNameLst>
                                      </p:cBhvr>
                                      <p:to>
                                        <p:strVal val="hidden"/>
                                      </p:to>
                                    </p:set>
                                  </p:childTnLst>
                                </p:cTn>
                              </p:par>
                              <p:par>
                                <p:cTn id="29" presetID="2" presetClass="entr" presetSubtype="9"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3000" fill="hold"/>
                                        <p:tgtEl>
                                          <p:spTgt spid="54"/>
                                        </p:tgtEl>
                                        <p:attrNameLst>
                                          <p:attrName>ppt_x</p:attrName>
                                        </p:attrNameLst>
                                      </p:cBhvr>
                                      <p:tavLst>
                                        <p:tav tm="0">
                                          <p:val>
                                            <p:strVal val="0-#ppt_w/2"/>
                                          </p:val>
                                        </p:tav>
                                        <p:tav tm="100000">
                                          <p:val>
                                            <p:strVal val="#ppt_x"/>
                                          </p:val>
                                        </p:tav>
                                      </p:tavLst>
                                    </p:anim>
                                    <p:anim calcmode="lin" valueType="num">
                                      <p:cBhvr additive="base">
                                        <p:cTn id="32" dur="3000" fill="hold"/>
                                        <p:tgtEl>
                                          <p:spTgt spid="54"/>
                                        </p:tgtEl>
                                        <p:attrNameLst>
                                          <p:attrName>ppt_y</p:attrName>
                                        </p:attrNameLst>
                                      </p:cBhvr>
                                      <p:tavLst>
                                        <p:tav tm="0">
                                          <p:val>
                                            <p:strVal val="0-#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750"/>
                                        <p:tgtEl>
                                          <p:spTgt spid="54"/>
                                        </p:tgtEl>
                                        <p:attrNameLst>
                                          <p:attrName>ppt_x</p:attrName>
                                        </p:attrNameLst>
                                      </p:cBhvr>
                                      <p:tavLst>
                                        <p:tav tm="0">
                                          <p:val>
                                            <p:strVal val="ppt_x"/>
                                          </p:val>
                                        </p:tav>
                                        <p:tav tm="100000">
                                          <p:val>
                                            <p:strVal val="0-ppt_w/2"/>
                                          </p:val>
                                        </p:tav>
                                      </p:tavLst>
                                    </p:anim>
                                    <p:anim calcmode="lin" valueType="num">
                                      <p:cBhvr additive="base">
                                        <p:cTn id="35" dur="4750"/>
                                        <p:tgtEl>
                                          <p:spTgt spid="54"/>
                                        </p:tgtEl>
                                        <p:attrNameLst>
                                          <p:attrName>ppt_y</p:attrName>
                                        </p:attrNameLst>
                                      </p:cBhvr>
                                      <p:tavLst>
                                        <p:tav tm="0">
                                          <p:val>
                                            <p:strVal val="ppt_y"/>
                                          </p:val>
                                        </p:tav>
                                        <p:tav tm="100000">
                                          <p:val>
                                            <p:strVal val="0-ppt_h/2"/>
                                          </p:val>
                                        </p:tav>
                                      </p:tavLst>
                                    </p:anim>
                                    <p:set>
                                      <p:cBhvr>
                                        <p:cTn id="36" dur="1" fill="hold">
                                          <p:stCondLst>
                                            <p:cond delay="4749"/>
                                          </p:stCondLst>
                                        </p:cTn>
                                        <p:tgtEl>
                                          <p:spTgt spid="54"/>
                                        </p:tgtEl>
                                        <p:attrNameLst>
                                          <p:attrName>style.visibility</p:attrName>
                                        </p:attrNameLst>
                                      </p:cBhvr>
                                      <p:to>
                                        <p:strVal val="hidden"/>
                                      </p:to>
                                    </p:set>
                                  </p:childTnLst>
                                </p:cTn>
                              </p:par>
                              <p:par>
                                <p:cTn id="37" presetID="23" presetClass="entr" presetSubtype="272" fill="hold" nodeType="withEffect">
                                  <p:stCondLst>
                                    <p:cond delay="1000"/>
                                  </p:stCondLst>
                                  <p:childTnLst>
                                    <p:set>
                                      <p:cBhvr>
                                        <p:cTn id="38" dur="1" fill="hold">
                                          <p:stCondLst>
                                            <p:cond delay="0"/>
                                          </p:stCondLst>
                                        </p:cTn>
                                        <p:tgtEl>
                                          <p:spTgt spid="2"/>
                                        </p:tgtEl>
                                        <p:attrNameLst>
                                          <p:attrName>style.visibility</p:attrName>
                                        </p:attrNameLst>
                                      </p:cBhvr>
                                      <p:to>
                                        <p:strVal val="visible"/>
                                      </p:to>
                                    </p:set>
                                    <p:anim calcmode="lin" valueType="num">
                                      <p:cBhvr>
                                        <p:cTn id="39" dur="2750" fill="hold"/>
                                        <p:tgtEl>
                                          <p:spTgt spid="2"/>
                                        </p:tgtEl>
                                        <p:attrNameLst>
                                          <p:attrName>ppt_w</p:attrName>
                                        </p:attrNameLst>
                                      </p:cBhvr>
                                      <p:tavLst>
                                        <p:tav tm="0">
                                          <p:val>
                                            <p:strVal val="2/3*#ppt_w"/>
                                          </p:val>
                                        </p:tav>
                                        <p:tav tm="100000">
                                          <p:val>
                                            <p:strVal val="#ppt_w"/>
                                          </p:val>
                                        </p:tav>
                                      </p:tavLst>
                                    </p:anim>
                                    <p:anim calcmode="lin" valueType="num">
                                      <p:cBhvr>
                                        <p:cTn id="40" dur="2750" fill="hold"/>
                                        <p:tgtEl>
                                          <p:spTgt spid="2"/>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2"/>
                                        </p:tgtEl>
                                        <p:attrNameLst>
                                          <p:attrName>style.visibility</p:attrName>
                                        </p:attrNameLst>
                                      </p:cBhvr>
                                      <p:to>
                                        <p:strVal val="visible"/>
                                      </p:to>
                                    </p:set>
                                    <p:animEffect transition="in" filter="diamond(out)">
                                      <p:cBhvr>
                                        <p:cTn id="43" dur="2750"/>
                                        <p:tgtEl>
                                          <p:spTgt spid="2"/>
                                        </p:tgtEl>
                                      </p:cBhvr>
                                    </p:animEffect>
                                  </p:childTnLst>
                                </p:cTn>
                              </p:par>
                              <p:par>
                                <p:cTn id="44" presetID="9" presetClass="emph" presetSubtype="0" grpId="0" nodeType="withEffect">
                                  <p:stCondLst>
                                    <p:cond delay="0"/>
                                  </p:stCondLst>
                                  <p:childTnLst>
                                    <p:set>
                                      <p:cBhvr rctx="PPT">
                                        <p:cTn id="45" dur="indefinite"/>
                                        <p:tgtEl>
                                          <p:spTgt spid="104"/>
                                        </p:tgtEl>
                                        <p:attrNameLst>
                                          <p:attrName>style.opacity</p:attrName>
                                        </p:attrNameLst>
                                      </p:cBhvr>
                                      <p:to>
                                        <p:strVal val="0"/>
                                      </p:to>
                                    </p:set>
                                    <p:animEffect filter="image" prLst="opacity: 0">
                                      <p:cBhvr rctx="IE">
                                        <p:cTn id="46" dur="indefinite"/>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60"/>
          <p:cNvPicPr>
            <a:picLocks noGrp="1" noChangeAspect="1"/>
          </p:cNvPicPr>
          <p:nvPr isPhoto="1"/>
        </p:nvPicPr>
        <p:blipFill rotWithShape="1">
          <a:blip r:embed="rId2">
            <a:lum/>
            <a:extLst>
              <a:ext uri="{28A0092B-C50C-407E-A947-70E740481C1C}">
                <a14:useLocalDpi xmlns:a14="http://schemas.microsoft.com/office/drawing/2010/main" val="0"/>
              </a:ext>
            </a:extLst>
          </a:blip>
          <a:srcRect r="394"/>
          <a:stretch/>
        </p:blipFill>
        <p:spPr>
          <a:xfrm>
            <a:off x="0" y="-19523"/>
            <a:ext cx="9144000" cy="5113790"/>
          </a:xfrm>
          <a:prstGeom prst="rect">
            <a:avLst/>
          </a:prstGeom>
          <a:noFill/>
          <a:ln>
            <a:noFill/>
          </a:ln>
        </p:spPr>
      </p:pic>
      <p:grpSp>
        <p:nvGrpSpPr>
          <p:cNvPr id="18" name="17 Grupo"/>
          <p:cNvGrpSpPr/>
          <p:nvPr/>
        </p:nvGrpSpPr>
        <p:grpSpPr>
          <a:xfrm flipH="1">
            <a:off x="0" y="355"/>
            <a:ext cx="9124124" cy="5164282"/>
            <a:chOff x="1403648" y="-6141218"/>
            <a:chExt cx="9124124" cy="5164282"/>
          </a:xfrm>
        </p:grpSpPr>
        <p:sp>
          <p:nvSpPr>
            <p:cNvPr id="27"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chemeClr val="accent2">
                    <a:lumMod val="60000"/>
                    <a:lumOff val="40000"/>
                    <a:alpha val="34000"/>
                  </a:schemeClr>
                </a:gs>
                <a:gs pos="16000">
                  <a:srgbClr val="500000">
                    <a:alpha val="37000"/>
                    <a:lumMod val="90000"/>
                    <a:lumOff val="10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67000">
                  <a:srgbClr val="7E9B15"/>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195736" y="-5061098"/>
              <a:ext cx="783704" cy="778768"/>
            </a:xfrm>
            <a:prstGeom prst="ellipse">
              <a:avLst/>
            </a:prstGeom>
            <a:gradFill>
              <a:gsLst>
                <a:gs pos="1667">
                  <a:srgbClr val="FFC000"/>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195736" y="-2756842"/>
              <a:ext cx="783704" cy="778768"/>
            </a:xfrm>
            <a:prstGeom prst="ellipse">
              <a:avLst/>
            </a:prstGeom>
            <a:gradFill>
              <a:gsLst>
                <a:gs pos="1667">
                  <a:srgbClr val="FFC000"/>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1979712" y="-5853186"/>
              <a:ext cx="576064" cy="499120"/>
            </a:xfrm>
            <a:prstGeom prst="ellipse">
              <a:avLst/>
            </a:prstGeom>
            <a:gradFill>
              <a:gsLst>
                <a:gs pos="0">
                  <a:srgbClr val="FC9FCB"/>
                </a:gs>
                <a:gs pos="13000">
                  <a:srgbClr val="F8B049"/>
                </a:gs>
                <a:gs pos="21001">
                  <a:schemeClr val="accent6">
                    <a:lumMod val="20000"/>
                    <a:lumOff val="8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a:off x="19876" y="22464"/>
            <a:ext cx="9124124" cy="5164282"/>
            <a:chOff x="1403648" y="-6141218"/>
            <a:chExt cx="9124124" cy="5164282"/>
          </a:xfrm>
        </p:grpSpPr>
        <p:sp>
          <p:nvSpPr>
            <p:cNvPr id="21"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59000"/>
                  </a:schemeClr>
                </a:gs>
                <a:gs pos="69000">
                  <a:schemeClr val="accent2">
                    <a:lumMod val="60000"/>
                    <a:lumOff val="40000"/>
                    <a:alpha val="34000"/>
                  </a:schemeClr>
                </a:gs>
                <a:gs pos="16000">
                  <a:srgbClr val="500000">
                    <a:alpha val="37000"/>
                    <a:lumMod val="90000"/>
                    <a:lumOff val="10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Elipse"/>
            <p:cNvSpPr/>
            <p:nvPr/>
          </p:nvSpPr>
          <p:spPr>
            <a:xfrm>
              <a:off x="2195736" y="-3980978"/>
              <a:ext cx="914400" cy="914400"/>
            </a:xfrm>
            <a:prstGeom prst="ellipse">
              <a:avLst/>
            </a:prstGeom>
            <a:gradFill>
              <a:gsLst>
                <a:gs pos="0">
                  <a:srgbClr val="FC9FCB"/>
                </a:gs>
                <a:gs pos="13000">
                  <a:srgbClr val="F8B049"/>
                </a:gs>
                <a:gs pos="21001">
                  <a:schemeClr val="accent6">
                    <a:lumMod val="40000"/>
                    <a:lumOff val="60000"/>
                  </a:schemeClr>
                </a:gs>
                <a:gs pos="67000">
                  <a:srgbClr val="7E9B15"/>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195736" y="-5061098"/>
              <a:ext cx="783704" cy="778768"/>
            </a:xfrm>
            <a:prstGeom prst="ellipse">
              <a:avLst/>
            </a:prstGeom>
            <a:gradFill>
              <a:gsLst>
                <a:gs pos="1667">
                  <a:srgbClr val="FFC000"/>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2195736" y="-2756842"/>
              <a:ext cx="783704" cy="778768"/>
            </a:xfrm>
            <a:prstGeom prst="ellipse">
              <a:avLst/>
            </a:prstGeom>
            <a:gradFill>
              <a:gsLst>
                <a:gs pos="1667">
                  <a:srgbClr val="FFC000"/>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907704" y="-1748730"/>
              <a:ext cx="576064" cy="499120"/>
            </a:xfrm>
            <a:prstGeom prst="ellipse">
              <a:avLst/>
            </a:prstGeom>
            <a:gradFill>
              <a:gsLst>
                <a:gs pos="0">
                  <a:srgbClr val="FC9FCB"/>
                </a:gs>
                <a:gs pos="13000">
                  <a:srgbClr val="F8B049"/>
                </a:gs>
                <a:gs pos="21001">
                  <a:schemeClr val="accent6">
                    <a:lumMod val="40000"/>
                    <a:lumOff val="6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979712" y="-5853186"/>
              <a:ext cx="576064" cy="499120"/>
            </a:xfrm>
            <a:prstGeom prst="ellipse">
              <a:avLst/>
            </a:prstGeom>
            <a:gradFill>
              <a:gsLst>
                <a:gs pos="0">
                  <a:srgbClr val="FC9FCB"/>
                </a:gs>
                <a:gs pos="13000">
                  <a:srgbClr val="F8B049"/>
                </a:gs>
                <a:gs pos="21001">
                  <a:schemeClr val="accent6">
                    <a:lumMod val="20000"/>
                    <a:lumOff val="80000"/>
                  </a:schemeClr>
                </a:gs>
                <a:gs pos="67000">
                  <a:srgbClr val="6D2D09"/>
                </a:gs>
                <a:gs pos="100000">
                  <a:srgbClr val="F8B049"/>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7" name="16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2649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18"/>
                                        </p:tgtEl>
                                        <p:attrNameLst>
                                          <p:attrName>ppt_x</p:attrName>
                                        </p:attrNameLst>
                                      </p:cBhvr>
                                      <p:tavLst>
                                        <p:tav tm="0">
                                          <p:val>
                                            <p:strVal val="ppt_x"/>
                                          </p:val>
                                        </p:tav>
                                        <p:tav tm="100000">
                                          <p:val>
                                            <p:strVal val="0-ppt_w/2"/>
                                          </p:val>
                                        </p:tav>
                                      </p:tavLst>
                                    </p:anim>
                                    <p:anim calcmode="lin" valueType="num">
                                      <p:cBhvr additive="base">
                                        <p:cTn id="7" dur="3500"/>
                                        <p:tgtEl>
                                          <p:spTgt spid="18"/>
                                        </p:tgtEl>
                                        <p:attrNameLst>
                                          <p:attrName>ppt_y</p:attrName>
                                        </p:attrNameLst>
                                      </p:cBhvr>
                                      <p:tavLst>
                                        <p:tav tm="0">
                                          <p:val>
                                            <p:strVal val="ppt_y"/>
                                          </p:val>
                                        </p:tav>
                                        <p:tav tm="100000">
                                          <p:val>
                                            <p:strVal val="ppt_y"/>
                                          </p:val>
                                        </p:tav>
                                      </p:tavLst>
                                    </p:anim>
                                    <p:set>
                                      <p:cBhvr>
                                        <p:cTn id="8" dur="1" fill="hold">
                                          <p:stCondLst>
                                            <p:cond delay="3499"/>
                                          </p:stCondLst>
                                        </p:cTn>
                                        <p:tgtEl>
                                          <p:spTgt spid="1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0" fill="hold"/>
                                        <p:tgtEl>
                                          <p:spTgt spid="19"/>
                                        </p:tgtEl>
                                        <p:attrNameLst>
                                          <p:attrName>ppt_w</p:attrName>
                                        </p:attrNameLst>
                                      </p:cBhvr>
                                      <p:tavLst>
                                        <p:tav tm="0">
                                          <p:val>
                                            <p:strVal val="4/3*#ppt_w"/>
                                          </p:val>
                                        </p:tav>
                                        <p:tav tm="100000">
                                          <p:val>
                                            <p:strVal val="#ppt_w"/>
                                          </p:val>
                                        </p:tav>
                                      </p:tavLst>
                                    </p:anim>
                                    <p:anim calcmode="lin" valueType="num">
                                      <p:cBhvr>
                                        <p:cTn id="12" dur="3500" fill="hold"/>
                                        <p:tgtEl>
                                          <p:spTgt spid="19"/>
                                        </p:tgtEl>
                                        <p:attrNameLst>
                                          <p:attrName>ppt_h</p:attrName>
                                        </p:attrNameLst>
                                      </p:cBhvr>
                                      <p:tavLst>
                                        <p:tav tm="0">
                                          <p:val>
                                            <p:strVal val="4/3*#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500"/>
                                        <p:tgtEl>
                                          <p:spTgt spid="20"/>
                                        </p:tgtEl>
                                        <p:attrNameLst>
                                          <p:attrName>ppt_x</p:attrName>
                                        </p:attrNameLst>
                                      </p:cBhvr>
                                      <p:tavLst>
                                        <p:tav tm="0">
                                          <p:val>
                                            <p:strVal val="ppt_x"/>
                                          </p:val>
                                        </p:tav>
                                        <p:tav tm="100000">
                                          <p:val>
                                            <p:strVal val="1+ppt_w/2"/>
                                          </p:val>
                                        </p:tav>
                                      </p:tavLst>
                                    </p:anim>
                                    <p:anim calcmode="lin" valueType="num">
                                      <p:cBhvr additive="base">
                                        <p:cTn id="15" dur="3500"/>
                                        <p:tgtEl>
                                          <p:spTgt spid="20"/>
                                        </p:tgtEl>
                                        <p:attrNameLst>
                                          <p:attrName>ppt_y</p:attrName>
                                        </p:attrNameLst>
                                      </p:cBhvr>
                                      <p:tavLst>
                                        <p:tav tm="0">
                                          <p:val>
                                            <p:strVal val="ppt_y"/>
                                          </p:val>
                                        </p:tav>
                                        <p:tav tm="100000">
                                          <p:val>
                                            <p:strVal val="ppt_y"/>
                                          </p:val>
                                        </p:tav>
                                      </p:tavLst>
                                    </p:anim>
                                    <p:set>
                                      <p:cBhvr>
                                        <p:cTn id="16" dur="1" fill="hold">
                                          <p:stCondLst>
                                            <p:cond delay="3499"/>
                                          </p:stCondLst>
                                        </p:cTn>
                                        <p:tgtEl>
                                          <p:spTgt spid="20"/>
                                        </p:tgtEl>
                                        <p:attrNameLst>
                                          <p:attrName>style.visibility</p:attrName>
                                        </p:attrNameLst>
                                      </p:cBhvr>
                                      <p:to>
                                        <p:strVal val="hidden"/>
                                      </p:to>
                                    </p:set>
                                  </p:childTnLst>
                                </p:cTn>
                              </p:par>
                              <p:par>
                                <p:cTn id="17" presetID="9" presetClass="emph" presetSubtype="0" grpId="0" nodeType="withEffect">
                                  <p:stCondLst>
                                    <p:cond delay="0"/>
                                  </p:stCondLst>
                                  <p:childTnLst>
                                    <p:set>
                                      <p:cBhvr rctx="PPT">
                                        <p:cTn id="18" dur="indefinite"/>
                                        <p:tgtEl>
                                          <p:spTgt spid="17"/>
                                        </p:tgtEl>
                                        <p:attrNameLst>
                                          <p:attrName>style.opacity</p:attrName>
                                        </p:attrNameLst>
                                      </p:cBhvr>
                                      <p:to>
                                        <p:strVal val="0"/>
                                      </p:to>
                                    </p:set>
                                    <p:animEffect filter="image" prLst="opacity: 0">
                                      <p:cBhvr rctx="IE">
                                        <p:cTn id="19"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redondeado"/>
          <p:cNvSpPr/>
          <p:nvPr/>
        </p:nvSpPr>
        <p:spPr>
          <a:xfrm>
            <a:off x="755576" y="555526"/>
            <a:ext cx="7560840" cy="3960440"/>
          </a:xfrm>
          <a:prstGeom prst="roundRect">
            <a:avLst>
              <a:gd name="adj" fmla="val 50000"/>
            </a:avLst>
          </a:prstGeom>
          <a:gradFill flip="none" rotWithShape="1">
            <a:gsLst>
              <a:gs pos="36000">
                <a:srgbClr val="F73B56"/>
              </a:gs>
              <a:gs pos="65000">
                <a:srgbClr val="C3D1EC">
                  <a:alpha val="0"/>
                </a:srgbClr>
              </a:gs>
              <a:gs pos="38000">
                <a:srgbClr val="C7D1E8">
                  <a:alpha val="0"/>
                </a:srgbClr>
              </a:gs>
              <a:gs pos="7000">
                <a:srgbClr val="F73B56"/>
              </a:gs>
              <a:gs pos="32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redondeado"/>
          <p:cNvSpPr/>
          <p:nvPr/>
        </p:nvSpPr>
        <p:spPr>
          <a:xfrm>
            <a:off x="827584" y="555526"/>
            <a:ext cx="7560840" cy="3960440"/>
          </a:xfrm>
          <a:prstGeom prst="roundRect">
            <a:avLst>
              <a:gd name="adj" fmla="val 50000"/>
            </a:avLst>
          </a:prstGeom>
          <a:gradFill flip="none" rotWithShape="1">
            <a:gsLst>
              <a:gs pos="54000">
                <a:srgbClr val="C7D1E8">
                  <a:alpha val="0"/>
                </a:srgbClr>
              </a:gs>
              <a:gs pos="7000">
                <a:srgbClr val="F73B56"/>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flipH="1">
            <a:off x="755576" y="699542"/>
            <a:ext cx="3528392" cy="3744416"/>
          </a:xfrm>
          <a:prstGeom prst="flowChartDelay">
            <a:avLst/>
          </a:prstGeom>
          <a:gradFill flip="none" rotWithShape="1">
            <a:gsLst>
              <a:gs pos="54000">
                <a:srgbClr val="C7D1E8">
                  <a:alpha val="0"/>
                </a:srgbClr>
              </a:gs>
              <a:gs pos="7000">
                <a:srgbClr val="F73B56"/>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a:off x="4788024" y="699542"/>
            <a:ext cx="3528392" cy="3744416"/>
          </a:xfrm>
          <a:prstGeom prst="flowChartDelay">
            <a:avLst/>
          </a:prstGeom>
          <a:gradFill flip="none" rotWithShape="1">
            <a:gsLst>
              <a:gs pos="54000">
                <a:srgbClr val="C7D1E8">
                  <a:alpha val="0"/>
                </a:srgbClr>
              </a:gs>
              <a:gs pos="7000">
                <a:srgbClr val="F73B56"/>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6512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8"/>
                                        </p:tgtEl>
                                        <p:attrNameLst>
                                          <p:attrName>ppt_w</p:attrName>
                                        </p:attrNameLst>
                                      </p:cBhvr>
                                      <p:tavLst>
                                        <p:tav tm="0">
                                          <p:val>
                                            <p:strVal val="ppt_w"/>
                                          </p:val>
                                        </p:tav>
                                        <p:tav tm="100000">
                                          <p:val>
                                            <p:strVal val="4*ppt_w"/>
                                          </p:val>
                                        </p:tav>
                                      </p:tavLst>
                                    </p:anim>
                                    <p:anim calcmode="lin" valueType="num">
                                      <p:cBhvr>
                                        <p:cTn id="33" dur="3000"/>
                                        <p:tgtEl>
                                          <p:spTgt spid="8"/>
                                        </p:tgtEl>
                                        <p:attrNameLst>
                                          <p:attrName>ppt_h</p:attrName>
                                        </p:attrNameLst>
                                      </p:cBhvr>
                                      <p:tavLst>
                                        <p:tav tm="0">
                                          <p:val>
                                            <p:strVal val="ppt_h"/>
                                          </p:val>
                                        </p:tav>
                                        <p:tav tm="100000">
                                          <p:val>
                                            <p:strVal val="4*ppt_h"/>
                                          </p:val>
                                        </p:tav>
                                      </p:tavLst>
                                    </p:anim>
                                    <p:set>
                                      <p:cBhvr>
                                        <p:cTn id="34" dur="1" fill="hold">
                                          <p:stCondLst>
                                            <p:cond delay="2999"/>
                                          </p:stCondLst>
                                        </p:cTn>
                                        <p:tgtEl>
                                          <p:spTgt spid="8"/>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6"/>
                                        </p:tgtEl>
                                        <p:attrNameLst>
                                          <p:attrName>style.visibility</p:attrName>
                                        </p:attrNameLst>
                                      </p:cBhvr>
                                      <p:to>
                                        <p:strVal val="visible"/>
                                      </p:to>
                                    </p:set>
                                    <p:anim calcmode="lin" valueType="num">
                                      <p:cBhvr>
                                        <p:cTn id="37" dur="4000" fill="hold"/>
                                        <p:tgtEl>
                                          <p:spTgt spid="6"/>
                                        </p:tgtEl>
                                        <p:attrNameLst>
                                          <p:attrName>ppt_w</p:attrName>
                                        </p:attrNameLst>
                                      </p:cBhvr>
                                      <p:tavLst>
                                        <p:tav tm="0">
                                          <p:val>
                                            <p:fltVal val="0"/>
                                          </p:val>
                                        </p:tav>
                                        <p:tav tm="100000">
                                          <p:val>
                                            <p:strVal val="#ppt_w"/>
                                          </p:val>
                                        </p:tav>
                                      </p:tavLst>
                                    </p:anim>
                                    <p:anim calcmode="lin" valueType="num">
                                      <p:cBhvr>
                                        <p:cTn id="38" dur="4000" fill="hold"/>
                                        <p:tgtEl>
                                          <p:spTgt spid="6"/>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Effect transition="in" filter="barn(outVertical)">
                                      <p:cBhvr>
                                        <p:cTn id="41" dur="4000"/>
                                        <p:tgtEl>
                                          <p:spTgt spid="6"/>
                                        </p:tgtEl>
                                      </p:cBhvr>
                                    </p:animEffect>
                                  </p:childTnLst>
                                </p:cTn>
                              </p:par>
                              <p:par>
                                <p:cTn id="42" presetID="9" presetClass="emph" presetSubtype="0" grpId="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3" grpId="0" animBg="1"/>
      <p:bldP spid="4" grpId="0" animBg="1"/>
      <p:bldP spid="4" grpId="1" animBg="1"/>
      <p:bldP spid="5" grpId="0" animBg="1"/>
      <p:bldP spid="5" grpId="1" animBg="1"/>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966"/>
            <a:ext cx="9144000" cy="5143500"/>
          </a:xfrm>
          <a:prstGeom prst="rect">
            <a:avLst/>
          </a:prstGeom>
          <a:noFill/>
          <a:ln>
            <a:noFill/>
          </a:ln>
        </p:spPr>
      </p:pic>
      <p:pic>
        <p:nvPicPr>
          <p:cNvPr id="17" name="Picture 2"/>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4500"/>
                    </a14:imgEffect>
                  </a14:imgLayer>
                </a14:imgProps>
              </a:ext>
              <a:ext uri="{28A0092B-C50C-407E-A947-70E740481C1C}">
                <a14:useLocalDpi xmlns:a14="http://schemas.microsoft.com/office/drawing/2010/main" val="0"/>
              </a:ext>
            </a:extLst>
          </a:blip>
          <a:srcRect/>
          <a:stretch>
            <a:fillRect/>
          </a:stretch>
        </p:blipFill>
        <p:spPr bwMode="auto">
          <a:xfrm>
            <a:off x="6924326" y="4588205"/>
            <a:ext cx="2219674" cy="555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9" name="18 Grupo"/>
          <p:cNvGrpSpPr/>
          <p:nvPr/>
        </p:nvGrpSpPr>
        <p:grpSpPr>
          <a:xfrm>
            <a:off x="107504" y="0"/>
            <a:ext cx="4456572" cy="5143500"/>
            <a:chOff x="251520" y="195486"/>
            <a:chExt cx="4205052" cy="4752528"/>
          </a:xfrm>
          <a:scene3d>
            <a:camera prst="orthographicFront"/>
            <a:lightRig rig="flat" dir="t">
              <a:rot lat="0" lon="0" rev="8400000"/>
            </a:lightRig>
          </a:scene3d>
        </p:grpSpPr>
        <p:sp>
          <p:nvSpPr>
            <p:cNvPr id="20"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Rectángulo redondeado"/>
            <p:cNvSpPr/>
            <p:nvPr/>
          </p:nvSpPr>
          <p:spPr>
            <a:xfrm>
              <a:off x="1872707" y="1922686"/>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Rectángulo redondeado"/>
            <p:cNvSpPr/>
            <p:nvPr/>
          </p:nvSpPr>
          <p:spPr>
            <a:xfrm rot="5215465">
              <a:off x="3203870" y="1105489"/>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Rectángulo redondeado"/>
            <p:cNvSpPr/>
            <p:nvPr/>
          </p:nvSpPr>
          <p:spPr>
            <a:xfrm rot="5621285">
              <a:off x="3538849" y="300170"/>
              <a:ext cx="909053"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Rectángulo redondeado"/>
            <p:cNvSpPr/>
            <p:nvPr/>
          </p:nvSpPr>
          <p:spPr>
            <a:xfrm>
              <a:off x="1062114" y="1377255"/>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Rectángulo redondeado"/>
            <p:cNvSpPr/>
            <p:nvPr/>
          </p:nvSpPr>
          <p:spPr>
            <a:xfrm>
              <a:off x="298782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5" name="64 Grupo"/>
          <p:cNvGrpSpPr/>
          <p:nvPr/>
        </p:nvGrpSpPr>
        <p:grpSpPr>
          <a:xfrm flipH="1">
            <a:off x="4572000" y="0"/>
            <a:ext cx="4456572" cy="5143500"/>
            <a:chOff x="251520" y="195486"/>
            <a:chExt cx="4205052" cy="4752528"/>
          </a:xfrm>
          <a:scene3d>
            <a:camera prst="orthographicFront"/>
            <a:lightRig rig="flat" dir="t"/>
          </a:scene3d>
        </p:grpSpPr>
        <p:sp>
          <p:nvSpPr>
            <p:cNvPr id="66"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Rectángulo redondeado"/>
            <p:cNvSpPr/>
            <p:nvPr/>
          </p:nvSpPr>
          <p:spPr>
            <a:xfrm>
              <a:off x="1872707" y="1922686"/>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Rectángulo redondeado"/>
            <p:cNvSpPr/>
            <p:nvPr/>
          </p:nvSpPr>
          <p:spPr>
            <a:xfrm rot="5215465">
              <a:off x="3203870" y="1105489"/>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Rectángulo redondeado"/>
            <p:cNvSpPr/>
            <p:nvPr/>
          </p:nvSpPr>
          <p:spPr>
            <a:xfrm rot="5621285">
              <a:off x="3538849" y="300170"/>
              <a:ext cx="909053"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Rectángulo redondeado"/>
            <p:cNvSpPr/>
            <p:nvPr/>
          </p:nvSpPr>
          <p:spPr>
            <a:xfrm>
              <a:off x="1062114" y="1377255"/>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Rectángulo redondeado"/>
            <p:cNvSpPr/>
            <p:nvPr/>
          </p:nvSpPr>
          <p:spPr>
            <a:xfrm>
              <a:off x="298782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1">
                    <a:tint val="66000"/>
                    <a:satMod val="160000"/>
                    <a:alpha val="45000"/>
                  </a:schemeClr>
                </a:gs>
                <a:gs pos="50000">
                  <a:schemeClr val="accent1">
                    <a:tint val="44500"/>
                    <a:satMod val="160000"/>
                    <a:alpha val="33000"/>
                  </a:schemeClr>
                </a:gs>
                <a:gs pos="97000">
                  <a:schemeClr val="accent1">
                    <a:tint val="23500"/>
                    <a:satMod val="160000"/>
                    <a:alpha val="51000"/>
                  </a:schemeClr>
                </a:gs>
              </a:gsLst>
              <a:lin ang="5400000" scaled="0"/>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2286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0" name="49 Rectángulo"/>
          <p:cNvSpPr/>
          <p:nvPr/>
        </p:nvSpPr>
        <p:spPr>
          <a:xfrm>
            <a:off x="6360" y="0"/>
            <a:ext cx="9137640" cy="5143500"/>
          </a:xfrm>
          <a:prstGeom prst="rect">
            <a:avLst/>
          </a:prstGeom>
          <a:gradFill>
            <a:gsLst>
              <a:gs pos="7000">
                <a:schemeClr val="accent6">
                  <a:lumMod val="20000"/>
                  <a:lumOff val="80000"/>
                </a:schemeClr>
              </a:gs>
              <a:gs pos="24000">
                <a:srgbClr val="B05408">
                  <a:lumMod val="56000"/>
                  <a:lumOff val="44000"/>
                </a:srgbClr>
              </a:gs>
              <a:gs pos="54000">
                <a:schemeClr val="accent6">
                  <a:lumMod val="20000"/>
                  <a:lumOff val="80000"/>
                </a:schemeClr>
              </a:gs>
              <a:gs pos="85001">
                <a:srgbClr val="F79D3B">
                  <a:lumMod val="95000"/>
                </a:srgbClr>
              </a:gs>
              <a:gs pos="100000">
                <a:schemeClr val="accent6">
                  <a:lumMod val="20000"/>
                  <a:lumOff val="80000"/>
                </a:schemeClr>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2863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17"/>
                                        </p:tgtEl>
                                        <p:attrNameLst>
                                          <p:attrName>style.visibility</p:attrName>
                                        </p:attrNameLst>
                                      </p:cBhvr>
                                      <p:to>
                                        <p:strVal val="visible"/>
                                      </p:to>
                                    </p:set>
                                    <p:anim calcmode="lin" valueType="num">
                                      <p:cBhvr>
                                        <p:cTn id="7" dur="2250" fill="hold"/>
                                        <p:tgtEl>
                                          <p:spTgt spid="17"/>
                                        </p:tgtEl>
                                        <p:attrNameLst>
                                          <p:attrName>ppt_w</p:attrName>
                                        </p:attrNameLst>
                                      </p:cBhvr>
                                      <p:tavLst>
                                        <p:tav tm="0">
                                          <p:val>
                                            <p:fltVal val="0"/>
                                          </p:val>
                                        </p:tav>
                                        <p:tav tm="100000">
                                          <p:val>
                                            <p:strVal val="#ppt_w"/>
                                          </p:val>
                                        </p:tav>
                                      </p:tavLst>
                                    </p:anim>
                                    <p:anim calcmode="lin" valueType="num">
                                      <p:cBhvr>
                                        <p:cTn id="8" dur="2250" fill="hold"/>
                                        <p:tgtEl>
                                          <p:spTgt spid="17"/>
                                        </p:tgtEl>
                                        <p:attrNameLst>
                                          <p:attrName>ppt_h</p:attrName>
                                        </p:attrNameLst>
                                      </p:cBhvr>
                                      <p:tavLst>
                                        <p:tav tm="0">
                                          <p:val>
                                            <p:fltVal val="0"/>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arn(outVertical)">
                                      <p:cBhvr>
                                        <p:cTn id="11" dur="3250"/>
                                        <p:tgtEl>
                                          <p:spTgt spid="18"/>
                                        </p:tgtEl>
                                      </p:cBhvr>
                                    </p:animEffect>
                                  </p:childTnLst>
                                </p:cTn>
                              </p:par>
                              <p:par>
                                <p:cTn id="12" presetID="23" presetClass="entr" presetSubtype="28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3250" fill="hold"/>
                                        <p:tgtEl>
                                          <p:spTgt spid="18"/>
                                        </p:tgtEl>
                                        <p:attrNameLst>
                                          <p:attrName>ppt_w</p:attrName>
                                        </p:attrNameLst>
                                      </p:cBhvr>
                                      <p:tavLst>
                                        <p:tav tm="0">
                                          <p:val>
                                            <p:strVal val="4/3*#ppt_w"/>
                                          </p:val>
                                        </p:tav>
                                        <p:tav tm="100000">
                                          <p:val>
                                            <p:strVal val="#ppt_w"/>
                                          </p:val>
                                        </p:tav>
                                      </p:tavLst>
                                    </p:anim>
                                    <p:anim calcmode="lin" valueType="num">
                                      <p:cBhvr>
                                        <p:cTn id="15" dur="3250" fill="hold"/>
                                        <p:tgtEl>
                                          <p:spTgt spid="18"/>
                                        </p:tgtEl>
                                        <p:attrNameLst>
                                          <p:attrName>ppt_h</p:attrName>
                                        </p:attrNameLst>
                                      </p:cBhvr>
                                      <p:tavLst>
                                        <p:tav tm="0">
                                          <p:val>
                                            <p:strVal val="4/3*#ppt_h"/>
                                          </p:val>
                                        </p:tav>
                                        <p:tav tm="100000">
                                          <p:val>
                                            <p:strVal val="#ppt_h"/>
                                          </p:val>
                                        </p:tav>
                                      </p:tavLst>
                                    </p:anim>
                                  </p:childTnLst>
                                </p:cTn>
                              </p:par>
                              <p:par>
                                <p:cTn id="16" presetID="17" presetClass="exit" presetSubtype="8" fill="hold" nodeType="withEffect">
                                  <p:stCondLst>
                                    <p:cond delay="0"/>
                                  </p:stCondLst>
                                  <p:childTnLst>
                                    <p:anim calcmode="lin" valueType="num">
                                      <p:cBhvr>
                                        <p:cTn id="17" dur="3250"/>
                                        <p:tgtEl>
                                          <p:spTgt spid="19"/>
                                        </p:tgtEl>
                                        <p:attrNameLst>
                                          <p:attrName>ppt_x</p:attrName>
                                        </p:attrNameLst>
                                      </p:cBhvr>
                                      <p:tavLst>
                                        <p:tav tm="0">
                                          <p:val>
                                            <p:strVal val="ppt_x"/>
                                          </p:val>
                                        </p:tav>
                                        <p:tav tm="100000">
                                          <p:val>
                                            <p:strVal val="ppt_x-ppt_w/2"/>
                                          </p:val>
                                        </p:tav>
                                      </p:tavLst>
                                    </p:anim>
                                    <p:anim calcmode="lin" valueType="num">
                                      <p:cBhvr>
                                        <p:cTn id="18" dur="3250"/>
                                        <p:tgtEl>
                                          <p:spTgt spid="19"/>
                                        </p:tgtEl>
                                        <p:attrNameLst>
                                          <p:attrName>ppt_y</p:attrName>
                                        </p:attrNameLst>
                                      </p:cBhvr>
                                      <p:tavLst>
                                        <p:tav tm="0">
                                          <p:val>
                                            <p:strVal val="ppt_y"/>
                                          </p:val>
                                        </p:tav>
                                        <p:tav tm="100000">
                                          <p:val>
                                            <p:strVal val="ppt_y"/>
                                          </p:val>
                                        </p:tav>
                                      </p:tavLst>
                                    </p:anim>
                                    <p:anim calcmode="lin" valueType="num">
                                      <p:cBhvr>
                                        <p:cTn id="19" dur="3250"/>
                                        <p:tgtEl>
                                          <p:spTgt spid="19"/>
                                        </p:tgtEl>
                                        <p:attrNameLst>
                                          <p:attrName>ppt_w</p:attrName>
                                        </p:attrNameLst>
                                      </p:cBhvr>
                                      <p:tavLst>
                                        <p:tav tm="0">
                                          <p:val>
                                            <p:strVal val="ppt_w"/>
                                          </p:val>
                                        </p:tav>
                                        <p:tav tm="100000">
                                          <p:val>
                                            <p:fltVal val="0"/>
                                          </p:val>
                                        </p:tav>
                                      </p:tavLst>
                                    </p:anim>
                                    <p:anim calcmode="lin" valueType="num">
                                      <p:cBhvr>
                                        <p:cTn id="20" dur="3250"/>
                                        <p:tgtEl>
                                          <p:spTgt spid="19"/>
                                        </p:tgtEl>
                                        <p:attrNameLst>
                                          <p:attrName>ppt_h</p:attrName>
                                        </p:attrNameLst>
                                      </p:cBhvr>
                                      <p:tavLst>
                                        <p:tav tm="0">
                                          <p:val>
                                            <p:strVal val="ppt_h"/>
                                          </p:val>
                                        </p:tav>
                                        <p:tav tm="100000">
                                          <p:val>
                                            <p:strVal val="ppt_h"/>
                                          </p:val>
                                        </p:tav>
                                      </p:tavLst>
                                    </p:anim>
                                    <p:set>
                                      <p:cBhvr>
                                        <p:cTn id="21" dur="1" fill="hold">
                                          <p:stCondLst>
                                            <p:cond delay="3249"/>
                                          </p:stCondLst>
                                        </p:cTn>
                                        <p:tgtEl>
                                          <p:spTgt spid="19"/>
                                        </p:tgtEl>
                                        <p:attrNameLst>
                                          <p:attrName>style.visibility</p:attrName>
                                        </p:attrNameLst>
                                      </p:cBhvr>
                                      <p:to>
                                        <p:strVal val="hidden"/>
                                      </p:to>
                                    </p:set>
                                  </p:childTnLst>
                                </p:cTn>
                              </p:par>
                              <p:par>
                                <p:cTn id="22" presetID="17" presetClass="exit" presetSubtype="2" fill="hold" nodeType="withEffect">
                                  <p:stCondLst>
                                    <p:cond delay="0"/>
                                  </p:stCondLst>
                                  <p:childTnLst>
                                    <p:anim calcmode="lin" valueType="num">
                                      <p:cBhvr>
                                        <p:cTn id="23" dur="3250"/>
                                        <p:tgtEl>
                                          <p:spTgt spid="65"/>
                                        </p:tgtEl>
                                        <p:attrNameLst>
                                          <p:attrName>ppt_x</p:attrName>
                                        </p:attrNameLst>
                                      </p:cBhvr>
                                      <p:tavLst>
                                        <p:tav tm="0">
                                          <p:val>
                                            <p:strVal val="ppt_x"/>
                                          </p:val>
                                        </p:tav>
                                        <p:tav tm="100000">
                                          <p:val>
                                            <p:strVal val="ppt_x+ppt_w/2"/>
                                          </p:val>
                                        </p:tav>
                                      </p:tavLst>
                                    </p:anim>
                                    <p:anim calcmode="lin" valueType="num">
                                      <p:cBhvr>
                                        <p:cTn id="24" dur="3250"/>
                                        <p:tgtEl>
                                          <p:spTgt spid="65"/>
                                        </p:tgtEl>
                                        <p:attrNameLst>
                                          <p:attrName>ppt_y</p:attrName>
                                        </p:attrNameLst>
                                      </p:cBhvr>
                                      <p:tavLst>
                                        <p:tav tm="0">
                                          <p:val>
                                            <p:strVal val="ppt_y"/>
                                          </p:val>
                                        </p:tav>
                                        <p:tav tm="100000">
                                          <p:val>
                                            <p:strVal val="ppt_y"/>
                                          </p:val>
                                        </p:tav>
                                      </p:tavLst>
                                    </p:anim>
                                    <p:anim calcmode="lin" valueType="num">
                                      <p:cBhvr>
                                        <p:cTn id="25" dur="3250"/>
                                        <p:tgtEl>
                                          <p:spTgt spid="65"/>
                                        </p:tgtEl>
                                        <p:attrNameLst>
                                          <p:attrName>ppt_w</p:attrName>
                                        </p:attrNameLst>
                                      </p:cBhvr>
                                      <p:tavLst>
                                        <p:tav tm="0">
                                          <p:val>
                                            <p:strVal val="ppt_w"/>
                                          </p:val>
                                        </p:tav>
                                        <p:tav tm="100000">
                                          <p:val>
                                            <p:fltVal val="0"/>
                                          </p:val>
                                        </p:tav>
                                      </p:tavLst>
                                    </p:anim>
                                    <p:anim calcmode="lin" valueType="num">
                                      <p:cBhvr>
                                        <p:cTn id="26" dur="3250"/>
                                        <p:tgtEl>
                                          <p:spTgt spid="65"/>
                                        </p:tgtEl>
                                        <p:attrNameLst>
                                          <p:attrName>ppt_h</p:attrName>
                                        </p:attrNameLst>
                                      </p:cBhvr>
                                      <p:tavLst>
                                        <p:tav tm="0">
                                          <p:val>
                                            <p:strVal val="ppt_h"/>
                                          </p:val>
                                        </p:tav>
                                        <p:tav tm="100000">
                                          <p:val>
                                            <p:strVal val="ppt_h"/>
                                          </p:val>
                                        </p:tav>
                                      </p:tavLst>
                                    </p:anim>
                                    <p:set>
                                      <p:cBhvr>
                                        <p:cTn id="27" dur="1" fill="hold">
                                          <p:stCondLst>
                                            <p:cond delay="3249"/>
                                          </p:stCondLst>
                                        </p:cTn>
                                        <p:tgtEl>
                                          <p:spTgt spid="65"/>
                                        </p:tgtEl>
                                        <p:attrNameLst>
                                          <p:attrName>style.visibility</p:attrName>
                                        </p:attrNameLst>
                                      </p:cBhvr>
                                      <p:to>
                                        <p:strVal val="hidden"/>
                                      </p:to>
                                    </p:set>
                                  </p:childTnLst>
                                </p:cTn>
                              </p:par>
                              <p:par>
                                <p:cTn id="28" presetID="9" presetClass="emph" presetSubtype="0" grpId="0" nodeType="withEffect">
                                  <p:stCondLst>
                                    <p:cond delay="0"/>
                                  </p:stCondLst>
                                  <p:childTnLst>
                                    <p:set>
                                      <p:cBhvr rctx="PPT">
                                        <p:cTn id="29" dur="indefinite"/>
                                        <p:tgtEl>
                                          <p:spTgt spid="50"/>
                                        </p:tgtEl>
                                        <p:attrNameLst>
                                          <p:attrName>style.opacity</p:attrName>
                                        </p:attrNameLst>
                                      </p:cBhvr>
                                      <p:to>
                                        <p:strVal val="0"/>
                                      </p:to>
                                    </p:set>
                                    <p:animEffect filter="image" prLst="opacity: 0">
                                      <p:cBhvr rctx="IE">
                                        <p:cTn id="30" dur="indefinite"/>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2325</TotalTime>
  <Words>1109</Words>
  <Application>Microsoft Office PowerPoint</Application>
  <PresentationFormat>Presentación en pantalla (16:9)</PresentationFormat>
  <Paragraphs>70</Paragraphs>
  <Slides>63</Slides>
  <Notes>10</Notes>
  <HiddenSlides>0</HiddenSlides>
  <MMClips>1</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2018-02-13T18:22:20Z</dcterms:created>
  <dcterms:modified xsi:type="dcterms:W3CDTF">2018-02-26T00:17:38Z</dcterms:modified>
</cp:coreProperties>
</file>