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4" r:id="rId3"/>
    <p:sldId id="307" r:id="rId4"/>
    <p:sldId id="287" r:id="rId5"/>
    <p:sldId id="302" r:id="rId6"/>
    <p:sldId id="308" r:id="rId7"/>
    <p:sldId id="264" r:id="rId8"/>
    <p:sldId id="275" r:id="rId9"/>
    <p:sldId id="309" r:id="rId10"/>
    <p:sldId id="257" r:id="rId11"/>
    <p:sldId id="278" r:id="rId12"/>
    <p:sldId id="310" r:id="rId13"/>
    <p:sldId id="272" r:id="rId14"/>
    <p:sldId id="258" r:id="rId15"/>
    <p:sldId id="311" r:id="rId16"/>
    <p:sldId id="270" r:id="rId17"/>
    <p:sldId id="265" r:id="rId18"/>
    <p:sldId id="312" r:id="rId19"/>
    <p:sldId id="273" r:id="rId20"/>
    <p:sldId id="259" r:id="rId21"/>
    <p:sldId id="313" r:id="rId22"/>
    <p:sldId id="277" r:id="rId23"/>
    <p:sldId id="260" r:id="rId24"/>
    <p:sldId id="314" r:id="rId25"/>
    <p:sldId id="274" r:id="rId26"/>
    <p:sldId id="261" r:id="rId27"/>
    <p:sldId id="315" r:id="rId28"/>
    <p:sldId id="279" r:id="rId29"/>
    <p:sldId id="263" r:id="rId30"/>
    <p:sldId id="281" r:id="rId31"/>
    <p:sldId id="266" r:id="rId32"/>
    <p:sldId id="288" r:id="rId33"/>
    <p:sldId id="267" r:id="rId34"/>
    <p:sldId id="283" r:id="rId35"/>
    <p:sldId id="268" r:id="rId36"/>
    <p:sldId id="269" r:id="rId37"/>
    <p:sldId id="296" r:id="rId38"/>
    <p:sldId id="295" r:id="rId39"/>
    <p:sldId id="305" r:id="rId40"/>
    <p:sldId id="304" r:id="rId41"/>
    <p:sldId id="297" r:id="rId42"/>
    <p:sldId id="306" r:id="rId4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Y0mc/xkG4jMgBol4rUwOnA" hashData="wYfxeohoo3gbagK/gaDclVZn3d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5194C"/>
    <a:srgbClr val="FF6600"/>
    <a:srgbClr val="CC3399"/>
    <a:srgbClr val="E6B3FF"/>
    <a:srgbClr val="FF33CC"/>
    <a:srgbClr val="4C3100"/>
    <a:srgbClr val="CC66FF"/>
    <a:srgbClr val="6D4B5C"/>
    <a:srgbClr val="FCBADB"/>
    <a:srgbClr val="A1399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1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1766977-96E9-4C2E-ABE8-634A316D7902}" type="datetimeFigureOut">
              <a:rPr lang="es-PE" smtClean="0"/>
              <a:pPr/>
              <a:t>17/05/2017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A7E622C-11DA-41CC-8F56-F56CD1712AC2}"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1766977-96E9-4C2E-ABE8-634A316D7902}" type="datetimeFigureOut">
              <a:rPr lang="es-PE" smtClean="0"/>
              <a:pPr/>
              <a:t>17/05/2017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A7E622C-11DA-41CC-8F56-F56CD1712AC2}"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1766977-96E9-4C2E-ABE8-634A316D7902}" type="datetimeFigureOut">
              <a:rPr lang="es-PE" smtClean="0"/>
              <a:pPr/>
              <a:t>17/05/2017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A7E622C-11DA-41CC-8F56-F56CD1712AC2}"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1766977-96E9-4C2E-ABE8-634A316D7902}" type="datetimeFigureOut">
              <a:rPr lang="es-PE" smtClean="0"/>
              <a:pPr/>
              <a:t>17/05/2017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A7E622C-11DA-41CC-8F56-F56CD1712AC2}"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1766977-96E9-4C2E-ABE8-634A316D7902}" type="datetimeFigureOut">
              <a:rPr lang="es-PE" smtClean="0"/>
              <a:pPr/>
              <a:t>17/05/2017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FA7E622C-11DA-41CC-8F56-F56CD1712AC2}"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1766977-96E9-4C2E-ABE8-634A316D7902}" type="datetimeFigureOut">
              <a:rPr lang="es-PE" smtClean="0"/>
              <a:pPr/>
              <a:t>17/05/2017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FA7E622C-11DA-41CC-8F56-F56CD1712AC2}"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1766977-96E9-4C2E-ABE8-634A316D7902}" type="datetimeFigureOut">
              <a:rPr lang="es-PE" smtClean="0"/>
              <a:pPr/>
              <a:t>17/05/2017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FA7E622C-11DA-41CC-8F56-F56CD1712AC2}"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1766977-96E9-4C2E-ABE8-634A316D7902}" type="datetimeFigureOut">
              <a:rPr lang="es-PE" smtClean="0"/>
              <a:pPr/>
              <a:t>17/05/2017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A7E622C-11DA-41CC-8F56-F56CD1712AC2}"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1766977-96E9-4C2E-ABE8-634A316D7902}" type="datetimeFigureOut">
              <a:rPr lang="es-PE" smtClean="0"/>
              <a:pPr/>
              <a:t>17/05/2017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A7E622C-11DA-41CC-8F56-F56CD1712AC2}"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1766977-96E9-4C2E-ABE8-634A316D7902}" type="datetimeFigureOut">
              <a:rPr lang="es-PE" smtClean="0"/>
              <a:pPr/>
              <a:t>17/05/2017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A7E622C-11DA-41CC-8F56-F56CD1712AC2}"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1766977-96E9-4C2E-ABE8-634A316D7902}" type="datetimeFigureOut">
              <a:rPr lang="es-PE" smtClean="0"/>
              <a:pPr/>
              <a:t>17/05/2017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A7E622C-11DA-41CC-8F56-F56CD1712AC2}"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1766977-96E9-4C2E-ABE8-634A316D7902}" type="datetimeFigureOut">
              <a:rPr lang="es-PE" smtClean="0"/>
              <a:pPr/>
              <a:t>17/05/2017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A7E622C-11DA-41CC-8F56-F56CD1712AC2}"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s://mejorconsalud.com/alimentos-que-ayudan-a-traar-la-piel-seca" TargetMode="External"/><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41.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6.png"/><Relationship Id="rId18" Type="http://schemas.openxmlformats.org/officeDocument/2006/relationships/image" Target="../media/image5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2.png"/><Relationship Id="rId11" Type="http://schemas.openxmlformats.org/officeDocument/2006/relationships/image" Target="../media/image55.png"/><Relationship Id="rId5" Type="http://schemas.openxmlformats.org/officeDocument/2006/relationships/hyperlink" Target="http://www.mispps.com/" TargetMode="External"/><Relationship Id="rId15" Type="http://schemas.openxmlformats.org/officeDocument/2006/relationships/image" Target="../media/image57.png"/><Relationship Id="rId10" Type="http://schemas.openxmlformats.org/officeDocument/2006/relationships/hyperlink" Target="https://www.facebook.com/mispps" TargetMode="External"/><Relationship Id="rId4" Type="http://schemas.openxmlformats.org/officeDocument/2006/relationships/image" Target="../media/image51.png"/><Relationship Id="rId9" Type="http://schemas.openxmlformats.org/officeDocument/2006/relationships/image" Target="../media/image5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5194C"/>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flores-de-bach.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12" name="11 Lágrima"/>
          <p:cNvSpPr/>
          <p:nvPr/>
        </p:nvSpPr>
        <p:spPr>
          <a:xfrm rot="8068511">
            <a:off x="1930428" y="-1034781"/>
            <a:ext cx="5266987" cy="5148730"/>
          </a:xfrm>
          <a:prstGeom prst="teardrop">
            <a:avLst>
              <a:gd name="adj" fmla="val 113232"/>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057320">
            <a:off x="2128112" y="-530748"/>
            <a:ext cx="4973171" cy="4898930"/>
          </a:xfrm>
          <a:prstGeom prst="teardrop">
            <a:avLst>
              <a:gd name="adj" fmla="val 112609"/>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038588">
            <a:off x="2321841" y="-138651"/>
            <a:ext cx="4588053" cy="4453724"/>
          </a:xfrm>
          <a:prstGeom prst="teardrop">
            <a:avLst>
              <a:gd name="adj" fmla="val 117206"/>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027906">
            <a:off x="2434034" y="291788"/>
            <a:ext cx="4382809" cy="4202733"/>
          </a:xfrm>
          <a:prstGeom prst="teardrop">
            <a:avLst>
              <a:gd name="adj" fmla="val 112018"/>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061781">
            <a:off x="2621500" y="737833"/>
            <a:ext cx="4013408" cy="3917407"/>
          </a:xfrm>
          <a:prstGeom prst="teardrop">
            <a:avLst>
              <a:gd name="adj" fmla="val 113266"/>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8097540">
            <a:off x="2856010" y="1233251"/>
            <a:ext cx="3537373" cy="3534408"/>
          </a:xfrm>
          <a:prstGeom prst="teardrop">
            <a:avLst>
              <a:gd name="adj" fmla="val 115215"/>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078245">
            <a:off x="3049617" y="1730128"/>
            <a:ext cx="3151644" cy="3112005"/>
          </a:xfrm>
          <a:prstGeom prst="teardrop">
            <a:avLst>
              <a:gd name="adj" fmla="val 117348"/>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8060896">
            <a:off x="3180151" y="2108490"/>
            <a:ext cx="2883641" cy="2809081"/>
          </a:xfrm>
          <a:prstGeom prst="teardrop">
            <a:avLst>
              <a:gd name="adj" fmla="val 118062"/>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014863">
            <a:off x="3305821" y="2494655"/>
            <a:ext cx="2639234" cy="2511643"/>
          </a:xfrm>
          <a:prstGeom prst="teardrop">
            <a:avLst>
              <a:gd name="adj" fmla="val 114854"/>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8030542">
            <a:off x="3457043" y="2783850"/>
            <a:ext cx="2346079" cy="2266019"/>
          </a:xfrm>
          <a:prstGeom prst="teardrop">
            <a:avLst>
              <a:gd name="adj" fmla="val 117696"/>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482" name="Picture 2" descr="Rendered Image"/>
          <p:cNvPicPr>
            <a:picLocks noChangeAspect="1" noChangeArrowheads="1"/>
          </p:cNvPicPr>
          <p:nvPr/>
        </p:nvPicPr>
        <p:blipFill>
          <a:blip r:embed="rId4">
            <a:lum bright="-40000" contrast="40000"/>
          </a:blip>
          <a:srcRect/>
          <a:stretch>
            <a:fillRect/>
          </a:stretch>
        </p:blipFill>
        <p:spPr bwMode="auto">
          <a:xfrm>
            <a:off x="642910" y="4357700"/>
            <a:ext cx="2350754" cy="385762"/>
          </a:xfrm>
          <a:prstGeom prst="rect">
            <a:avLst/>
          </a:prstGeom>
          <a:noFill/>
        </p:spPr>
      </p:pic>
      <p:pic>
        <p:nvPicPr>
          <p:cNvPr id="25" name="24 Imagen" descr="flores-de-bach.jpg"/>
          <p:cNvPicPr>
            <a:picLocks noGrp="1" noChangeAspect="1"/>
          </p:cNvPicPr>
          <p:nvPr isPhoto="1"/>
        </p:nvPicPr>
        <p:blipFill>
          <a:blip r:embed="rId3">
            <a:lum/>
          </a:blip>
          <a:stretch>
            <a:fillRect/>
          </a:stretch>
        </p:blipFill>
        <p:spPr>
          <a:xfrm>
            <a:off x="0" y="-1143026"/>
            <a:ext cx="9144000" cy="6429402"/>
          </a:xfrm>
          <a:prstGeom prst="rect">
            <a:avLst/>
          </a:prstGeom>
          <a:noFill/>
          <a:ln>
            <a:noFill/>
          </a:ln>
          <a:effectLst>
            <a:reflection blurRad="6350" stA="52000" endA="300" endPos="35000" dir="5400000" sy="-100000" algn="bl" rotWithShape="0"/>
          </a:effectLst>
        </p:spPr>
      </p:pic>
      <p:pic>
        <p:nvPicPr>
          <p:cNvPr id="26" name="25 Imagen" descr="94791aea2003723770e6cfce31090633f6be0044da39a3ee5e6b4b0d3255bfef95601890afd80709da39a3ee5e6b4b0d3255bfef95601890afd807096ddcd52fabddec52f5340bb896e58ccd.gif"/>
          <p:cNvPicPr>
            <a:picLocks noChangeAspect="1"/>
          </p:cNvPicPr>
          <p:nvPr/>
        </p:nvPicPr>
        <p:blipFill>
          <a:blip r:embed="rId5"/>
          <a:stretch>
            <a:fillRect/>
          </a:stretch>
        </p:blipFill>
        <p:spPr>
          <a:xfrm>
            <a:off x="5715008" y="285734"/>
            <a:ext cx="1562100" cy="685800"/>
          </a:xfrm>
          <a:prstGeom prst="rect">
            <a:avLst/>
          </a:prstGeom>
        </p:spPr>
      </p:pic>
      <p:pic>
        <p:nvPicPr>
          <p:cNvPr id="27" name="26 Imagen" descr="58cc2853545d26881ef8afc585cee6bfc6b6aaa1da39a3ee5e6b4b0d3255bfef95601890afd80709da39a3ee5e6b4b0d3255bfef95601890afd807096ddcd52fabddec52f5340bb896e58ccd.gif"/>
          <p:cNvPicPr>
            <a:picLocks noChangeAspect="1"/>
          </p:cNvPicPr>
          <p:nvPr/>
        </p:nvPicPr>
        <p:blipFill>
          <a:blip r:embed="rId6"/>
          <a:stretch>
            <a:fillRect/>
          </a:stretch>
        </p:blipFill>
        <p:spPr>
          <a:xfrm>
            <a:off x="3752850" y="1214428"/>
            <a:ext cx="5391150" cy="733425"/>
          </a:xfrm>
          <a:prstGeom prst="rect">
            <a:avLst/>
          </a:prstGeom>
        </p:spPr>
      </p:pic>
    </p:spTree>
  </p:cSld>
  <p:clrMapOvr>
    <a:masterClrMapping/>
  </p:clrMapOvr>
  <p:transition advTm="33000">
    <p:sndAc>
      <p:stSnd loop="1">
        <p:snd r:embed="rId2" name="A_New_Day_-_Ernesto_Cortazar_mp3cu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0"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animEffect transition="in" filter="wedge">
                                      <p:cBhvr>
                                        <p:cTn id="9" dur="12000"/>
                                        <p:tgtEl>
                                          <p:spTgt spid="12"/>
                                        </p:tgtEl>
                                      </p:cBhvr>
                                    </p:animEffect>
                                  </p:childTnLst>
                                </p:cTn>
                              </p:par>
                              <p:par>
                                <p:cTn id="10" presetID="20"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edge">
                                      <p:cBhvr>
                                        <p:cTn id="12" dur="11000"/>
                                        <p:tgtEl>
                                          <p:spTgt spid="13"/>
                                        </p:tgtEl>
                                      </p:cBhvr>
                                    </p:animEffect>
                                  </p:childTnLst>
                                </p:cTn>
                              </p:par>
                              <p:par>
                                <p:cTn id="13" presetID="20"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edge">
                                      <p:cBhvr>
                                        <p:cTn id="15" dur="10000"/>
                                        <p:tgtEl>
                                          <p:spTgt spid="14"/>
                                        </p:tgtEl>
                                      </p:cBhvr>
                                    </p:animEffect>
                                  </p:childTnLst>
                                </p:cTn>
                              </p:par>
                              <p:par>
                                <p:cTn id="16" presetID="20"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edge">
                                      <p:cBhvr>
                                        <p:cTn id="18" dur="9000"/>
                                        <p:tgtEl>
                                          <p:spTgt spid="15"/>
                                        </p:tgtEl>
                                      </p:cBhvr>
                                    </p:animEffect>
                                  </p:childTnLst>
                                </p:cTn>
                              </p:par>
                              <p:par>
                                <p:cTn id="19" presetID="20"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edge">
                                      <p:cBhvr>
                                        <p:cTn id="21" dur="8000"/>
                                        <p:tgtEl>
                                          <p:spTgt spid="16"/>
                                        </p:tgtEl>
                                      </p:cBhvr>
                                    </p:animEffect>
                                  </p:childTnLst>
                                </p:cTn>
                              </p:par>
                              <p:par>
                                <p:cTn id="22" presetID="20"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edge">
                                      <p:cBhvr>
                                        <p:cTn id="24" dur="7000"/>
                                        <p:tgtEl>
                                          <p:spTgt spid="17"/>
                                        </p:tgtEl>
                                      </p:cBhvr>
                                    </p:animEffect>
                                  </p:childTnLst>
                                </p:cTn>
                              </p:par>
                              <p:par>
                                <p:cTn id="25" presetID="20"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edge">
                                      <p:cBhvr>
                                        <p:cTn id="27" dur="6000"/>
                                        <p:tgtEl>
                                          <p:spTgt spid="18"/>
                                        </p:tgtEl>
                                      </p:cBhvr>
                                    </p:animEffect>
                                  </p:childTnLst>
                                </p:cTn>
                              </p:par>
                              <p:par>
                                <p:cTn id="28" presetID="20"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edge">
                                      <p:cBhvr>
                                        <p:cTn id="30" dur="5000"/>
                                        <p:tgtEl>
                                          <p:spTgt spid="19"/>
                                        </p:tgtEl>
                                      </p:cBhvr>
                                    </p:animEffect>
                                  </p:childTnLst>
                                </p:cTn>
                              </p:par>
                              <p:par>
                                <p:cTn id="31" presetID="20" presetClass="entr" presetSubtype="0"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edge">
                                      <p:cBhvr>
                                        <p:cTn id="33" dur="4000"/>
                                        <p:tgtEl>
                                          <p:spTgt spid="20"/>
                                        </p:tgtEl>
                                      </p:cBhvr>
                                    </p:animEffect>
                                  </p:childTnLst>
                                </p:cTn>
                              </p:par>
                              <p:par>
                                <p:cTn id="34" presetID="20"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edge">
                                      <p:cBhvr>
                                        <p:cTn id="36" dur="3000"/>
                                        <p:tgtEl>
                                          <p:spTgt spid="21"/>
                                        </p:tgtEl>
                                      </p:cBhvr>
                                    </p:animEffect>
                                  </p:childTnLst>
                                </p:cTn>
                              </p:par>
                              <p:par>
                                <p:cTn id="37" presetID="2" presetClass="entr" presetSubtype="1" fill="hold" grpId="1"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0" fill="hold"/>
                                        <p:tgtEl>
                                          <p:spTgt spid="12"/>
                                        </p:tgtEl>
                                        <p:attrNameLst>
                                          <p:attrName>ppt_x</p:attrName>
                                        </p:attrNameLst>
                                      </p:cBhvr>
                                      <p:tavLst>
                                        <p:tav tm="0">
                                          <p:val>
                                            <p:strVal val="#ppt_x"/>
                                          </p:val>
                                        </p:tav>
                                        <p:tav tm="100000">
                                          <p:val>
                                            <p:strVal val="#ppt_x"/>
                                          </p:val>
                                        </p:tav>
                                      </p:tavLst>
                                    </p:anim>
                                    <p:anim calcmode="lin" valueType="num">
                                      <p:cBhvr additive="base">
                                        <p:cTn id="40" dur="5000" fill="hold"/>
                                        <p:tgtEl>
                                          <p:spTgt spid="12"/>
                                        </p:tgtEl>
                                        <p:attrNameLst>
                                          <p:attrName>ppt_y</p:attrName>
                                        </p:attrNameLst>
                                      </p:cBhvr>
                                      <p:tavLst>
                                        <p:tav tm="0">
                                          <p:val>
                                            <p:strVal val="0-#ppt_h/2"/>
                                          </p:val>
                                        </p:tav>
                                        <p:tav tm="100000">
                                          <p:val>
                                            <p:strVal val="#ppt_y"/>
                                          </p:val>
                                        </p:tav>
                                      </p:tavLst>
                                    </p:anim>
                                  </p:childTnLst>
                                </p:cTn>
                              </p:par>
                              <p:par>
                                <p:cTn id="41" presetID="2" presetClass="entr" presetSubtype="1" fill="hold" grpId="1"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0" fill="hold"/>
                                        <p:tgtEl>
                                          <p:spTgt spid="13"/>
                                        </p:tgtEl>
                                        <p:attrNameLst>
                                          <p:attrName>ppt_x</p:attrName>
                                        </p:attrNameLst>
                                      </p:cBhvr>
                                      <p:tavLst>
                                        <p:tav tm="0">
                                          <p:val>
                                            <p:strVal val="#ppt_x"/>
                                          </p:val>
                                        </p:tav>
                                        <p:tav tm="100000">
                                          <p:val>
                                            <p:strVal val="#ppt_x"/>
                                          </p:val>
                                        </p:tav>
                                      </p:tavLst>
                                    </p:anim>
                                    <p:anim calcmode="lin" valueType="num">
                                      <p:cBhvr additive="base">
                                        <p:cTn id="44" dur="5000" fill="hold"/>
                                        <p:tgtEl>
                                          <p:spTgt spid="13"/>
                                        </p:tgtEl>
                                        <p:attrNameLst>
                                          <p:attrName>ppt_y</p:attrName>
                                        </p:attrNameLst>
                                      </p:cBhvr>
                                      <p:tavLst>
                                        <p:tav tm="0">
                                          <p:val>
                                            <p:strVal val="0-#ppt_h/2"/>
                                          </p:val>
                                        </p:tav>
                                        <p:tav tm="100000">
                                          <p:val>
                                            <p:strVal val="#ppt_y"/>
                                          </p:val>
                                        </p:tav>
                                      </p:tavLst>
                                    </p:anim>
                                  </p:childTnLst>
                                </p:cTn>
                              </p:par>
                              <p:par>
                                <p:cTn id="45" presetID="2" presetClass="entr" presetSubtype="1" fill="hold" grpId="1"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0" fill="hold"/>
                                        <p:tgtEl>
                                          <p:spTgt spid="14"/>
                                        </p:tgtEl>
                                        <p:attrNameLst>
                                          <p:attrName>ppt_x</p:attrName>
                                        </p:attrNameLst>
                                      </p:cBhvr>
                                      <p:tavLst>
                                        <p:tav tm="0">
                                          <p:val>
                                            <p:strVal val="#ppt_x"/>
                                          </p:val>
                                        </p:tav>
                                        <p:tav tm="100000">
                                          <p:val>
                                            <p:strVal val="#ppt_x"/>
                                          </p:val>
                                        </p:tav>
                                      </p:tavLst>
                                    </p:anim>
                                    <p:anim calcmode="lin" valueType="num">
                                      <p:cBhvr additive="base">
                                        <p:cTn id="48" dur="5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grpId="1"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0" fill="hold"/>
                                        <p:tgtEl>
                                          <p:spTgt spid="15"/>
                                        </p:tgtEl>
                                        <p:attrNameLst>
                                          <p:attrName>ppt_x</p:attrName>
                                        </p:attrNameLst>
                                      </p:cBhvr>
                                      <p:tavLst>
                                        <p:tav tm="0">
                                          <p:val>
                                            <p:strVal val="#ppt_x"/>
                                          </p:val>
                                        </p:tav>
                                        <p:tav tm="100000">
                                          <p:val>
                                            <p:strVal val="#ppt_x"/>
                                          </p:val>
                                        </p:tav>
                                      </p:tavLst>
                                    </p:anim>
                                    <p:anim calcmode="lin" valueType="num">
                                      <p:cBhvr additive="base">
                                        <p:cTn id="52" dur="5000" fill="hold"/>
                                        <p:tgtEl>
                                          <p:spTgt spid="15"/>
                                        </p:tgtEl>
                                        <p:attrNameLst>
                                          <p:attrName>ppt_y</p:attrName>
                                        </p:attrNameLst>
                                      </p:cBhvr>
                                      <p:tavLst>
                                        <p:tav tm="0">
                                          <p:val>
                                            <p:strVal val="0-#ppt_h/2"/>
                                          </p:val>
                                        </p:tav>
                                        <p:tav tm="100000">
                                          <p:val>
                                            <p:strVal val="#ppt_y"/>
                                          </p:val>
                                        </p:tav>
                                      </p:tavLst>
                                    </p:anim>
                                  </p:childTnLst>
                                </p:cTn>
                              </p:par>
                              <p:par>
                                <p:cTn id="53" presetID="2" presetClass="entr" presetSubtype="1" fill="hold" grpId="1"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0" fill="hold"/>
                                        <p:tgtEl>
                                          <p:spTgt spid="16"/>
                                        </p:tgtEl>
                                        <p:attrNameLst>
                                          <p:attrName>ppt_x</p:attrName>
                                        </p:attrNameLst>
                                      </p:cBhvr>
                                      <p:tavLst>
                                        <p:tav tm="0">
                                          <p:val>
                                            <p:strVal val="#ppt_x"/>
                                          </p:val>
                                        </p:tav>
                                        <p:tav tm="100000">
                                          <p:val>
                                            <p:strVal val="#ppt_x"/>
                                          </p:val>
                                        </p:tav>
                                      </p:tavLst>
                                    </p:anim>
                                    <p:anim calcmode="lin" valueType="num">
                                      <p:cBhvr additive="base">
                                        <p:cTn id="56" dur="5000" fill="hold"/>
                                        <p:tgtEl>
                                          <p:spTgt spid="16"/>
                                        </p:tgtEl>
                                        <p:attrNameLst>
                                          <p:attrName>ppt_y</p:attrName>
                                        </p:attrNameLst>
                                      </p:cBhvr>
                                      <p:tavLst>
                                        <p:tav tm="0">
                                          <p:val>
                                            <p:strVal val="0-#ppt_h/2"/>
                                          </p:val>
                                        </p:tav>
                                        <p:tav tm="100000">
                                          <p:val>
                                            <p:strVal val="#ppt_y"/>
                                          </p:val>
                                        </p:tav>
                                      </p:tavLst>
                                    </p:anim>
                                  </p:childTnLst>
                                </p:cTn>
                              </p:par>
                              <p:par>
                                <p:cTn id="57" presetID="2" presetClass="entr" presetSubtype="1" fill="hold" grpId="1"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0" fill="hold"/>
                                        <p:tgtEl>
                                          <p:spTgt spid="17"/>
                                        </p:tgtEl>
                                        <p:attrNameLst>
                                          <p:attrName>ppt_x</p:attrName>
                                        </p:attrNameLst>
                                      </p:cBhvr>
                                      <p:tavLst>
                                        <p:tav tm="0">
                                          <p:val>
                                            <p:strVal val="#ppt_x"/>
                                          </p:val>
                                        </p:tav>
                                        <p:tav tm="100000">
                                          <p:val>
                                            <p:strVal val="#ppt_x"/>
                                          </p:val>
                                        </p:tav>
                                      </p:tavLst>
                                    </p:anim>
                                    <p:anim calcmode="lin" valueType="num">
                                      <p:cBhvr additive="base">
                                        <p:cTn id="60" dur="5000" fill="hold"/>
                                        <p:tgtEl>
                                          <p:spTgt spid="17"/>
                                        </p:tgtEl>
                                        <p:attrNameLst>
                                          <p:attrName>ppt_y</p:attrName>
                                        </p:attrNameLst>
                                      </p:cBhvr>
                                      <p:tavLst>
                                        <p:tav tm="0">
                                          <p:val>
                                            <p:strVal val="0-#ppt_h/2"/>
                                          </p:val>
                                        </p:tav>
                                        <p:tav tm="100000">
                                          <p:val>
                                            <p:strVal val="#ppt_y"/>
                                          </p:val>
                                        </p:tav>
                                      </p:tavLst>
                                    </p:anim>
                                  </p:childTnLst>
                                </p:cTn>
                              </p:par>
                              <p:par>
                                <p:cTn id="61" presetID="2" presetClass="entr" presetSubtype="1" fill="hold" grpId="1"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5000" fill="hold"/>
                                        <p:tgtEl>
                                          <p:spTgt spid="18"/>
                                        </p:tgtEl>
                                        <p:attrNameLst>
                                          <p:attrName>ppt_x</p:attrName>
                                        </p:attrNameLst>
                                      </p:cBhvr>
                                      <p:tavLst>
                                        <p:tav tm="0">
                                          <p:val>
                                            <p:strVal val="#ppt_x"/>
                                          </p:val>
                                        </p:tav>
                                        <p:tav tm="100000">
                                          <p:val>
                                            <p:strVal val="#ppt_x"/>
                                          </p:val>
                                        </p:tav>
                                      </p:tavLst>
                                    </p:anim>
                                    <p:anim calcmode="lin" valueType="num">
                                      <p:cBhvr additive="base">
                                        <p:cTn id="64" dur="5000" fill="hold"/>
                                        <p:tgtEl>
                                          <p:spTgt spid="18"/>
                                        </p:tgtEl>
                                        <p:attrNameLst>
                                          <p:attrName>ppt_y</p:attrName>
                                        </p:attrNameLst>
                                      </p:cBhvr>
                                      <p:tavLst>
                                        <p:tav tm="0">
                                          <p:val>
                                            <p:strVal val="0-#ppt_h/2"/>
                                          </p:val>
                                        </p:tav>
                                        <p:tav tm="100000">
                                          <p:val>
                                            <p:strVal val="#ppt_y"/>
                                          </p:val>
                                        </p:tav>
                                      </p:tavLst>
                                    </p:anim>
                                  </p:childTnLst>
                                </p:cTn>
                              </p:par>
                              <p:par>
                                <p:cTn id="65" presetID="2" presetClass="entr" presetSubtype="1" fill="hold" grpId="1"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0" fill="hold"/>
                                        <p:tgtEl>
                                          <p:spTgt spid="19"/>
                                        </p:tgtEl>
                                        <p:attrNameLst>
                                          <p:attrName>ppt_x</p:attrName>
                                        </p:attrNameLst>
                                      </p:cBhvr>
                                      <p:tavLst>
                                        <p:tav tm="0">
                                          <p:val>
                                            <p:strVal val="#ppt_x"/>
                                          </p:val>
                                        </p:tav>
                                        <p:tav tm="100000">
                                          <p:val>
                                            <p:strVal val="#ppt_x"/>
                                          </p:val>
                                        </p:tav>
                                      </p:tavLst>
                                    </p:anim>
                                    <p:anim calcmode="lin" valueType="num">
                                      <p:cBhvr additive="base">
                                        <p:cTn id="68" dur="5000" fill="hold"/>
                                        <p:tgtEl>
                                          <p:spTgt spid="19"/>
                                        </p:tgtEl>
                                        <p:attrNameLst>
                                          <p:attrName>ppt_y</p:attrName>
                                        </p:attrNameLst>
                                      </p:cBhvr>
                                      <p:tavLst>
                                        <p:tav tm="0">
                                          <p:val>
                                            <p:strVal val="0-#ppt_h/2"/>
                                          </p:val>
                                        </p:tav>
                                        <p:tav tm="100000">
                                          <p:val>
                                            <p:strVal val="#ppt_y"/>
                                          </p:val>
                                        </p:tav>
                                      </p:tavLst>
                                    </p:anim>
                                  </p:childTnLst>
                                </p:cTn>
                              </p:par>
                              <p:par>
                                <p:cTn id="69" presetID="2" presetClass="entr" presetSubtype="1" fill="hold" grpId="1"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5000" fill="hold"/>
                                        <p:tgtEl>
                                          <p:spTgt spid="20"/>
                                        </p:tgtEl>
                                        <p:attrNameLst>
                                          <p:attrName>ppt_x</p:attrName>
                                        </p:attrNameLst>
                                      </p:cBhvr>
                                      <p:tavLst>
                                        <p:tav tm="0">
                                          <p:val>
                                            <p:strVal val="#ppt_x"/>
                                          </p:val>
                                        </p:tav>
                                        <p:tav tm="100000">
                                          <p:val>
                                            <p:strVal val="#ppt_x"/>
                                          </p:val>
                                        </p:tav>
                                      </p:tavLst>
                                    </p:anim>
                                    <p:anim calcmode="lin" valueType="num">
                                      <p:cBhvr additive="base">
                                        <p:cTn id="72" dur="5000" fill="hold"/>
                                        <p:tgtEl>
                                          <p:spTgt spid="20"/>
                                        </p:tgtEl>
                                        <p:attrNameLst>
                                          <p:attrName>ppt_y</p:attrName>
                                        </p:attrNameLst>
                                      </p:cBhvr>
                                      <p:tavLst>
                                        <p:tav tm="0">
                                          <p:val>
                                            <p:strVal val="0-#ppt_h/2"/>
                                          </p:val>
                                        </p:tav>
                                        <p:tav tm="100000">
                                          <p:val>
                                            <p:strVal val="#ppt_y"/>
                                          </p:val>
                                        </p:tav>
                                      </p:tavLst>
                                    </p:anim>
                                  </p:childTnLst>
                                </p:cTn>
                              </p:par>
                              <p:par>
                                <p:cTn id="73" presetID="2" presetClass="entr" presetSubtype="1" fill="hold" grpId="1"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additive="base">
                                        <p:cTn id="75" dur="5000" fill="hold"/>
                                        <p:tgtEl>
                                          <p:spTgt spid="21"/>
                                        </p:tgtEl>
                                        <p:attrNameLst>
                                          <p:attrName>ppt_x</p:attrName>
                                        </p:attrNameLst>
                                      </p:cBhvr>
                                      <p:tavLst>
                                        <p:tav tm="0">
                                          <p:val>
                                            <p:strVal val="#ppt_x"/>
                                          </p:val>
                                        </p:tav>
                                        <p:tav tm="100000">
                                          <p:val>
                                            <p:strVal val="#ppt_x"/>
                                          </p:val>
                                        </p:tav>
                                      </p:tavLst>
                                    </p:anim>
                                    <p:anim calcmode="lin" valueType="num">
                                      <p:cBhvr additive="base">
                                        <p:cTn id="76" dur="5000" fill="hold"/>
                                        <p:tgtEl>
                                          <p:spTgt spid="21"/>
                                        </p:tgtEl>
                                        <p:attrNameLst>
                                          <p:attrName>ppt_y</p:attrName>
                                        </p:attrNameLst>
                                      </p:cBhvr>
                                      <p:tavLst>
                                        <p:tav tm="0">
                                          <p:val>
                                            <p:strVal val="0-#ppt_h/2"/>
                                          </p:val>
                                        </p:tav>
                                        <p:tav tm="100000">
                                          <p:val>
                                            <p:strVal val="#ppt_y"/>
                                          </p:val>
                                        </p:tav>
                                      </p:tavLst>
                                    </p:anim>
                                  </p:childTnLst>
                                </p:cTn>
                              </p:par>
                              <p:par>
                                <p:cTn id="77" presetID="2" presetClass="entr" presetSubtype="1" fill="hold" grpId="2"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500" fill="hold"/>
                                        <p:tgtEl>
                                          <p:spTgt spid="12"/>
                                        </p:tgtEl>
                                        <p:attrNameLst>
                                          <p:attrName>ppt_x</p:attrName>
                                        </p:attrNameLst>
                                      </p:cBhvr>
                                      <p:tavLst>
                                        <p:tav tm="0">
                                          <p:val>
                                            <p:strVal val="#ppt_x"/>
                                          </p:val>
                                        </p:tav>
                                        <p:tav tm="100000">
                                          <p:val>
                                            <p:strVal val="#ppt_x"/>
                                          </p:val>
                                        </p:tav>
                                      </p:tavLst>
                                    </p:anim>
                                    <p:anim calcmode="lin" valueType="num">
                                      <p:cBhvr additive="base">
                                        <p:cTn id="80" dur="500" fill="hold"/>
                                        <p:tgtEl>
                                          <p:spTgt spid="12"/>
                                        </p:tgtEl>
                                        <p:attrNameLst>
                                          <p:attrName>ppt_y</p:attrName>
                                        </p:attrNameLst>
                                      </p:cBhvr>
                                      <p:tavLst>
                                        <p:tav tm="0">
                                          <p:val>
                                            <p:strVal val="0-#ppt_h/2"/>
                                          </p:val>
                                        </p:tav>
                                        <p:tav tm="100000">
                                          <p:val>
                                            <p:strVal val="#ppt_y"/>
                                          </p:val>
                                        </p:tav>
                                      </p:tavLst>
                                    </p:anim>
                                  </p:childTnLst>
                                </p:cTn>
                              </p:par>
                              <p:par>
                                <p:cTn id="81" presetID="2" presetClass="entr" presetSubtype="1" fill="hold" grpId="2" nodeType="with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additive="base">
                                        <p:cTn id="83" dur="500" fill="hold"/>
                                        <p:tgtEl>
                                          <p:spTgt spid="13"/>
                                        </p:tgtEl>
                                        <p:attrNameLst>
                                          <p:attrName>ppt_x</p:attrName>
                                        </p:attrNameLst>
                                      </p:cBhvr>
                                      <p:tavLst>
                                        <p:tav tm="0">
                                          <p:val>
                                            <p:strVal val="#ppt_x"/>
                                          </p:val>
                                        </p:tav>
                                        <p:tav tm="100000">
                                          <p:val>
                                            <p:strVal val="#ppt_x"/>
                                          </p:val>
                                        </p:tav>
                                      </p:tavLst>
                                    </p:anim>
                                    <p:anim calcmode="lin" valueType="num">
                                      <p:cBhvr additive="base">
                                        <p:cTn id="84" dur="500" fill="hold"/>
                                        <p:tgtEl>
                                          <p:spTgt spid="13"/>
                                        </p:tgtEl>
                                        <p:attrNameLst>
                                          <p:attrName>ppt_y</p:attrName>
                                        </p:attrNameLst>
                                      </p:cBhvr>
                                      <p:tavLst>
                                        <p:tav tm="0">
                                          <p:val>
                                            <p:strVal val="0-#ppt_h/2"/>
                                          </p:val>
                                        </p:tav>
                                        <p:tav tm="100000">
                                          <p:val>
                                            <p:strVal val="#ppt_y"/>
                                          </p:val>
                                        </p:tav>
                                      </p:tavLst>
                                    </p:anim>
                                  </p:childTnLst>
                                </p:cTn>
                              </p:par>
                              <p:par>
                                <p:cTn id="85" presetID="2" presetClass="entr" presetSubtype="1" fill="hold" grpId="2"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500" fill="hold"/>
                                        <p:tgtEl>
                                          <p:spTgt spid="14"/>
                                        </p:tgtEl>
                                        <p:attrNameLst>
                                          <p:attrName>ppt_x</p:attrName>
                                        </p:attrNameLst>
                                      </p:cBhvr>
                                      <p:tavLst>
                                        <p:tav tm="0">
                                          <p:val>
                                            <p:strVal val="#ppt_x"/>
                                          </p:val>
                                        </p:tav>
                                        <p:tav tm="100000">
                                          <p:val>
                                            <p:strVal val="#ppt_x"/>
                                          </p:val>
                                        </p:tav>
                                      </p:tavLst>
                                    </p:anim>
                                    <p:anim calcmode="lin" valueType="num">
                                      <p:cBhvr additive="base">
                                        <p:cTn id="88" dur="500" fill="hold"/>
                                        <p:tgtEl>
                                          <p:spTgt spid="14"/>
                                        </p:tgtEl>
                                        <p:attrNameLst>
                                          <p:attrName>ppt_y</p:attrName>
                                        </p:attrNameLst>
                                      </p:cBhvr>
                                      <p:tavLst>
                                        <p:tav tm="0">
                                          <p:val>
                                            <p:strVal val="0-#ppt_h/2"/>
                                          </p:val>
                                        </p:tav>
                                        <p:tav tm="100000">
                                          <p:val>
                                            <p:strVal val="#ppt_y"/>
                                          </p:val>
                                        </p:tav>
                                      </p:tavLst>
                                    </p:anim>
                                  </p:childTnLst>
                                </p:cTn>
                              </p:par>
                              <p:par>
                                <p:cTn id="89" presetID="2" presetClass="entr" presetSubtype="1" fill="hold" grpId="2"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500" fill="hold"/>
                                        <p:tgtEl>
                                          <p:spTgt spid="15"/>
                                        </p:tgtEl>
                                        <p:attrNameLst>
                                          <p:attrName>ppt_x</p:attrName>
                                        </p:attrNameLst>
                                      </p:cBhvr>
                                      <p:tavLst>
                                        <p:tav tm="0">
                                          <p:val>
                                            <p:strVal val="#ppt_x"/>
                                          </p:val>
                                        </p:tav>
                                        <p:tav tm="100000">
                                          <p:val>
                                            <p:strVal val="#ppt_x"/>
                                          </p:val>
                                        </p:tav>
                                      </p:tavLst>
                                    </p:anim>
                                    <p:anim calcmode="lin" valueType="num">
                                      <p:cBhvr additive="base">
                                        <p:cTn id="92" dur="500" fill="hold"/>
                                        <p:tgtEl>
                                          <p:spTgt spid="15"/>
                                        </p:tgtEl>
                                        <p:attrNameLst>
                                          <p:attrName>ppt_y</p:attrName>
                                        </p:attrNameLst>
                                      </p:cBhvr>
                                      <p:tavLst>
                                        <p:tav tm="0">
                                          <p:val>
                                            <p:strVal val="0-#ppt_h/2"/>
                                          </p:val>
                                        </p:tav>
                                        <p:tav tm="100000">
                                          <p:val>
                                            <p:strVal val="#ppt_y"/>
                                          </p:val>
                                        </p:tav>
                                      </p:tavLst>
                                    </p:anim>
                                  </p:childTnLst>
                                </p:cTn>
                              </p:par>
                              <p:par>
                                <p:cTn id="93" presetID="2" presetClass="entr" presetSubtype="1" fill="hold" grpId="2"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additive="base">
                                        <p:cTn id="95" dur="500" fill="hold"/>
                                        <p:tgtEl>
                                          <p:spTgt spid="16"/>
                                        </p:tgtEl>
                                        <p:attrNameLst>
                                          <p:attrName>ppt_x</p:attrName>
                                        </p:attrNameLst>
                                      </p:cBhvr>
                                      <p:tavLst>
                                        <p:tav tm="0">
                                          <p:val>
                                            <p:strVal val="#ppt_x"/>
                                          </p:val>
                                        </p:tav>
                                        <p:tav tm="100000">
                                          <p:val>
                                            <p:strVal val="#ppt_x"/>
                                          </p:val>
                                        </p:tav>
                                      </p:tavLst>
                                    </p:anim>
                                    <p:anim calcmode="lin" valueType="num">
                                      <p:cBhvr additive="base">
                                        <p:cTn id="96" dur="500" fill="hold"/>
                                        <p:tgtEl>
                                          <p:spTgt spid="16"/>
                                        </p:tgtEl>
                                        <p:attrNameLst>
                                          <p:attrName>ppt_y</p:attrName>
                                        </p:attrNameLst>
                                      </p:cBhvr>
                                      <p:tavLst>
                                        <p:tav tm="0">
                                          <p:val>
                                            <p:strVal val="0-#ppt_h/2"/>
                                          </p:val>
                                        </p:tav>
                                        <p:tav tm="100000">
                                          <p:val>
                                            <p:strVal val="#ppt_y"/>
                                          </p:val>
                                        </p:tav>
                                      </p:tavLst>
                                    </p:anim>
                                  </p:childTnLst>
                                </p:cTn>
                              </p:par>
                              <p:par>
                                <p:cTn id="97" presetID="2" presetClass="entr" presetSubtype="1" fill="hold" grpId="2" nodeType="withEffect">
                                  <p:stCondLst>
                                    <p:cond delay="0"/>
                                  </p:stCondLst>
                                  <p:childTnLst>
                                    <p:set>
                                      <p:cBhvr>
                                        <p:cTn id="98" dur="1" fill="hold">
                                          <p:stCondLst>
                                            <p:cond delay="0"/>
                                          </p:stCondLst>
                                        </p:cTn>
                                        <p:tgtEl>
                                          <p:spTgt spid="17"/>
                                        </p:tgtEl>
                                        <p:attrNameLst>
                                          <p:attrName>style.visibility</p:attrName>
                                        </p:attrNameLst>
                                      </p:cBhvr>
                                      <p:to>
                                        <p:strVal val="visible"/>
                                      </p:to>
                                    </p:set>
                                    <p:anim calcmode="lin" valueType="num">
                                      <p:cBhvr additive="base">
                                        <p:cTn id="99" dur="500" fill="hold"/>
                                        <p:tgtEl>
                                          <p:spTgt spid="17"/>
                                        </p:tgtEl>
                                        <p:attrNameLst>
                                          <p:attrName>ppt_x</p:attrName>
                                        </p:attrNameLst>
                                      </p:cBhvr>
                                      <p:tavLst>
                                        <p:tav tm="0">
                                          <p:val>
                                            <p:strVal val="#ppt_x"/>
                                          </p:val>
                                        </p:tav>
                                        <p:tav tm="100000">
                                          <p:val>
                                            <p:strVal val="#ppt_x"/>
                                          </p:val>
                                        </p:tav>
                                      </p:tavLst>
                                    </p:anim>
                                    <p:anim calcmode="lin" valueType="num">
                                      <p:cBhvr additive="base">
                                        <p:cTn id="100" dur="500" fill="hold"/>
                                        <p:tgtEl>
                                          <p:spTgt spid="17"/>
                                        </p:tgtEl>
                                        <p:attrNameLst>
                                          <p:attrName>ppt_y</p:attrName>
                                        </p:attrNameLst>
                                      </p:cBhvr>
                                      <p:tavLst>
                                        <p:tav tm="0">
                                          <p:val>
                                            <p:strVal val="0-#ppt_h/2"/>
                                          </p:val>
                                        </p:tav>
                                        <p:tav tm="100000">
                                          <p:val>
                                            <p:strVal val="#ppt_y"/>
                                          </p:val>
                                        </p:tav>
                                      </p:tavLst>
                                    </p:anim>
                                  </p:childTnLst>
                                </p:cTn>
                              </p:par>
                              <p:par>
                                <p:cTn id="101" presetID="2" presetClass="entr" presetSubtype="1" fill="hold" grpId="2" nodeType="with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additive="base">
                                        <p:cTn id="103" dur="500" fill="hold"/>
                                        <p:tgtEl>
                                          <p:spTgt spid="18"/>
                                        </p:tgtEl>
                                        <p:attrNameLst>
                                          <p:attrName>ppt_x</p:attrName>
                                        </p:attrNameLst>
                                      </p:cBhvr>
                                      <p:tavLst>
                                        <p:tav tm="0">
                                          <p:val>
                                            <p:strVal val="#ppt_x"/>
                                          </p:val>
                                        </p:tav>
                                        <p:tav tm="100000">
                                          <p:val>
                                            <p:strVal val="#ppt_x"/>
                                          </p:val>
                                        </p:tav>
                                      </p:tavLst>
                                    </p:anim>
                                    <p:anim calcmode="lin" valueType="num">
                                      <p:cBhvr additive="base">
                                        <p:cTn id="104" dur="500" fill="hold"/>
                                        <p:tgtEl>
                                          <p:spTgt spid="18"/>
                                        </p:tgtEl>
                                        <p:attrNameLst>
                                          <p:attrName>ppt_y</p:attrName>
                                        </p:attrNameLst>
                                      </p:cBhvr>
                                      <p:tavLst>
                                        <p:tav tm="0">
                                          <p:val>
                                            <p:strVal val="0-#ppt_h/2"/>
                                          </p:val>
                                        </p:tav>
                                        <p:tav tm="100000">
                                          <p:val>
                                            <p:strVal val="#ppt_y"/>
                                          </p:val>
                                        </p:tav>
                                      </p:tavLst>
                                    </p:anim>
                                  </p:childTnLst>
                                </p:cTn>
                              </p:par>
                              <p:par>
                                <p:cTn id="105" presetID="2" presetClass="entr" presetSubtype="1" fill="hold" grpId="2"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additive="base">
                                        <p:cTn id="107" dur="500" fill="hold"/>
                                        <p:tgtEl>
                                          <p:spTgt spid="19"/>
                                        </p:tgtEl>
                                        <p:attrNameLst>
                                          <p:attrName>ppt_x</p:attrName>
                                        </p:attrNameLst>
                                      </p:cBhvr>
                                      <p:tavLst>
                                        <p:tav tm="0">
                                          <p:val>
                                            <p:strVal val="#ppt_x"/>
                                          </p:val>
                                        </p:tav>
                                        <p:tav tm="100000">
                                          <p:val>
                                            <p:strVal val="#ppt_x"/>
                                          </p:val>
                                        </p:tav>
                                      </p:tavLst>
                                    </p:anim>
                                    <p:anim calcmode="lin" valueType="num">
                                      <p:cBhvr additive="base">
                                        <p:cTn id="108" dur="500" fill="hold"/>
                                        <p:tgtEl>
                                          <p:spTgt spid="19"/>
                                        </p:tgtEl>
                                        <p:attrNameLst>
                                          <p:attrName>ppt_y</p:attrName>
                                        </p:attrNameLst>
                                      </p:cBhvr>
                                      <p:tavLst>
                                        <p:tav tm="0">
                                          <p:val>
                                            <p:strVal val="0-#ppt_h/2"/>
                                          </p:val>
                                        </p:tav>
                                        <p:tav tm="100000">
                                          <p:val>
                                            <p:strVal val="#ppt_y"/>
                                          </p:val>
                                        </p:tav>
                                      </p:tavLst>
                                    </p:anim>
                                  </p:childTnLst>
                                </p:cTn>
                              </p:par>
                              <p:par>
                                <p:cTn id="109" presetID="2" presetClass="entr" presetSubtype="1" fill="hold" grpId="2"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500" fill="hold"/>
                                        <p:tgtEl>
                                          <p:spTgt spid="20"/>
                                        </p:tgtEl>
                                        <p:attrNameLst>
                                          <p:attrName>ppt_x</p:attrName>
                                        </p:attrNameLst>
                                      </p:cBhvr>
                                      <p:tavLst>
                                        <p:tav tm="0">
                                          <p:val>
                                            <p:strVal val="#ppt_x"/>
                                          </p:val>
                                        </p:tav>
                                        <p:tav tm="100000">
                                          <p:val>
                                            <p:strVal val="#ppt_x"/>
                                          </p:val>
                                        </p:tav>
                                      </p:tavLst>
                                    </p:anim>
                                    <p:anim calcmode="lin" valueType="num">
                                      <p:cBhvr additive="base">
                                        <p:cTn id="112" dur="500" fill="hold"/>
                                        <p:tgtEl>
                                          <p:spTgt spid="20"/>
                                        </p:tgtEl>
                                        <p:attrNameLst>
                                          <p:attrName>ppt_y</p:attrName>
                                        </p:attrNameLst>
                                      </p:cBhvr>
                                      <p:tavLst>
                                        <p:tav tm="0">
                                          <p:val>
                                            <p:strVal val="0-#ppt_h/2"/>
                                          </p:val>
                                        </p:tav>
                                        <p:tav tm="100000">
                                          <p:val>
                                            <p:strVal val="#ppt_y"/>
                                          </p:val>
                                        </p:tav>
                                      </p:tavLst>
                                    </p:anim>
                                  </p:childTnLst>
                                </p:cTn>
                              </p:par>
                              <p:par>
                                <p:cTn id="113" presetID="2" presetClass="entr" presetSubtype="1" fill="hold" grpId="2" nodeType="withEffect">
                                  <p:stCondLst>
                                    <p:cond delay="0"/>
                                  </p:stCondLst>
                                  <p:childTnLst>
                                    <p:set>
                                      <p:cBhvr>
                                        <p:cTn id="114" dur="1" fill="hold">
                                          <p:stCondLst>
                                            <p:cond delay="0"/>
                                          </p:stCondLst>
                                        </p:cTn>
                                        <p:tgtEl>
                                          <p:spTgt spid="21"/>
                                        </p:tgtEl>
                                        <p:attrNameLst>
                                          <p:attrName>style.visibility</p:attrName>
                                        </p:attrNameLst>
                                      </p:cBhvr>
                                      <p:to>
                                        <p:strVal val="visible"/>
                                      </p:to>
                                    </p:set>
                                    <p:anim calcmode="lin" valueType="num">
                                      <p:cBhvr additive="base">
                                        <p:cTn id="115" dur="500" fill="hold"/>
                                        <p:tgtEl>
                                          <p:spTgt spid="21"/>
                                        </p:tgtEl>
                                        <p:attrNameLst>
                                          <p:attrName>ppt_x</p:attrName>
                                        </p:attrNameLst>
                                      </p:cBhvr>
                                      <p:tavLst>
                                        <p:tav tm="0">
                                          <p:val>
                                            <p:strVal val="#ppt_x"/>
                                          </p:val>
                                        </p:tav>
                                        <p:tav tm="100000">
                                          <p:val>
                                            <p:strVal val="#ppt_x"/>
                                          </p:val>
                                        </p:tav>
                                      </p:tavLst>
                                    </p:anim>
                                    <p:anim calcmode="lin" valueType="num">
                                      <p:cBhvr additive="base">
                                        <p:cTn id="116" dur="500" fill="hold"/>
                                        <p:tgtEl>
                                          <p:spTgt spid="21"/>
                                        </p:tgtEl>
                                        <p:attrNameLst>
                                          <p:attrName>ppt_y</p:attrName>
                                        </p:attrNameLst>
                                      </p:cBhvr>
                                      <p:tavLst>
                                        <p:tav tm="0">
                                          <p:val>
                                            <p:strVal val="0-#ppt_h/2"/>
                                          </p:val>
                                        </p:tav>
                                        <p:tav tm="100000">
                                          <p:val>
                                            <p:strVal val="#ppt_y"/>
                                          </p:val>
                                        </p:tav>
                                      </p:tavLst>
                                    </p:anim>
                                  </p:childTnLst>
                                </p:cTn>
                              </p:par>
                              <p:par>
                                <p:cTn id="117" presetID="8" presetClass="emph" presetSubtype="0" fill="hold" grpId="3" nodeType="withEffect">
                                  <p:stCondLst>
                                    <p:cond delay="0"/>
                                  </p:stCondLst>
                                  <p:childTnLst>
                                    <p:animRot by="10800000">
                                      <p:cBhvr>
                                        <p:cTn id="118" dur="2000" fill="hold"/>
                                        <p:tgtEl>
                                          <p:spTgt spid="12"/>
                                        </p:tgtEl>
                                        <p:attrNameLst>
                                          <p:attrName>r</p:attrName>
                                        </p:attrNameLst>
                                      </p:cBhvr>
                                    </p:animRot>
                                  </p:childTnLst>
                                </p:cTn>
                              </p:par>
                              <p:par>
                                <p:cTn id="119" presetID="8" presetClass="emph" presetSubtype="0" fill="hold" grpId="3" nodeType="withEffect">
                                  <p:stCondLst>
                                    <p:cond delay="0"/>
                                  </p:stCondLst>
                                  <p:childTnLst>
                                    <p:animRot by="10800000">
                                      <p:cBhvr>
                                        <p:cTn id="120" dur="2000" fill="hold"/>
                                        <p:tgtEl>
                                          <p:spTgt spid="13"/>
                                        </p:tgtEl>
                                        <p:attrNameLst>
                                          <p:attrName>r</p:attrName>
                                        </p:attrNameLst>
                                      </p:cBhvr>
                                    </p:animRot>
                                  </p:childTnLst>
                                </p:cTn>
                              </p:par>
                              <p:par>
                                <p:cTn id="121" presetID="8" presetClass="emph" presetSubtype="0" fill="hold" grpId="3" nodeType="withEffect">
                                  <p:stCondLst>
                                    <p:cond delay="0"/>
                                  </p:stCondLst>
                                  <p:childTnLst>
                                    <p:animRot by="10800000">
                                      <p:cBhvr>
                                        <p:cTn id="122" dur="2000" fill="hold"/>
                                        <p:tgtEl>
                                          <p:spTgt spid="14"/>
                                        </p:tgtEl>
                                        <p:attrNameLst>
                                          <p:attrName>r</p:attrName>
                                        </p:attrNameLst>
                                      </p:cBhvr>
                                    </p:animRot>
                                  </p:childTnLst>
                                </p:cTn>
                              </p:par>
                              <p:par>
                                <p:cTn id="123" presetID="8" presetClass="emph" presetSubtype="0" fill="hold" grpId="3" nodeType="withEffect">
                                  <p:stCondLst>
                                    <p:cond delay="0"/>
                                  </p:stCondLst>
                                  <p:childTnLst>
                                    <p:animRot by="10800000">
                                      <p:cBhvr>
                                        <p:cTn id="124" dur="2000" fill="hold"/>
                                        <p:tgtEl>
                                          <p:spTgt spid="15"/>
                                        </p:tgtEl>
                                        <p:attrNameLst>
                                          <p:attrName>r</p:attrName>
                                        </p:attrNameLst>
                                      </p:cBhvr>
                                    </p:animRot>
                                  </p:childTnLst>
                                </p:cTn>
                              </p:par>
                              <p:par>
                                <p:cTn id="125" presetID="8" presetClass="emph" presetSubtype="0" fill="hold" grpId="3" nodeType="withEffect">
                                  <p:stCondLst>
                                    <p:cond delay="0"/>
                                  </p:stCondLst>
                                  <p:childTnLst>
                                    <p:animRot by="10800000">
                                      <p:cBhvr>
                                        <p:cTn id="126" dur="2000" fill="hold"/>
                                        <p:tgtEl>
                                          <p:spTgt spid="16"/>
                                        </p:tgtEl>
                                        <p:attrNameLst>
                                          <p:attrName>r</p:attrName>
                                        </p:attrNameLst>
                                      </p:cBhvr>
                                    </p:animRot>
                                  </p:childTnLst>
                                </p:cTn>
                              </p:par>
                              <p:par>
                                <p:cTn id="127" presetID="8" presetClass="emph" presetSubtype="0" fill="hold" grpId="3" nodeType="withEffect">
                                  <p:stCondLst>
                                    <p:cond delay="0"/>
                                  </p:stCondLst>
                                  <p:childTnLst>
                                    <p:animRot by="10800000">
                                      <p:cBhvr>
                                        <p:cTn id="128" dur="2000" fill="hold"/>
                                        <p:tgtEl>
                                          <p:spTgt spid="17"/>
                                        </p:tgtEl>
                                        <p:attrNameLst>
                                          <p:attrName>r</p:attrName>
                                        </p:attrNameLst>
                                      </p:cBhvr>
                                    </p:animRot>
                                  </p:childTnLst>
                                </p:cTn>
                              </p:par>
                              <p:par>
                                <p:cTn id="129" presetID="8" presetClass="emph" presetSubtype="0" fill="hold" grpId="3" nodeType="withEffect">
                                  <p:stCondLst>
                                    <p:cond delay="0"/>
                                  </p:stCondLst>
                                  <p:childTnLst>
                                    <p:animRot by="10800000">
                                      <p:cBhvr>
                                        <p:cTn id="130" dur="2000" fill="hold"/>
                                        <p:tgtEl>
                                          <p:spTgt spid="18"/>
                                        </p:tgtEl>
                                        <p:attrNameLst>
                                          <p:attrName>r</p:attrName>
                                        </p:attrNameLst>
                                      </p:cBhvr>
                                    </p:animRot>
                                  </p:childTnLst>
                                </p:cTn>
                              </p:par>
                              <p:par>
                                <p:cTn id="131" presetID="8" presetClass="emph" presetSubtype="0" fill="hold" grpId="3" nodeType="withEffect">
                                  <p:stCondLst>
                                    <p:cond delay="0"/>
                                  </p:stCondLst>
                                  <p:childTnLst>
                                    <p:animRot by="10800000">
                                      <p:cBhvr>
                                        <p:cTn id="132" dur="2000" fill="hold"/>
                                        <p:tgtEl>
                                          <p:spTgt spid="19"/>
                                        </p:tgtEl>
                                        <p:attrNameLst>
                                          <p:attrName>r</p:attrName>
                                        </p:attrNameLst>
                                      </p:cBhvr>
                                    </p:animRot>
                                  </p:childTnLst>
                                </p:cTn>
                              </p:par>
                              <p:par>
                                <p:cTn id="133" presetID="8" presetClass="emph" presetSubtype="0" fill="hold" grpId="3" nodeType="withEffect">
                                  <p:stCondLst>
                                    <p:cond delay="0"/>
                                  </p:stCondLst>
                                  <p:childTnLst>
                                    <p:animRot by="10800000">
                                      <p:cBhvr>
                                        <p:cTn id="134" dur="2000" fill="hold"/>
                                        <p:tgtEl>
                                          <p:spTgt spid="20"/>
                                        </p:tgtEl>
                                        <p:attrNameLst>
                                          <p:attrName>r</p:attrName>
                                        </p:attrNameLst>
                                      </p:cBhvr>
                                    </p:animRot>
                                  </p:childTnLst>
                                </p:cTn>
                              </p:par>
                              <p:par>
                                <p:cTn id="135" presetID="8" presetClass="emph" presetSubtype="0" fill="hold" grpId="3" nodeType="withEffect">
                                  <p:stCondLst>
                                    <p:cond delay="0"/>
                                  </p:stCondLst>
                                  <p:childTnLst>
                                    <p:animRot by="10800000">
                                      <p:cBhvr>
                                        <p:cTn id="136" dur="2000" fill="hold"/>
                                        <p:tgtEl>
                                          <p:spTgt spid="21"/>
                                        </p:tgtEl>
                                        <p:attrNameLst>
                                          <p:attrName>r</p:attrName>
                                        </p:attrNameLst>
                                      </p:cBhvr>
                                    </p:animRot>
                                  </p:childTnLst>
                                </p:cTn>
                              </p:par>
                            </p:childTnLst>
                          </p:cTn>
                        </p:par>
                        <p:par>
                          <p:cTn id="137" fill="hold">
                            <p:stCondLst>
                              <p:cond delay="12000"/>
                            </p:stCondLst>
                            <p:childTnLst>
                              <p:par>
                                <p:cTn id="138" presetID="2" presetClass="exit" presetSubtype="4" fill="hold" grpId="4" nodeType="after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ppt_x"/>
                                          </p:val>
                                        </p:tav>
                                      </p:tavLst>
                                    </p:anim>
                                    <p:anim calcmode="lin" valueType="num">
                                      <p:cBhvr additive="base">
                                        <p:cTn id="140" dur="3000"/>
                                        <p:tgtEl>
                                          <p:spTgt spid="12"/>
                                        </p:tgtEl>
                                        <p:attrNameLst>
                                          <p:attrName>ppt_y</p:attrName>
                                        </p:attrNameLst>
                                      </p:cBhvr>
                                      <p:tavLst>
                                        <p:tav tm="0">
                                          <p:val>
                                            <p:strVal val="ppt_y"/>
                                          </p:val>
                                        </p:tav>
                                        <p:tav tm="100000">
                                          <p:val>
                                            <p:strVal val="1+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4" fill="hold" grpId="4"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ppt_x"/>
                                          </p:val>
                                        </p:tav>
                                      </p:tavLst>
                                    </p:anim>
                                    <p:anim calcmode="lin" valueType="num">
                                      <p:cBhvr additive="base">
                                        <p:cTn id="144" dur="3000"/>
                                        <p:tgtEl>
                                          <p:spTgt spid="13"/>
                                        </p:tgtEl>
                                        <p:attrNameLst>
                                          <p:attrName>ppt_y</p:attrName>
                                        </p:attrNameLst>
                                      </p:cBhvr>
                                      <p:tavLst>
                                        <p:tav tm="0">
                                          <p:val>
                                            <p:strVal val="ppt_y"/>
                                          </p:val>
                                        </p:tav>
                                        <p:tav tm="100000">
                                          <p:val>
                                            <p:strVal val="1+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4" fill="hold" grpId="4"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ppt_x"/>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4" fill="hold" grpId="4"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ppt_x"/>
                                          </p:val>
                                        </p:tav>
                                      </p:tavLst>
                                    </p:anim>
                                    <p:anim calcmode="lin" valueType="num">
                                      <p:cBhvr additive="base">
                                        <p:cTn id="152" dur="3000"/>
                                        <p:tgtEl>
                                          <p:spTgt spid="15"/>
                                        </p:tgtEl>
                                        <p:attrNameLst>
                                          <p:attrName>ppt_y</p:attrName>
                                        </p:attrNameLst>
                                      </p:cBhvr>
                                      <p:tavLst>
                                        <p:tav tm="0">
                                          <p:val>
                                            <p:strVal val="ppt_y"/>
                                          </p:val>
                                        </p:tav>
                                        <p:tav tm="100000">
                                          <p:val>
                                            <p:strVal val="1+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4" fill="hold" grpId="4"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ppt_x"/>
                                          </p:val>
                                        </p:tav>
                                      </p:tavLst>
                                    </p:anim>
                                    <p:anim calcmode="lin" valueType="num">
                                      <p:cBhvr additive="base">
                                        <p:cTn id="156" dur="3000"/>
                                        <p:tgtEl>
                                          <p:spTgt spid="16"/>
                                        </p:tgtEl>
                                        <p:attrNameLst>
                                          <p:attrName>ppt_y</p:attrName>
                                        </p:attrNameLst>
                                      </p:cBhvr>
                                      <p:tavLst>
                                        <p:tav tm="0">
                                          <p:val>
                                            <p:strVal val="ppt_y"/>
                                          </p:val>
                                        </p:tav>
                                        <p:tav tm="100000">
                                          <p:val>
                                            <p:strVal val="1+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4" fill="hold" grpId="4" nodeType="withEffect">
                                  <p:stCondLst>
                                    <p:cond delay="0"/>
                                  </p:stCondLst>
                                  <p:childTnLst>
                                    <p:anim calcmode="lin" valueType="num">
                                      <p:cBhvr additive="base">
                                        <p:cTn id="159" dur="3000"/>
                                        <p:tgtEl>
                                          <p:spTgt spid="17"/>
                                        </p:tgtEl>
                                        <p:attrNameLst>
                                          <p:attrName>ppt_x</p:attrName>
                                        </p:attrNameLst>
                                      </p:cBhvr>
                                      <p:tavLst>
                                        <p:tav tm="0">
                                          <p:val>
                                            <p:strVal val="ppt_x"/>
                                          </p:val>
                                        </p:tav>
                                        <p:tav tm="100000">
                                          <p:val>
                                            <p:strVal val="ppt_x"/>
                                          </p:val>
                                        </p:tav>
                                      </p:tavLst>
                                    </p:anim>
                                    <p:anim calcmode="lin" valueType="num">
                                      <p:cBhvr additive="base">
                                        <p:cTn id="160" dur="3000"/>
                                        <p:tgtEl>
                                          <p:spTgt spid="17"/>
                                        </p:tgtEl>
                                        <p:attrNameLst>
                                          <p:attrName>ppt_y</p:attrName>
                                        </p:attrNameLst>
                                      </p:cBhvr>
                                      <p:tavLst>
                                        <p:tav tm="0">
                                          <p:val>
                                            <p:strVal val="ppt_y"/>
                                          </p:val>
                                        </p:tav>
                                        <p:tav tm="100000">
                                          <p:val>
                                            <p:strVal val="1+ppt_h/2"/>
                                          </p:val>
                                        </p:tav>
                                      </p:tavLst>
                                    </p:anim>
                                    <p:set>
                                      <p:cBhvr>
                                        <p:cTn id="161" dur="1" fill="hold">
                                          <p:stCondLst>
                                            <p:cond delay="2999"/>
                                          </p:stCondLst>
                                        </p:cTn>
                                        <p:tgtEl>
                                          <p:spTgt spid="17"/>
                                        </p:tgtEl>
                                        <p:attrNameLst>
                                          <p:attrName>style.visibility</p:attrName>
                                        </p:attrNameLst>
                                      </p:cBhvr>
                                      <p:to>
                                        <p:strVal val="hidden"/>
                                      </p:to>
                                    </p:set>
                                  </p:childTnLst>
                                </p:cTn>
                              </p:par>
                              <p:par>
                                <p:cTn id="162" presetID="2" presetClass="exit" presetSubtype="4" fill="hold" grpId="4"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4" fill="hold" grpId="4" nodeType="withEffect">
                                  <p:stCondLst>
                                    <p:cond delay="0"/>
                                  </p:stCondLst>
                                  <p:childTnLst>
                                    <p:anim calcmode="lin" valueType="num">
                                      <p:cBhvr additive="base">
                                        <p:cTn id="167" dur="3000"/>
                                        <p:tgtEl>
                                          <p:spTgt spid="19"/>
                                        </p:tgtEl>
                                        <p:attrNameLst>
                                          <p:attrName>ppt_x</p:attrName>
                                        </p:attrNameLst>
                                      </p:cBhvr>
                                      <p:tavLst>
                                        <p:tav tm="0">
                                          <p:val>
                                            <p:strVal val="ppt_x"/>
                                          </p:val>
                                        </p:tav>
                                        <p:tav tm="100000">
                                          <p:val>
                                            <p:strVal val="ppt_x"/>
                                          </p:val>
                                        </p:tav>
                                      </p:tavLst>
                                    </p:anim>
                                    <p:anim calcmode="lin" valueType="num">
                                      <p:cBhvr additive="base">
                                        <p:cTn id="168" dur="3000"/>
                                        <p:tgtEl>
                                          <p:spTgt spid="19"/>
                                        </p:tgtEl>
                                        <p:attrNameLst>
                                          <p:attrName>ppt_y</p:attrName>
                                        </p:attrNameLst>
                                      </p:cBhvr>
                                      <p:tavLst>
                                        <p:tav tm="0">
                                          <p:val>
                                            <p:strVal val="ppt_y"/>
                                          </p:val>
                                        </p:tav>
                                        <p:tav tm="100000">
                                          <p:val>
                                            <p:strVal val="1+ppt_h/2"/>
                                          </p:val>
                                        </p:tav>
                                      </p:tavLst>
                                    </p:anim>
                                    <p:set>
                                      <p:cBhvr>
                                        <p:cTn id="169" dur="1" fill="hold">
                                          <p:stCondLst>
                                            <p:cond delay="2999"/>
                                          </p:stCondLst>
                                        </p:cTn>
                                        <p:tgtEl>
                                          <p:spTgt spid="19"/>
                                        </p:tgtEl>
                                        <p:attrNameLst>
                                          <p:attrName>style.visibility</p:attrName>
                                        </p:attrNameLst>
                                      </p:cBhvr>
                                      <p:to>
                                        <p:strVal val="hidden"/>
                                      </p:to>
                                    </p:set>
                                  </p:childTnLst>
                                </p:cTn>
                              </p:par>
                              <p:par>
                                <p:cTn id="170" presetID="2" presetClass="exit" presetSubtype="4" fill="hold" grpId="4" nodeType="withEffect">
                                  <p:stCondLst>
                                    <p:cond delay="0"/>
                                  </p:stCondLst>
                                  <p:childTnLst>
                                    <p:anim calcmode="lin" valueType="num">
                                      <p:cBhvr additive="base">
                                        <p:cTn id="171" dur="3000"/>
                                        <p:tgtEl>
                                          <p:spTgt spid="20"/>
                                        </p:tgtEl>
                                        <p:attrNameLst>
                                          <p:attrName>ppt_x</p:attrName>
                                        </p:attrNameLst>
                                      </p:cBhvr>
                                      <p:tavLst>
                                        <p:tav tm="0">
                                          <p:val>
                                            <p:strVal val="ppt_x"/>
                                          </p:val>
                                        </p:tav>
                                        <p:tav tm="100000">
                                          <p:val>
                                            <p:strVal val="ppt_x"/>
                                          </p:val>
                                        </p:tav>
                                      </p:tavLst>
                                    </p:anim>
                                    <p:anim calcmode="lin" valueType="num">
                                      <p:cBhvr additive="base">
                                        <p:cTn id="172" dur="3000"/>
                                        <p:tgtEl>
                                          <p:spTgt spid="20"/>
                                        </p:tgtEl>
                                        <p:attrNameLst>
                                          <p:attrName>ppt_y</p:attrName>
                                        </p:attrNameLst>
                                      </p:cBhvr>
                                      <p:tavLst>
                                        <p:tav tm="0">
                                          <p:val>
                                            <p:strVal val="ppt_y"/>
                                          </p:val>
                                        </p:tav>
                                        <p:tav tm="100000">
                                          <p:val>
                                            <p:strVal val="1+ppt_h/2"/>
                                          </p:val>
                                        </p:tav>
                                      </p:tavLst>
                                    </p:anim>
                                    <p:set>
                                      <p:cBhvr>
                                        <p:cTn id="173" dur="1" fill="hold">
                                          <p:stCondLst>
                                            <p:cond delay="2999"/>
                                          </p:stCondLst>
                                        </p:cTn>
                                        <p:tgtEl>
                                          <p:spTgt spid="20"/>
                                        </p:tgtEl>
                                        <p:attrNameLst>
                                          <p:attrName>style.visibility</p:attrName>
                                        </p:attrNameLst>
                                      </p:cBhvr>
                                      <p:to>
                                        <p:strVal val="hidden"/>
                                      </p:to>
                                    </p:set>
                                  </p:childTnLst>
                                </p:cTn>
                              </p:par>
                              <p:par>
                                <p:cTn id="174" presetID="2" presetClass="exit" presetSubtype="4" fill="hold" grpId="4" nodeType="withEffect">
                                  <p:stCondLst>
                                    <p:cond delay="0"/>
                                  </p:stCondLst>
                                  <p:childTnLst>
                                    <p:anim calcmode="lin" valueType="num">
                                      <p:cBhvr additive="base">
                                        <p:cTn id="175" dur="3000"/>
                                        <p:tgtEl>
                                          <p:spTgt spid="21"/>
                                        </p:tgtEl>
                                        <p:attrNameLst>
                                          <p:attrName>ppt_x</p:attrName>
                                        </p:attrNameLst>
                                      </p:cBhvr>
                                      <p:tavLst>
                                        <p:tav tm="0">
                                          <p:val>
                                            <p:strVal val="ppt_x"/>
                                          </p:val>
                                        </p:tav>
                                        <p:tav tm="100000">
                                          <p:val>
                                            <p:strVal val="ppt_x"/>
                                          </p:val>
                                        </p:tav>
                                      </p:tavLst>
                                    </p:anim>
                                    <p:anim calcmode="lin" valueType="num">
                                      <p:cBhvr additive="base">
                                        <p:cTn id="176" dur="3000"/>
                                        <p:tgtEl>
                                          <p:spTgt spid="21"/>
                                        </p:tgtEl>
                                        <p:attrNameLst>
                                          <p:attrName>ppt_y</p:attrName>
                                        </p:attrNameLst>
                                      </p:cBhvr>
                                      <p:tavLst>
                                        <p:tav tm="0">
                                          <p:val>
                                            <p:strVal val="ppt_y"/>
                                          </p:val>
                                        </p:tav>
                                        <p:tav tm="100000">
                                          <p:val>
                                            <p:strVal val="1+ppt_h/2"/>
                                          </p:val>
                                        </p:tav>
                                      </p:tavLst>
                                    </p:anim>
                                    <p:set>
                                      <p:cBhvr>
                                        <p:cTn id="177" dur="1" fill="hold">
                                          <p:stCondLst>
                                            <p:cond delay="2999"/>
                                          </p:stCondLst>
                                        </p:cTn>
                                        <p:tgtEl>
                                          <p:spTgt spid="21"/>
                                        </p:tgtEl>
                                        <p:attrNameLst>
                                          <p:attrName>style.visibility</p:attrName>
                                        </p:attrNameLst>
                                      </p:cBhvr>
                                      <p:to>
                                        <p:strVal val="hidden"/>
                                      </p:to>
                                    </p:set>
                                  </p:childTnLst>
                                </p:cTn>
                              </p:par>
                              <p:par>
                                <p:cTn id="178" presetID="17" presetClass="entr" presetSubtype="1" fill="hold" nodeType="withEffect">
                                  <p:stCondLst>
                                    <p:cond delay="0"/>
                                  </p:stCondLst>
                                  <p:childTnLst>
                                    <p:set>
                                      <p:cBhvr>
                                        <p:cTn id="179" dur="1" fill="hold">
                                          <p:stCondLst>
                                            <p:cond delay="0"/>
                                          </p:stCondLst>
                                        </p:cTn>
                                        <p:tgtEl>
                                          <p:spTgt spid="2"/>
                                        </p:tgtEl>
                                        <p:attrNameLst>
                                          <p:attrName>style.visibility</p:attrName>
                                        </p:attrNameLst>
                                      </p:cBhvr>
                                      <p:to>
                                        <p:strVal val="visible"/>
                                      </p:to>
                                    </p:set>
                                    <p:anim calcmode="lin" valueType="num">
                                      <p:cBhvr>
                                        <p:cTn id="180" dur="3000" fill="hold"/>
                                        <p:tgtEl>
                                          <p:spTgt spid="2"/>
                                        </p:tgtEl>
                                        <p:attrNameLst>
                                          <p:attrName>ppt_x</p:attrName>
                                        </p:attrNameLst>
                                      </p:cBhvr>
                                      <p:tavLst>
                                        <p:tav tm="0">
                                          <p:val>
                                            <p:strVal val="#ppt_x"/>
                                          </p:val>
                                        </p:tav>
                                        <p:tav tm="100000">
                                          <p:val>
                                            <p:strVal val="#ppt_x"/>
                                          </p:val>
                                        </p:tav>
                                      </p:tavLst>
                                    </p:anim>
                                    <p:anim calcmode="lin" valueType="num">
                                      <p:cBhvr>
                                        <p:cTn id="181" dur="3000" fill="hold"/>
                                        <p:tgtEl>
                                          <p:spTgt spid="2"/>
                                        </p:tgtEl>
                                        <p:attrNameLst>
                                          <p:attrName>ppt_y</p:attrName>
                                        </p:attrNameLst>
                                      </p:cBhvr>
                                      <p:tavLst>
                                        <p:tav tm="0">
                                          <p:val>
                                            <p:strVal val="#ppt_y-#ppt_h/2"/>
                                          </p:val>
                                        </p:tav>
                                        <p:tav tm="100000">
                                          <p:val>
                                            <p:strVal val="#ppt_y"/>
                                          </p:val>
                                        </p:tav>
                                      </p:tavLst>
                                    </p:anim>
                                    <p:anim calcmode="lin" valueType="num">
                                      <p:cBhvr>
                                        <p:cTn id="182" dur="3000" fill="hold"/>
                                        <p:tgtEl>
                                          <p:spTgt spid="2"/>
                                        </p:tgtEl>
                                        <p:attrNameLst>
                                          <p:attrName>ppt_w</p:attrName>
                                        </p:attrNameLst>
                                      </p:cBhvr>
                                      <p:tavLst>
                                        <p:tav tm="0">
                                          <p:val>
                                            <p:strVal val="#ppt_w"/>
                                          </p:val>
                                        </p:tav>
                                        <p:tav tm="100000">
                                          <p:val>
                                            <p:strVal val="#ppt_w"/>
                                          </p:val>
                                        </p:tav>
                                      </p:tavLst>
                                    </p:anim>
                                    <p:anim calcmode="lin" valueType="num">
                                      <p:cBhvr>
                                        <p:cTn id="183" dur="3000" fill="hold"/>
                                        <p:tgtEl>
                                          <p:spTgt spid="2"/>
                                        </p:tgtEl>
                                        <p:attrNameLst>
                                          <p:attrName>ppt_h</p:attrName>
                                        </p:attrNameLst>
                                      </p:cBhvr>
                                      <p:tavLst>
                                        <p:tav tm="0">
                                          <p:val>
                                            <p:fltVal val="0"/>
                                          </p:val>
                                        </p:tav>
                                        <p:tav tm="100000">
                                          <p:val>
                                            <p:strVal val="#ppt_h"/>
                                          </p:val>
                                        </p:tav>
                                      </p:tavLst>
                                    </p:anim>
                                  </p:childTnLst>
                                </p:cTn>
                              </p:par>
                            </p:childTnLst>
                          </p:cTn>
                        </p:par>
                        <p:par>
                          <p:cTn id="184" fill="hold">
                            <p:stCondLst>
                              <p:cond delay="15000"/>
                            </p:stCondLst>
                            <p:childTnLst>
                              <p:par>
                                <p:cTn id="185" presetID="52" presetClass="entr" presetSubtype="0" fill="hold" nodeType="afterEffect">
                                  <p:stCondLst>
                                    <p:cond delay="0"/>
                                  </p:stCondLst>
                                  <p:childTnLst>
                                    <p:set>
                                      <p:cBhvr>
                                        <p:cTn id="186" dur="1" fill="hold">
                                          <p:stCondLst>
                                            <p:cond delay="0"/>
                                          </p:stCondLst>
                                        </p:cTn>
                                        <p:tgtEl>
                                          <p:spTgt spid="26"/>
                                        </p:tgtEl>
                                        <p:attrNameLst>
                                          <p:attrName>style.visibility</p:attrName>
                                        </p:attrNameLst>
                                      </p:cBhvr>
                                      <p:to>
                                        <p:strVal val="visible"/>
                                      </p:to>
                                    </p:set>
                                    <p:animScale>
                                      <p:cBhvr>
                                        <p:cTn id="187" dur="2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8" dur="2000" decel="50000" fill="hold">
                                          <p:stCondLst>
                                            <p:cond delay="0"/>
                                          </p:stCondLst>
                                        </p:cTn>
                                        <p:tgtEl>
                                          <p:spTgt spid="26"/>
                                        </p:tgtEl>
                                        <p:attrNameLst>
                                          <p:attrName>ppt_x</p:attrName>
                                          <p:attrName>ppt_y</p:attrName>
                                        </p:attrNameLst>
                                      </p:cBhvr>
                                    </p:animMotion>
                                    <p:animEffect transition="in" filter="fade">
                                      <p:cBhvr>
                                        <p:cTn id="189" dur="2000"/>
                                        <p:tgtEl>
                                          <p:spTgt spid="26"/>
                                        </p:tgtEl>
                                      </p:cBhvr>
                                    </p:animEffect>
                                  </p:childTnLst>
                                </p:cTn>
                              </p:par>
                            </p:childTnLst>
                          </p:cTn>
                        </p:par>
                        <p:par>
                          <p:cTn id="190" fill="hold">
                            <p:stCondLst>
                              <p:cond delay="17000"/>
                            </p:stCondLst>
                            <p:childTnLst>
                              <p:par>
                                <p:cTn id="191" presetID="52" presetClass="entr" presetSubtype="0" fill="hold" nodeType="afterEffect">
                                  <p:stCondLst>
                                    <p:cond delay="0"/>
                                  </p:stCondLst>
                                  <p:childTnLst>
                                    <p:set>
                                      <p:cBhvr>
                                        <p:cTn id="192" dur="1" fill="hold">
                                          <p:stCondLst>
                                            <p:cond delay="0"/>
                                          </p:stCondLst>
                                        </p:cTn>
                                        <p:tgtEl>
                                          <p:spTgt spid="27"/>
                                        </p:tgtEl>
                                        <p:attrNameLst>
                                          <p:attrName>style.visibility</p:attrName>
                                        </p:attrNameLst>
                                      </p:cBhvr>
                                      <p:to>
                                        <p:strVal val="visible"/>
                                      </p:to>
                                    </p:set>
                                    <p:animScale>
                                      <p:cBhvr>
                                        <p:cTn id="193" dur="2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4" dur="2000" decel="50000" fill="hold">
                                          <p:stCondLst>
                                            <p:cond delay="0"/>
                                          </p:stCondLst>
                                        </p:cTn>
                                        <p:tgtEl>
                                          <p:spTgt spid="27"/>
                                        </p:tgtEl>
                                        <p:attrNameLst>
                                          <p:attrName>ppt_x</p:attrName>
                                          <p:attrName>ppt_y</p:attrName>
                                        </p:attrNameLst>
                                      </p:cBhvr>
                                    </p:animMotion>
                                    <p:animEffect transition="in" filter="fade">
                                      <p:cBhvr>
                                        <p:cTn id="195" dur="2000"/>
                                        <p:tgtEl>
                                          <p:spTgt spid="27"/>
                                        </p:tgtEl>
                                      </p:cBhvr>
                                    </p:animEffect>
                                  </p:childTnLst>
                                </p:cTn>
                              </p:par>
                            </p:childTnLst>
                          </p:cTn>
                        </p:par>
                        <p:par>
                          <p:cTn id="196" fill="hold">
                            <p:stCondLst>
                              <p:cond delay="19000"/>
                            </p:stCondLst>
                            <p:childTnLst>
                              <p:par>
                                <p:cTn id="197" presetID="17" presetClass="entr" presetSubtype="10" fill="hold" nodeType="afterEffect">
                                  <p:stCondLst>
                                    <p:cond delay="0"/>
                                  </p:stCondLst>
                                  <p:childTnLst>
                                    <p:set>
                                      <p:cBhvr>
                                        <p:cTn id="198" dur="1" fill="hold">
                                          <p:stCondLst>
                                            <p:cond delay="0"/>
                                          </p:stCondLst>
                                        </p:cTn>
                                        <p:tgtEl>
                                          <p:spTgt spid="20482"/>
                                        </p:tgtEl>
                                        <p:attrNameLst>
                                          <p:attrName>style.visibility</p:attrName>
                                        </p:attrNameLst>
                                      </p:cBhvr>
                                      <p:to>
                                        <p:strVal val="visible"/>
                                      </p:to>
                                    </p:set>
                                    <p:anim calcmode="lin" valueType="num">
                                      <p:cBhvr>
                                        <p:cTn id="199" dur="2000" fill="hold"/>
                                        <p:tgtEl>
                                          <p:spTgt spid="20482"/>
                                        </p:tgtEl>
                                        <p:attrNameLst>
                                          <p:attrName>ppt_w</p:attrName>
                                        </p:attrNameLst>
                                      </p:cBhvr>
                                      <p:tavLst>
                                        <p:tav tm="0">
                                          <p:val>
                                            <p:fltVal val="0"/>
                                          </p:val>
                                        </p:tav>
                                        <p:tav tm="100000">
                                          <p:val>
                                            <p:strVal val="#ppt_w"/>
                                          </p:val>
                                        </p:tav>
                                      </p:tavLst>
                                    </p:anim>
                                    <p:anim calcmode="lin" valueType="num">
                                      <p:cBhvr>
                                        <p:cTn id="200" dur="2000" fill="hold"/>
                                        <p:tgtEl>
                                          <p:spTgt spid="2048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3000">
              <a:srgbClr val="D4DEFF"/>
            </a:gs>
            <a:gs pos="83000">
              <a:srgbClr val="D4DEFF"/>
            </a:gs>
            <a:gs pos="100000">
              <a:srgbClr val="96AB94"/>
            </a:gs>
          </a:gsLst>
          <a:lin ang="16200000" scaled="1"/>
        </a:gradFill>
        <a:effectLst/>
      </p:bgPr>
    </p:bg>
    <p:spTree>
      <p:nvGrpSpPr>
        <p:cNvPr id="1" name=""/>
        <p:cNvGrpSpPr/>
        <p:nvPr/>
      </p:nvGrpSpPr>
      <p:grpSpPr>
        <a:xfrm>
          <a:off x="0" y="0"/>
          <a:ext cx="0" cy="0"/>
          <a:chOff x="0" y="0"/>
          <a:chExt cx="0" cy="0"/>
        </a:xfrm>
      </p:grpSpPr>
      <p:pic>
        <p:nvPicPr>
          <p:cNvPr id="2" name="1 Imagen" descr="0_44cf0_149d7b91_XXXL.png"/>
          <p:cNvPicPr>
            <a:picLocks noChangeAspect="1"/>
          </p:cNvPicPr>
          <p:nvPr/>
        </p:nvPicPr>
        <p:blipFill>
          <a:blip r:embed="rId2"/>
          <a:stretch>
            <a:fillRect/>
          </a:stretch>
        </p:blipFill>
        <p:spPr>
          <a:xfrm>
            <a:off x="1142976" y="0"/>
            <a:ext cx="7390397" cy="5143500"/>
          </a:xfrm>
          <a:prstGeom prst="rect">
            <a:avLst/>
          </a:prstGeom>
        </p:spPr>
      </p:pic>
      <p:sp>
        <p:nvSpPr>
          <p:cNvPr id="3" name="2 CuadroTexto"/>
          <p:cNvSpPr txBox="1"/>
          <p:nvPr/>
        </p:nvSpPr>
        <p:spPr>
          <a:xfrm>
            <a:off x="2571736" y="928676"/>
            <a:ext cx="3929090" cy="2215991"/>
          </a:xfrm>
          <a:prstGeom prst="rect">
            <a:avLst/>
          </a:prstGeom>
          <a:noFill/>
        </p:spPr>
        <p:txBody>
          <a:bodyPr wrap="square" rtlCol="0">
            <a:spAutoFit/>
          </a:bodyPr>
          <a:lstStyle/>
          <a:p>
            <a:pPr algn="ctr"/>
            <a:r>
              <a:rPr lang="es-PE" sz="2000" dirty="0" smtClean="0">
                <a:latin typeface="Cooper Black" pitchFamily="18" charset="0"/>
              </a:rPr>
              <a:t>Los Beneficios De La </a:t>
            </a:r>
            <a:r>
              <a:rPr lang="es-PE" sz="2000" dirty="0" err="1" smtClean="0">
                <a:latin typeface="Cooper Black" pitchFamily="18" charset="0"/>
              </a:rPr>
              <a:t>Aromaterapia</a:t>
            </a:r>
            <a:endParaRPr lang="es-PE" sz="2000" dirty="0" smtClean="0">
              <a:latin typeface="Cooper Black" pitchFamily="18" charset="0"/>
            </a:endParaRPr>
          </a:p>
          <a:p>
            <a:endParaRPr lang="es-PE" dirty="0" smtClean="0"/>
          </a:p>
          <a:p>
            <a:pPr algn="ctr"/>
            <a:r>
              <a:rPr lang="es-PE" sz="1600" dirty="0" smtClean="0">
                <a:latin typeface="Arial Narrow" pitchFamily="34" charset="0"/>
              </a:rPr>
              <a:t>La </a:t>
            </a:r>
            <a:r>
              <a:rPr lang="es-PE" sz="1600" dirty="0" err="1" smtClean="0">
                <a:latin typeface="Arial Narrow" pitchFamily="34" charset="0"/>
              </a:rPr>
              <a:t>aromaterapia</a:t>
            </a:r>
            <a:r>
              <a:rPr lang="es-PE" sz="1600" dirty="0" smtClean="0">
                <a:latin typeface="Arial Narrow" pitchFamily="34" charset="0"/>
              </a:rPr>
              <a:t> es muy beneficiosa y no tienen efectos secundarios. Se pueden aplicar los aceites mediante masajes, baños aromáticos o como cataplasma. Para uso interno debemos consultar con un especialista</a:t>
            </a:r>
            <a:endParaRPr lang="es-PE" sz="1600" dirty="0">
              <a:latin typeface="Arial Narrow" pitchFamily="34" charset="0"/>
            </a:endParaRPr>
          </a:p>
        </p:txBody>
      </p:sp>
      <p:sp>
        <p:nvSpPr>
          <p:cNvPr id="4" name="3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foto-especia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jjk.png"/>
          <p:cNvPicPr>
            <a:picLocks noChangeAspect="1"/>
          </p:cNvPicPr>
          <p:nvPr/>
        </p:nvPicPr>
        <p:blipFill>
          <a:blip r:embed="rId3" cstate="print">
            <a:lum bright="-10000" contrast="40000"/>
          </a:blip>
          <a:srcRect l="18554" r="32997" b="22222"/>
          <a:stretch>
            <a:fillRect/>
          </a:stretch>
        </p:blipFill>
        <p:spPr>
          <a:xfrm>
            <a:off x="3800214" y="357172"/>
            <a:ext cx="1678793" cy="2000264"/>
          </a:xfrm>
          <a:prstGeom prst="rect">
            <a:avLst/>
          </a:prstGeom>
        </p:spPr>
      </p:pic>
      <p:pic>
        <p:nvPicPr>
          <p:cNvPr id="4" name="3 Imagen" descr="jjk.png"/>
          <p:cNvPicPr>
            <a:picLocks noChangeAspect="1"/>
          </p:cNvPicPr>
          <p:nvPr/>
        </p:nvPicPr>
        <p:blipFill>
          <a:blip r:embed="rId3" cstate="print">
            <a:lum bright="-10000" contrast="40000"/>
          </a:blip>
          <a:srcRect l="18554" r="32997" b="22222"/>
          <a:stretch>
            <a:fillRect/>
          </a:stretch>
        </p:blipFill>
        <p:spPr>
          <a:xfrm rot="5400000">
            <a:off x="4661297" y="1482321"/>
            <a:ext cx="1678793" cy="2000264"/>
          </a:xfrm>
          <a:prstGeom prst="rect">
            <a:avLst/>
          </a:prstGeom>
        </p:spPr>
      </p:pic>
      <p:pic>
        <p:nvPicPr>
          <p:cNvPr id="5" name="4 Imagen" descr="jjk.png"/>
          <p:cNvPicPr>
            <a:picLocks noChangeAspect="1"/>
          </p:cNvPicPr>
          <p:nvPr/>
        </p:nvPicPr>
        <p:blipFill>
          <a:blip r:embed="rId3" cstate="print">
            <a:lum bright="-10000" contrast="40000"/>
          </a:blip>
          <a:srcRect l="18554" r="32997" b="22222"/>
          <a:stretch>
            <a:fillRect/>
          </a:stretch>
        </p:blipFill>
        <p:spPr>
          <a:xfrm rot="10800000">
            <a:off x="3786182" y="2786064"/>
            <a:ext cx="1678793" cy="2000264"/>
          </a:xfrm>
          <a:prstGeom prst="rect">
            <a:avLst/>
          </a:prstGeom>
        </p:spPr>
      </p:pic>
      <p:pic>
        <p:nvPicPr>
          <p:cNvPr id="6" name="5 Imagen" descr="jjk.png"/>
          <p:cNvPicPr>
            <a:picLocks noChangeAspect="1"/>
          </p:cNvPicPr>
          <p:nvPr/>
        </p:nvPicPr>
        <p:blipFill>
          <a:blip r:embed="rId3" cstate="print">
            <a:lum bright="-10000" contrast="40000"/>
          </a:blip>
          <a:srcRect l="18554" r="32997" b="22222"/>
          <a:stretch>
            <a:fillRect/>
          </a:stretch>
        </p:blipFill>
        <p:spPr>
          <a:xfrm rot="16200000">
            <a:off x="2589597" y="1553759"/>
            <a:ext cx="1678793" cy="2000264"/>
          </a:xfrm>
          <a:prstGeom prst="rect">
            <a:avLst/>
          </a:prstGeom>
        </p:spPr>
      </p:pic>
      <p:pic>
        <p:nvPicPr>
          <p:cNvPr id="7" name="6 Imagen" descr="jjk.png"/>
          <p:cNvPicPr>
            <a:picLocks noChangeAspect="1"/>
          </p:cNvPicPr>
          <p:nvPr/>
        </p:nvPicPr>
        <p:blipFill>
          <a:blip r:embed="rId3" cstate="print">
            <a:lum bright="-10000" contrast="40000"/>
          </a:blip>
          <a:srcRect l="18554" r="32997" b="22222"/>
          <a:stretch>
            <a:fillRect/>
          </a:stretch>
        </p:blipFill>
        <p:spPr>
          <a:xfrm rot="3692157">
            <a:off x="4654708" y="571637"/>
            <a:ext cx="1678793" cy="2000264"/>
          </a:xfrm>
          <a:prstGeom prst="rect">
            <a:avLst/>
          </a:prstGeom>
        </p:spPr>
      </p:pic>
      <p:pic>
        <p:nvPicPr>
          <p:cNvPr id="8" name="7 Imagen" descr="jjk.png"/>
          <p:cNvPicPr>
            <a:picLocks noChangeAspect="1"/>
          </p:cNvPicPr>
          <p:nvPr/>
        </p:nvPicPr>
        <p:blipFill>
          <a:blip r:embed="rId3" cstate="print">
            <a:lum bright="-10000" contrast="40000"/>
          </a:blip>
          <a:srcRect l="18554" r="32997" b="22222"/>
          <a:stretch>
            <a:fillRect/>
          </a:stretch>
        </p:blipFill>
        <p:spPr>
          <a:xfrm rot="7614914">
            <a:off x="4607775" y="2343383"/>
            <a:ext cx="1678793" cy="2000264"/>
          </a:xfrm>
          <a:prstGeom prst="rect">
            <a:avLst/>
          </a:prstGeom>
        </p:spPr>
      </p:pic>
      <p:pic>
        <p:nvPicPr>
          <p:cNvPr id="9" name="8 Imagen" descr="jjk.png"/>
          <p:cNvPicPr>
            <a:picLocks noChangeAspect="1"/>
          </p:cNvPicPr>
          <p:nvPr/>
        </p:nvPicPr>
        <p:blipFill>
          <a:blip r:embed="rId3" cstate="print">
            <a:lum bright="-10000" contrast="40000"/>
          </a:blip>
          <a:srcRect l="18554" r="32997" b="22222"/>
          <a:stretch>
            <a:fillRect/>
          </a:stretch>
        </p:blipFill>
        <p:spPr>
          <a:xfrm rot="14540563">
            <a:off x="2864952" y="2565034"/>
            <a:ext cx="1678793" cy="2000264"/>
          </a:xfrm>
          <a:prstGeom prst="rect">
            <a:avLst/>
          </a:prstGeom>
        </p:spPr>
      </p:pic>
      <p:pic>
        <p:nvPicPr>
          <p:cNvPr id="10" name="9 Imagen" descr="jjk.png"/>
          <p:cNvPicPr>
            <a:picLocks noChangeAspect="1"/>
          </p:cNvPicPr>
          <p:nvPr/>
        </p:nvPicPr>
        <p:blipFill>
          <a:blip r:embed="rId3" cstate="print">
            <a:lum bright="-10000" contrast="40000"/>
          </a:blip>
          <a:srcRect l="18554" r="32997" b="22222"/>
          <a:stretch>
            <a:fillRect/>
          </a:stretch>
        </p:blipFill>
        <p:spPr>
          <a:xfrm rot="18012592">
            <a:off x="3015132" y="726439"/>
            <a:ext cx="1678793" cy="2000264"/>
          </a:xfrm>
          <a:prstGeom prst="rect">
            <a:avLst/>
          </a:prstGeom>
        </p:spPr>
      </p:pic>
      <p:sp>
        <p:nvSpPr>
          <p:cNvPr id="11" name="10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CC66FF"/>
            </a:gs>
            <a:gs pos="50000">
              <a:schemeClr val="bg1">
                <a:shade val="67500"/>
                <a:satMod val="115000"/>
              </a:schemeClr>
            </a:gs>
            <a:gs pos="100000">
              <a:schemeClr val="bg1">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shutterstock_984193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png"/>
          <p:cNvPicPr>
            <a:picLocks noChangeAspect="1"/>
          </p:cNvPicPr>
          <p:nvPr/>
        </p:nvPicPr>
        <p:blipFill>
          <a:blip r:embed="rId3"/>
          <a:srcRect l="41753" t="20833" r="28353" b="37500"/>
          <a:stretch>
            <a:fillRect/>
          </a:stretch>
        </p:blipFill>
        <p:spPr>
          <a:xfrm>
            <a:off x="4286216" y="0"/>
            <a:ext cx="1724020" cy="1857370"/>
          </a:xfrm>
          <a:prstGeom prst="rect">
            <a:avLst/>
          </a:prstGeom>
        </p:spPr>
      </p:pic>
      <p:pic>
        <p:nvPicPr>
          <p:cNvPr id="4" name="3 Imagen" descr="1.png"/>
          <p:cNvPicPr>
            <a:picLocks noChangeAspect="1"/>
          </p:cNvPicPr>
          <p:nvPr/>
        </p:nvPicPr>
        <p:blipFill>
          <a:blip r:embed="rId3"/>
          <a:srcRect l="41753" t="20833" r="28353" b="37500"/>
          <a:stretch>
            <a:fillRect/>
          </a:stretch>
        </p:blipFill>
        <p:spPr>
          <a:xfrm>
            <a:off x="4357654" y="1714494"/>
            <a:ext cx="1714512" cy="1857388"/>
          </a:xfrm>
          <a:prstGeom prst="rect">
            <a:avLst/>
          </a:prstGeom>
        </p:spPr>
      </p:pic>
      <p:pic>
        <p:nvPicPr>
          <p:cNvPr id="5" name="4 Imagen" descr="1.png"/>
          <p:cNvPicPr>
            <a:picLocks noChangeAspect="1"/>
          </p:cNvPicPr>
          <p:nvPr/>
        </p:nvPicPr>
        <p:blipFill>
          <a:blip r:embed="rId3"/>
          <a:srcRect l="41753" t="20833" r="28353" b="37500"/>
          <a:stretch>
            <a:fillRect/>
          </a:stretch>
        </p:blipFill>
        <p:spPr>
          <a:xfrm>
            <a:off x="4286216" y="3369867"/>
            <a:ext cx="1714512" cy="1773633"/>
          </a:xfrm>
          <a:prstGeom prst="rect">
            <a:avLst/>
          </a:prstGeom>
        </p:spPr>
      </p:pic>
      <p:pic>
        <p:nvPicPr>
          <p:cNvPr id="6" name="5 Imagen" descr="1.png"/>
          <p:cNvPicPr>
            <a:picLocks noChangeAspect="1"/>
          </p:cNvPicPr>
          <p:nvPr/>
        </p:nvPicPr>
        <p:blipFill>
          <a:blip r:embed="rId3"/>
          <a:srcRect l="41753" t="20833" r="28353" b="37500"/>
          <a:stretch>
            <a:fillRect/>
          </a:stretch>
        </p:blipFill>
        <p:spPr>
          <a:xfrm flipH="1">
            <a:off x="2643174" y="0"/>
            <a:ext cx="1643074" cy="1857370"/>
          </a:xfrm>
          <a:prstGeom prst="rect">
            <a:avLst/>
          </a:prstGeom>
        </p:spPr>
      </p:pic>
      <p:pic>
        <p:nvPicPr>
          <p:cNvPr id="7" name="6 Imagen" descr="1.png"/>
          <p:cNvPicPr>
            <a:picLocks noChangeAspect="1"/>
          </p:cNvPicPr>
          <p:nvPr/>
        </p:nvPicPr>
        <p:blipFill>
          <a:blip r:embed="rId3"/>
          <a:srcRect l="41753" t="20833" r="28353" b="37500"/>
          <a:stretch>
            <a:fillRect/>
          </a:stretch>
        </p:blipFill>
        <p:spPr>
          <a:xfrm flipH="1">
            <a:off x="2714612" y="1785932"/>
            <a:ext cx="1571636" cy="1857370"/>
          </a:xfrm>
          <a:prstGeom prst="rect">
            <a:avLst/>
          </a:prstGeom>
        </p:spPr>
      </p:pic>
      <p:pic>
        <p:nvPicPr>
          <p:cNvPr id="8" name="7 Imagen" descr="1.png"/>
          <p:cNvPicPr>
            <a:picLocks noChangeAspect="1"/>
          </p:cNvPicPr>
          <p:nvPr/>
        </p:nvPicPr>
        <p:blipFill>
          <a:blip r:embed="rId3"/>
          <a:srcRect l="41753" t="20833" r="28353" b="37500"/>
          <a:stretch>
            <a:fillRect/>
          </a:stretch>
        </p:blipFill>
        <p:spPr>
          <a:xfrm flipH="1">
            <a:off x="2786050" y="3286130"/>
            <a:ext cx="1571636" cy="1857370"/>
          </a:xfrm>
          <a:prstGeom prst="rect">
            <a:avLst/>
          </a:prstGeom>
        </p:spPr>
      </p:pic>
      <p:pic>
        <p:nvPicPr>
          <p:cNvPr id="10" name="9 Imagen" descr="1.png"/>
          <p:cNvPicPr>
            <a:picLocks noChangeAspect="1"/>
          </p:cNvPicPr>
          <p:nvPr/>
        </p:nvPicPr>
        <p:blipFill>
          <a:blip r:embed="rId3"/>
          <a:srcRect l="41753" t="20833" r="28353" b="37500"/>
          <a:stretch>
            <a:fillRect/>
          </a:stretch>
        </p:blipFill>
        <p:spPr>
          <a:xfrm flipH="1">
            <a:off x="1142976" y="0"/>
            <a:ext cx="1643074" cy="1857370"/>
          </a:xfrm>
          <a:prstGeom prst="rect">
            <a:avLst/>
          </a:prstGeom>
        </p:spPr>
      </p:pic>
      <p:pic>
        <p:nvPicPr>
          <p:cNvPr id="11" name="10 Imagen" descr="1.png"/>
          <p:cNvPicPr>
            <a:picLocks noChangeAspect="1"/>
          </p:cNvPicPr>
          <p:nvPr/>
        </p:nvPicPr>
        <p:blipFill>
          <a:blip r:embed="rId3"/>
          <a:srcRect l="41753" t="20833" r="28353" b="37500"/>
          <a:stretch>
            <a:fillRect/>
          </a:stretch>
        </p:blipFill>
        <p:spPr>
          <a:xfrm flipH="1">
            <a:off x="1214414" y="1785932"/>
            <a:ext cx="1571636" cy="1857370"/>
          </a:xfrm>
          <a:prstGeom prst="rect">
            <a:avLst/>
          </a:prstGeom>
        </p:spPr>
      </p:pic>
      <p:pic>
        <p:nvPicPr>
          <p:cNvPr id="12" name="11 Imagen" descr="1.png"/>
          <p:cNvPicPr>
            <a:picLocks noChangeAspect="1"/>
          </p:cNvPicPr>
          <p:nvPr/>
        </p:nvPicPr>
        <p:blipFill>
          <a:blip r:embed="rId3"/>
          <a:srcRect l="41753" t="20833" r="28353" b="37500"/>
          <a:stretch>
            <a:fillRect/>
          </a:stretch>
        </p:blipFill>
        <p:spPr>
          <a:xfrm flipH="1">
            <a:off x="1285852" y="3286130"/>
            <a:ext cx="1571636" cy="1857370"/>
          </a:xfrm>
          <a:prstGeom prst="rect">
            <a:avLst/>
          </a:prstGeom>
        </p:spPr>
      </p:pic>
      <p:pic>
        <p:nvPicPr>
          <p:cNvPr id="13" name="12 Imagen" descr="1.png"/>
          <p:cNvPicPr>
            <a:picLocks noChangeAspect="1"/>
          </p:cNvPicPr>
          <p:nvPr/>
        </p:nvPicPr>
        <p:blipFill>
          <a:blip r:embed="rId3"/>
          <a:srcRect l="41753" t="20833" r="28353" b="37500"/>
          <a:stretch>
            <a:fillRect/>
          </a:stretch>
        </p:blipFill>
        <p:spPr>
          <a:xfrm flipH="1">
            <a:off x="-214314" y="0"/>
            <a:ext cx="1643074" cy="1857370"/>
          </a:xfrm>
          <a:prstGeom prst="rect">
            <a:avLst/>
          </a:prstGeom>
        </p:spPr>
      </p:pic>
      <p:pic>
        <p:nvPicPr>
          <p:cNvPr id="14" name="13 Imagen" descr="1.png"/>
          <p:cNvPicPr>
            <a:picLocks noChangeAspect="1"/>
          </p:cNvPicPr>
          <p:nvPr/>
        </p:nvPicPr>
        <p:blipFill>
          <a:blip r:embed="rId3"/>
          <a:srcRect l="41753" t="20833" r="28353" b="37500"/>
          <a:stretch>
            <a:fillRect/>
          </a:stretch>
        </p:blipFill>
        <p:spPr>
          <a:xfrm flipH="1">
            <a:off x="-142876" y="1785932"/>
            <a:ext cx="1571636" cy="1857370"/>
          </a:xfrm>
          <a:prstGeom prst="rect">
            <a:avLst/>
          </a:prstGeom>
        </p:spPr>
      </p:pic>
      <p:pic>
        <p:nvPicPr>
          <p:cNvPr id="15" name="14 Imagen" descr="1.png"/>
          <p:cNvPicPr>
            <a:picLocks noChangeAspect="1"/>
          </p:cNvPicPr>
          <p:nvPr/>
        </p:nvPicPr>
        <p:blipFill>
          <a:blip r:embed="rId3"/>
          <a:srcRect l="41753" t="20833" r="28353" b="37500"/>
          <a:stretch>
            <a:fillRect/>
          </a:stretch>
        </p:blipFill>
        <p:spPr>
          <a:xfrm flipH="1">
            <a:off x="-71438" y="3286130"/>
            <a:ext cx="1571636" cy="1857370"/>
          </a:xfrm>
          <a:prstGeom prst="rect">
            <a:avLst/>
          </a:prstGeom>
        </p:spPr>
      </p:pic>
      <p:pic>
        <p:nvPicPr>
          <p:cNvPr id="16" name="15 Imagen" descr="1.png"/>
          <p:cNvPicPr>
            <a:picLocks noChangeAspect="1"/>
          </p:cNvPicPr>
          <p:nvPr/>
        </p:nvPicPr>
        <p:blipFill>
          <a:blip r:embed="rId3"/>
          <a:srcRect l="41753" t="20833" r="28353" b="37500"/>
          <a:stretch>
            <a:fillRect/>
          </a:stretch>
        </p:blipFill>
        <p:spPr>
          <a:xfrm>
            <a:off x="6000728" y="0"/>
            <a:ext cx="1724020" cy="1857370"/>
          </a:xfrm>
          <a:prstGeom prst="rect">
            <a:avLst/>
          </a:prstGeom>
        </p:spPr>
      </p:pic>
      <p:pic>
        <p:nvPicPr>
          <p:cNvPr id="17" name="16 Imagen" descr="1.png"/>
          <p:cNvPicPr>
            <a:picLocks noChangeAspect="1"/>
          </p:cNvPicPr>
          <p:nvPr/>
        </p:nvPicPr>
        <p:blipFill>
          <a:blip r:embed="rId3"/>
          <a:srcRect l="41753" t="20833" r="28353" b="37500"/>
          <a:stretch>
            <a:fillRect/>
          </a:stretch>
        </p:blipFill>
        <p:spPr>
          <a:xfrm>
            <a:off x="6072166" y="1714494"/>
            <a:ext cx="1714512" cy="1857388"/>
          </a:xfrm>
          <a:prstGeom prst="rect">
            <a:avLst/>
          </a:prstGeom>
        </p:spPr>
      </p:pic>
      <p:pic>
        <p:nvPicPr>
          <p:cNvPr id="18" name="17 Imagen" descr="1.png"/>
          <p:cNvPicPr>
            <a:picLocks noChangeAspect="1"/>
          </p:cNvPicPr>
          <p:nvPr/>
        </p:nvPicPr>
        <p:blipFill>
          <a:blip r:embed="rId3"/>
          <a:srcRect l="41753" t="20833" r="28353" b="37500"/>
          <a:stretch>
            <a:fillRect/>
          </a:stretch>
        </p:blipFill>
        <p:spPr>
          <a:xfrm>
            <a:off x="6000728" y="3369867"/>
            <a:ext cx="1714512" cy="1773633"/>
          </a:xfrm>
          <a:prstGeom prst="rect">
            <a:avLst/>
          </a:prstGeom>
        </p:spPr>
      </p:pic>
      <p:pic>
        <p:nvPicPr>
          <p:cNvPr id="19" name="18 Imagen" descr="1.png"/>
          <p:cNvPicPr>
            <a:picLocks noChangeAspect="1"/>
          </p:cNvPicPr>
          <p:nvPr/>
        </p:nvPicPr>
        <p:blipFill>
          <a:blip r:embed="rId3"/>
          <a:srcRect l="41753" t="20833" r="28353" b="37500"/>
          <a:stretch>
            <a:fillRect/>
          </a:stretch>
        </p:blipFill>
        <p:spPr>
          <a:xfrm>
            <a:off x="7419980" y="0"/>
            <a:ext cx="1724020" cy="1857370"/>
          </a:xfrm>
          <a:prstGeom prst="rect">
            <a:avLst/>
          </a:prstGeom>
        </p:spPr>
      </p:pic>
      <p:pic>
        <p:nvPicPr>
          <p:cNvPr id="20" name="19 Imagen" descr="1.png"/>
          <p:cNvPicPr>
            <a:picLocks noChangeAspect="1"/>
          </p:cNvPicPr>
          <p:nvPr/>
        </p:nvPicPr>
        <p:blipFill>
          <a:blip r:embed="rId3"/>
          <a:srcRect l="41753" t="20833" r="28353" b="37500"/>
          <a:stretch>
            <a:fillRect/>
          </a:stretch>
        </p:blipFill>
        <p:spPr>
          <a:xfrm>
            <a:off x="7500926" y="1714494"/>
            <a:ext cx="1714512" cy="1857388"/>
          </a:xfrm>
          <a:prstGeom prst="rect">
            <a:avLst/>
          </a:prstGeom>
        </p:spPr>
      </p:pic>
      <p:pic>
        <p:nvPicPr>
          <p:cNvPr id="21" name="20 Imagen" descr="1.png"/>
          <p:cNvPicPr>
            <a:picLocks noChangeAspect="1"/>
          </p:cNvPicPr>
          <p:nvPr/>
        </p:nvPicPr>
        <p:blipFill>
          <a:blip r:embed="rId3"/>
          <a:srcRect l="41753" t="20833" r="28353" b="37500"/>
          <a:stretch>
            <a:fillRect/>
          </a:stretch>
        </p:blipFill>
        <p:spPr>
          <a:xfrm>
            <a:off x="7429488" y="3369867"/>
            <a:ext cx="1714512" cy="1773633"/>
          </a:xfrm>
          <a:prstGeom prst="rect">
            <a:avLst/>
          </a:prstGeom>
        </p:spPr>
      </p:pic>
      <p:sp>
        <p:nvSpPr>
          <p:cNvPr id="22" name="21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1+#ppt_w/2"/>
                                          </p:val>
                                        </p:tav>
                                        <p:tav tm="100000">
                                          <p:val>
                                            <p:strVal val="#ppt_x"/>
                                          </p:val>
                                        </p:tav>
                                      </p:tavLst>
                                    </p:anim>
                                    <p:anim calcmode="lin" valueType="num">
                                      <p:cBhvr additive="base">
                                        <p:cTn id="42" dur="20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0-#ppt_w/2"/>
                                          </p:val>
                                        </p:tav>
                                        <p:tav tm="100000">
                                          <p:val>
                                            <p:strVal val="#ppt_x"/>
                                          </p:val>
                                        </p:tav>
                                      </p:tavLst>
                                    </p:anim>
                                    <p:anim calcmode="lin" valueType="num">
                                      <p:cBhvr additive="base">
                                        <p:cTn id="58" dur="2000" fill="hold"/>
                                        <p:tgtEl>
                                          <p:spTgt spid="1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0-#ppt_w/2"/>
                                          </p:val>
                                        </p:tav>
                                        <p:tav tm="100000">
                                          <p:val>
                                            <p:strVal val="#ppt_x"/>
                                          </p:val>
                                        </p:tav>
                                      </p:tavLst>
                                    </p:anim>
                                    <p:anim calcmode="lin" valueType="num">
                                      <p:cBhvr additive="base">
                                        <p:cTn id="62" dur="2000" fill="hold"/>
                                        <p:tgtEl>
                                          <p:spTgt spid="19"/>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0-#ppt_w/2"/>
                                          </p:val>
                                        </p:tav>
                                        <p:tav tm="100000">
                                          <p:val>
                                            <p:strVal val="#ppt_x"/>
                                          </p:val>
                                        </p:tav>
                                      </p:tavLst>
                                    </p:anim>
                                    <p:anim calcmode="lin" valueType="num">
                                      <p:cBhvr additive="base">
                                        <p:cTn id="66" dur="2000" fill="hold"/>
                                        <p:tgtEl>
                                          <p:spTgt spid="20"/>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0-#ppt_w/2"/>
                                          </p:val>
                                        </p:tav>
                                        <p:tav tm="100000">
                                          <p:val>
                                            <p:strVal val="#ppt_x"/>
                                          </p:val>
                                        </p:tav>
                                      </p:tavLst>
                                    </p:anim>
                                    <p:anim calcmode="lin" valueType="num">
                                      <p:cBhvr additive="base">
                                        <p:cTn id="70" dur="2000" fill="hold"/>
                                        <p:tgtEl>
                                          <p:spTgt spid="21"/>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additive="base">
                                        <p:cTn id="73" dur="2000" fill="hold"/>
                                        <p:tgtEl>
                                          <p:spTgt spid="3"/>
                                        </p:tgtEl>
                                        <p:attrNameLst>
                                          <p:attrName>ppt_x</p:attrName>
                                        </p:attrNameLst>
                                      </p:cBhvr>
                                      <p:tavLst>
                                        <p:tav tm="0">
                                          <p:val>
                                            <p:strVal val="0-#ppt_w/2"/>
                                          </p:val>
                                        </p:tav>
                                        <p:tav tm="100000">
                                          <p:val>
                                            <p:strVal val="#ppt_x"/>
                                          </p:val>
                                        </p:tav>
                                      </p:tavLst>
                                    </p:anim>
                                    <p:anim calcmode="lin" valueType="num">
                                      <p:cBhvr additive="base">
                                        <p:cTn id="74" dur="2000" fill="hold"/>
                                        <p:tgtEl>
                                          <p:spTgt spid="3"/>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additive="base">
                                        <p:cTn id="77" dur="2000" fill="hold"/>
                                        <p:tgtEl>
                                          <p:spTgt spid="5"/>
                                        </p:tgtEl>
                                        <p:attrNameLst>
                                          <p:attrName>ppt_x</p:attrName>
                                        </p:attrNameLst>
                                      </p:cBhvr>
                                      <p:tavLst>
                                        <p:tav tm="0">
                                          <p:val>
                                            <p:strVal val="0-#ppt_w/2"/>
                                          </p:val>
                                        </p:tav>
                                        <p:tav tm="100000">
                                          <p:val>
                                            <p:strVal val="#ppt_x"/>
                                          </p:val>
                                        </p:tav>
                                      </p:tavLst>
                                    </p:anim>
                                    <p:anim calcmode="lin" valueType="num">
                                      <p:cBhvr additive="base">
                                        <p:cTn id="78" dur="2000" fill="hold"/>
                                        <p:tgtEl>
                                          <p:spTgt spid="5"/>
                                        </p:tgtEl>
                                        <p:attrNameLst>
                                          <p:attrName>ppt_y</p:attrName>
                                        </p:attrNameLst>
                                      </p:cBhvr>
                                      <p:tavLst>
                                        <p:tav tm="0">
                                          <p:val>
                                            <p:strVal val="#ppt_y"/>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5"/>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2" fill="hold" nodeType="after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1+ppt_w/2"/>
                                          </p:val>
                                        </p:tav>
                                      </p:tavLst>
                                    </p:anim>
                                    <p:anim calcmode="lin" valueType="num">
                                      <p:cBhvr additive="base">
                                        <p:cTn id="118" dur="2000"/>
                                        <p:tgtEl>
                                          <p:spTgt spid="6"/>
                                        </p:tgtEl>
                                        <p:attrNameLst>
                                          <p:attrName>ppt_y</p:attrName>
                                        </p:attrNameLst>
                                      </p:cBhvr>
                                      <p:tavLst>
                                        <p:tav tm="0">
                                          <p:val>
                                            <p:strVal val="ppt_y"/>
                                          </p:val>
                                        </p:tav>
                                        <p:tav tm="100000">
                                          <p:val>
                                            <p:strVal val="ppt_y"/>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0-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4"/>
                                        </p:tgtEl>
                                        <p:attrNameLst>
                                          <p:attrName>ppt_x</p:attrName>
                                        </p:attrNameLst>
                                      </p:cBhvr>
                                      <p:tavLst>
                                        <p:tav tm="0">
                                          <p:val>
                                            <p:strVal val="ppt_x"/>
                                          </p:val>
                                        </p:tav>
                                        <p:tav tm="100000">
                                          <p:val>
                                            <p:strVal val="0-ppt_w/2"/>
                                          </p:val>
                                        </p:tav>
                                      </p:tavLst>
                                    </p:anim>
                                    <p:anim calcmode="lin" valueType="num">
                                      <p:cBhvr additive="base">
                                        <p:cTn id="158" dur="2000"/>
                                        <p:tgtEl>
                                          <p:spTgt spid="4"/>
                                        </p:tgtEl>
                                        <p:attrNameLst>
                                          <p:attrName>ppt_y</p:attrName>
                                        </p:attrNameLst>
                                      </p:cBhvr>
                                      <p:tavLst>
                                        <p:tav tm="0">
                                          <p:val>
                                            <p:strVal val="ppt_y"/>
                                          </p:val>
                                        </p:tav>
                                        <p:tav tm="100000">
                                          <p:val>
                                            <p:strVal val="ppt_y"/>
                                          </p:val>
                                        </p:tav>
                                      </p:tavLst>
                                    </p:anim>
                                    <p:set>
                                      <p:cBhvr>
                                        <p:cTn id="159" dur="1" fill="hold">
                                          <p:stCondLst>
                                            <p:cond delay="1999"/>
                                          </p:stCondLst>
                                        </p:cTn>
                                        <p:tgtEl>
                                          <p:spTgt spid="4"/>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5"/>
                                        </p:tgtEl>
                                        <p:attrNameLst>
                                          <p:attrName>ppt_x</p:attrName>
                                        </p:attrNameLst>
                                      </p:cBhvr>
                                      <p:tavLst>
                                        <p:tav tm="0">
                                          <p:val>
                                            <p:strVal val="ppt_x"/>
                                          </p:val>
                                        </p:tav>
                                        <p:tav tm="100000">
                                          <p:val>
                                            <p:strVal val="0-ppt_w/2"/>
                                          </p:val>
                                        </p:tav>
                                      </p:tavLst>
                                    </p:anim>
                                    <p:anim calcmode="lin" valueType="num">
                                      <p:cBhvr additive="base">
                                        <p:cTn id="162" dur="2000"/>
                                        <p:tgtEl>
                                          <p:spTgt spid="5"/>
                                        </p:tgtEl>
                                        <p:attrNameLst>
                                          <p:attrName>ppt_y</p:attrName>
                                        </p:attrNameLst>
                                      </p:cBhvr>
                                      <p:tavLst>
                                        <p:tav tm="0">
                                          <p:val>
                                            <p:strVal val="ppt_y"/>
                                          </p:val>
                                        </p:tav>
                                        <p:tav tm="100000">
                                          <p:val>
                                            <p:strVal val="ppt_y"/>
                                          </p:val>
                                        </p:tav>
                                      </p:tavLst>
                                    </p:anim>
                                    <p:set>
                                      <p:cBhvr>
                                        <p:cTn id="163" dur="1" fill="hold">
                                          <p:stCondLst>
                                            <p:cond delay="1999"/>
                                          </p:stCondLst>
                                        </p:cTn>
                                        <p:tgtEl>
                                          <p:spTgt spid="5"/>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ppt_y"/>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ppt_y"/>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ppt_y"/>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ppt_y"/>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ppt_y"/>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ppt_y"/>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6"/>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2"/>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3"/>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4"/>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5"/>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3000">
              <a:srgbClr val="D4DEFF"/>
            </a:gs>
            <a:gs pos="83000">
              <a:srgbClr val="D4DEFF"/>
            </a:gs>
            <a:gs pos="100000">
              <a:srgbClr val="96AB94"/>
            </a:gs>
          </a:gsLst>
          <a:lin ang="16200000" scaled="1"/>
        </a:gradFill>
        <a:effectLst/>
      </p:bgPr>
    </p:bg>
    <p:spTree>
      <p:nvGrpSpPr>
        <p:cNvPr id="1" name=""/>
        <p:cNvGrpSpPr/>
        <p:nvPr/>
      </p:nvGrpSpPr>
      <p:grpSpPr>
        <a:xfrm>
          <a:off x="0" y="0"/>
          <a:ext cx="0" cy="0"/>
          <a:chOff x="0" y="0"/>
          <a:chExt cx="0" cy="0"/>
        </a:xfrm>
      </p:grpSpPr>
      <p:pic>
        <p:nvPicPr>
          <p:cNvPr id="2" name="1 Imagen" descr="0_44cf0_149d7b91_XXXL.png"/>
          <p:cNvPicPr>
            <a:picLocks noChangeAspect="1"/>
          </p:cNvPicPr>
          <p:nvPr/>
        </p:nvPicPr>
        <p:blipFill>
          <a:blip r:embed="rId2"/>
          <a:stretch>
            <a:fillRect/>
          </a:stretch>
        </p:blipFill>
        <p:spPr>
          <a:xfrm>
            <a:off x="1142976" y="0"/>
            <a:ext cx="7390397" cy="5143500"/>
          </a:xfrm>
          <a:prstGeom prst="rect">
            <a:avLst/>
          </a:prstGeom>
        </p:spPr>
      </p:pic>
      <p:sp>
        <p:nvSpPr>
          <p:cNvPr id="3" name="2 CuadroTexto"/>
          <p:cNvSpPr txBox="1"/>
          <p:nvPr/>
        </p:nvSpPr>
        <p:spPr>
          <a:xfrm>
            <a:off x="2571736" y="1214428"/>
            <a:ext cx="4143404" cy="2308324"/>
          </a:xfrm>
          <a:prstGeom prst="rect">
            <a:avLst/>
          </a:prstGeom>
          <a:noFill/>
        </p:spPr>
        <p:txBody>
          <a:bodyPr wrap="square" rtlCol="0">
            <a:spAutoFit/>
          </a:bodyPr>
          <a:lstStyle/>
          <a:p>
            <a:pPr algn="ctr"/>
            <a:r>
              <a:rPr lang="es-PE" sz="1600" dirty="0" smtClean="0">
                <a:latin typeface="Arial Narrow" pitchFamily="34" charset="0"/>
              </a:rPr>
              <a:t>Es un tratamiento terapéutico centrado en el uso de aceites naturales o esenciales que se extraen de las plantas, las flores, la hierbas o los árboles. Tiene como objetivo mejorar la salud y el bienestar en general. Es muy efectiva para aliviar algunas dolencias físicas o enfermedades y a su vez para levantar el ánimo y equilibrar nuestras emociones. Conoce cuáles son los principales beneficios de la </a:t>
            </a:r>
            <a:r>
              <a:rPr lang="es-PE" sz="1600" dirty="0" err="1" smtClean="0">
                <a:latin typeface="Arial Narrow" pitchFamily="34" charset="0"/>
              </a:rPr>
              <a:t>aromaterapia</a:t>
            </a:r>
            <a:r>
              <a:rPr lang="es-PE" sz="1600" dirty="0" smtClean="0">
                <a:latin typeface="Arial Narrow" pitchFamily="34" charset="0"/>
              </a:rPr>
              <a:t>.</a:t>
            </a:r>
            <a:endParaRPr lang="es-PE" sz="1600" dirty="0">
              <a:latin typeface="Arial Narrow" pitchFamily="34" charset="0"/>
            </a:endParaRPr>
          </a:p>
        </p:txBody>
      </p:sp>
      <p:sp>
        <p:nvSpPr>
          <p:cNvPr id="4" name="3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7" name="6 Imagen" descr="1052784573576082fb7323c7.80517336.jpg"/>
          <p:cNvPicPr>
            <a:picLocks noChangeAspect="1"/>
          </p:cNvPicPr>
          <p:nvPr/>
        </p:nvPicPr>
        <p:blipFill>
          <a:blip r:embed="rId2"/>
          <a:stretch>
            <a:fillRect/>
          </a:stretch>
        </p:blipFill>
        <p:spPr>
          <a:xfrm>
            <a:off x="-1" y="0"/>
            <a:ext cx="9141769" cy="5143500"/>
          </a:xfrm>
          <a:prstGeom prst="rect">
            <a:avLst/>
          </a:prstGeom>
        </p:spPr>
      </p:pic>
      <p:pic>
        <p:nvPicPr>
          <p:cNvPr id="8" name="7 Imagen" descr="y6.png"/>
          <p:cNvPicPr>
            <a:picLocks noChangeAspect="1"/>
          </p:cNvPicPr>
          <p:nvPr/>
        </p:nvPicPr>
        <p:blipFill>
          <a:blip r:embed="rId3"/>
          <a:srcRect l="23709" t="20834" r="38151" b="1388"/>
          <a:stretch>
            <a:fillRect/>
          </a:stretch>
        </p:blipFill>
        <p:spPr>
          <a:xfrm>
            <a:off x="1357290" y="-214332"/>
            <a:ext cx="3540012" cy="5357832"/>
          </a:xfrm>
          <a:prstGeom prst="rect">
            <a:avLst/>
          </a:prstGeom>
        </p:spPr>
      </p:pic>
      <p:pic>
        <p:nvPicPr>
          <p:cNvPr id="9" name="8 Imagen" descr="y6.png"/>
          <p:cNvPicPr>
            <a:picLocks noChangeAspect="1"/>
          </p:cNvPicPr>
          <p:nvPr/>
        </p:nvPicPr>
        <p:blipFill>
          <a:blip r:embed="rId3"/>
          <a:srcRect l="23709" t="20834" r="38151" b="1388"/>
          <a:stretch>
            <a:fillRect/>
          </a:stretch>
        </p:blipFill>
        <p:spPr>
          <a:xfrm flipH="1">
            <a:off x="4714876" y="-214332"/>
            <a:ext cx="3214710" cy="5357832"/>
          </a:xfrm>
          <a:prstGeom prst="rect">
            <a:avLst/>
          </a:prstGeom>
        </p:spPr>
      </p:pic>
      <p:sp>
        <p:nvSpPr>
          <p:cNvPr id="5" name="4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2000" fill="hold"/>
                                        <p:tgtEl>
                                          <p:spTgt spid="8"/>
                                        </p:tgtEl>
                                        <p:attrNameLst>
                                          <p:attrName>ppt_x</p:attrName>
                                        </p:attrNameLst>
                                      </p:cBhvr>
                                      <p:tavLst>
                                        <p:tav tm="0">
                                          <p:val>
                                            <p:strVal val="0-#ppt_w/2"/>
                                          </p:val>
                                        </p:tav>
                                        <p:tav tm="100000">
                                          <p:val>
                                            <p:strVal val="#ppt_x"/>
                                          </p:val>
                                        </p:tav>
                                      </p:tavLst>
                                    </p:anim>
                                    <p:anim calcmode="lin" valueType="num">
                                      <p:cBhvr additive="base">
                                        <p:cTn id="10" dur="2000" fill="hold"/>
                                        <p:tgtEl>
                                          <p:spTgt spid="8"/>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1+#ppt_w/2"/>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2000" fill="hold"/>
                                        <p:tgtEl>
                                          <p:spTgt spid="8"/>
                                        </p:tgtEl>
                                        <p:attrNameLst>
                                          <p:attrName>r</p:attrName>
                                        </p:attrNameLst>
                                      </p:cBhvr>
                                    </p:animRot>
                                  </p:childTnLst>
                                </p:cTn>
                              </p:par>
                              <p:par>
                                <p:cTn id="17" presetID="8" presetClass="emph" presetSubtype="0" fill="hold" nodeType="withEffect">
                                  <p:stCondLst>
                                    <p:cond delay="0"/>
                                  </p:stCondLst>
                                  <p:childTnLst>
                                    <p:animRot by="21600000">
                                      <p:cBhvr>
                                        <p:cTn id="18" dur="2000" fill="hold"/>
                                        <p:tgtEl>
                                          <p:spTgt spid="9"/>
                                        </p:tgtEl>
                                        <p:attrNameLst>
                                          <p:attrName>r</p:attrName>
                                        </p:attrNameLst>
                                      </p:cBhvr>
                                    </p:animRot>
                                  </p:childTnLst>
                                </p:cTn>
                              </p:par>
                            </p:childTnLst>
                          </p:cTn>
                        </p:par>
                        <p:par>
                          <p:cTn id="19" fill="hold">
                            <p:stCondLst>
                              <p:cond delay="2000"/>
                            </p:stCondLst>
                            <p:childTnLst>
                              <p:par>
                                <p:cTn id="20" presetID="2" presetClass="exit" presetSubtype="12" fill="hold" nodeType="afterEffect">
                                  <p:stCondLst>
                                    <p:cond delay="0"/>
                                  </p:stCondLst>
                                  <p:childTnLst>
                                    <p:anim calcmode="lin" valueType="num">
                                      <p:cBhvr additive="base">
                                        <p:cTn id="21" dur="2000"/>
                                        <p:tgtEl>
                                          <p:spTgt spid="8"/>
                                        </p:tgtEl>
                                        <p:attrNameLst>
                                          <p:attrName>ppt_x</p:attrName>
                                        </p:attrNameLst>
                                      </p:cBhvr>
                                      <p:tavLst>
                                        <p:tav tm="0">
                                          <p:val>
                                            <p:strVal val="ppt_x"/>
                                          </p:val>
                                        </p:tav>
                                        <p:tav tm="100000">
                                          <p:val>
                                            <p:strVal val="0-ppt_w/2"/>
                                          </p:val>
                                        </p:tav>
                                      </p:tavLst>
                                    </p:anim>
                                    <p:anim calcmode="lin" valueType="num">
                                      <p:cBhvr additive="base">
                                        <p:cTn id="22" dur="2000"/>
                                        <p:tgtEl>
                                          <p:spTgt spid="8"/>
                                        </p:tgtEl>
                                        <p:attrNameLst>
                                          <p:attrName>ppt_y</p:attrName>
                                        </p:attrNameLst>
                                      </p:cBhvr>
                                      <p:tavLst>
                                        <p:tav tm="0">
                                          <p:val>
                                            <p:strVal val="ppt_y"/>
                                          </p:val>
                                        </p:tav>
                                        <p:tav tm="100000">
                                          <p:val>
                                            <p:strVal val="1+ppt_h/2"/>
                                          </p:val>
                                        </p:tav>
                                      </p:tavLst>
                                    </p:anim>
                                    <p:set>
                                      <p:cBhvr>
                                        <p:cTn id="23" dur="1" fill="hold">
                                          <p:stCondLst>
                                            <p:cond delay="1999"/>
                                          </p:stCondLst>
                                        </p:cTn>
                                        <p:tgtEl>
                                          <p:spTgt spid="8"/>
                                        </p:tgtEl>
                                        <p:attrNameLst>
                                          <p:attrName>style.visibility</p:attrName>
                                        </p:attrNameLst>
                                      </p:cBhvr>
                                      <p:to>
                                        <p:strVal val="hidden"/>
                                      </p:to>
                                    </p:set>
                                  </p:childTnLst>
                                </p:cTn>
                              </p:par>
                              <p:par>
                                <p:cTn id="24" presetID="2" presetClass="exit" presetSubtype="6" fill="hold" nodeType="withEffect">
                                  <p:stCondLst>
                                    <p:cond delay="0"/>
                                  </p:stCondLst>
                                  <p:childTnLst>
                                    <p:anim calcmode="lin" valueType="num">
                                      <p:cBhvr additive="base">
                                        <p:cTn id="25" dur="2000"/>
                                        <p:tgtEl>
                                          <p:spTgt spid="9"/>
                                        </p:tgtEl>
                                        <p:attrNameLst>
                                          <p:attrName>ppt_x</p:attrName>
                                        </p:attrNameLst>
                                      </p:cBhvr>
                                      <p:tavLst>
                                        <p:tav tm="0">
                                          <p:val>
                                            <p:strVal val="ppt_x"/>
                                          </p:val>
                                        </p:tav>
                                        <p:tav tm="100000">
                                          <p:val>
                                            <p:strVal val="1+ppt_w/2"/>
                                          </p:val>
                                        </p:tav>
                                      </p:tavLst>
                                    </p:anim>
                                    <p:anim calcmode="lin" valueType="num">
                                      <p:cBhvr additive="base">
                                        <p:cTn id="26" dur="2000"/>
                                        <p:tgtEl>
                                          <p:spTgt spid="9"/>
                                        </p:tgtEl>
                                        <p:attrNameLst>
                                          <p:attrName>ppt_y</p:attrName>
                                        </p:attrNameLst>
                                      </p:cBhvr>
                                      <p:tavLst>
                                        <p:tav tm="0">
                                          <p:val>
                                            <p:strVal val="ppt_y"/>
                                          </p:val>
                                        </p:tav>
                                        <p:tav tm="100000">
                                          <p:val>
                                            <p:strVal val="1+ppt_h/2"/>
                                          </p:val>
                                        </p:tav>
                                      </p:tavLst>
                                    </p:anim>
                                    <p:set>
                                      <p:cBhvr>
                                        <p:cTn id="27" dur="1" fill="hold">
                                          <p:stCondLst>
                                            <p:cond delay="1999"/>
                                          </p:stCondLst>
                                        </p:cTn>
                                        <p:tgtEl>
                                          <p:spTgt spid="9"/>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2000" fill="hold"/>
                                        <p:tgtEl>
                                          <p:spTgt spid="8"/>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9"/>
                                        </p:tgtEl>
                                        <p:attrNameLst>
                                          <p:attrName>r</p:attrName>
                                        </p:attrNameLst>
                                      </p:cBhvr>
                                    </p:animRot>
                                  </p:childTnLst>
                                </p:cTn>
                              </p:par>
                              <p:par>
                                <p:cTn id="32" presetID="2" presetClass="entr" presetSubtype="1"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ppt_x"/>
                                          </p:val>
                                        </p:tav>
                                        <p:tav tm="100000">
                                          <p:val>
                                            <p:strVal val="#ppt_x"/>
                                          </p:val>
                                        </p:tav>
                                      </p:tavLst>
                                    </p:anim>
                                    <p:anim calcmode="lin" valueType="num">
                                      <p:cBhvr additive="base">
                                        <p:cTn id="35" dur="2000" fill="hold"/>
                                        <p:tgtEl>
                                          <p:spTgt spid="7"/>
                                        </p:tgtEl>
                                        <p:attrNameLst>
                                          <p:attrName>ppt_y</p:attrName>
                                        </p:attrNameLst>
                                      </p:cBhvr>
                                      <p:tavLst>
                                        <p:tav tm="0">
                                          <p:val>
                                            <p:strVal val="0-#ppt_h/2"/>
                                          </p:val>
                                        </p:tav>
                                        <p:tav tm="100000">
                                          <p:val>
                                            <p:strVal val="#ppt_y"/>
                                          </p:val>
                                        </p:tav>
                                      </p:tavLst>
                                    </p:anim>
                                  </p:childTnLst>
                                </p:cTn>
                              </p:par>
                              <p:par>
                                <p:cTn id="36" presetID="16" presetClass="entr" presetSubtype="37"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barn(outVertical)">
                                      <p:cBhvr>
                                        <p:cTn id="3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deporte-y-esencia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3857620" y="2000228"/>
            <a:ext cx="714380" cy="1214446"/>
          </a:xfrm>
          <a:prstGeom prst="moon">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5400000">
            <a:off x="4464843" y="1678757"/>
            <a:ext cx="714380" cy="1214446"/>
          </a:xfrm>
          <a:prstGeom prst="moon">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0800000">
            <a:off x="5072066" y="2000228"/>
            <a:ext cx="714380" cy="1214446"/>
          </a:xfrm>
          <a:prstGeom prst="moon">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4464843" y="2321699"/>
            <a:ext cx="714380" cy="1214446"/>
          </a:xfrm>
          <a:prstGeom prst="moon">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428992" y="2071666"/>
            <a:ext cx="714380" cy="1071570"/>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4429124" y="1142972"/>
            <a:ext cx="714380" cy="1143008"/>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5500694" y="2071666"/>
            <a:ext cx="714380" cy="1071570"/>
          </a:xfrm>
          <a:prstGeom prst="moon">
            <a:avLst>
              <a:gd name="adj" fmla="val 41172"/>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4500562" y="2857484"/>
            <a:ext cx="571504" cy="1143008"/>
          </a:xfrm>
          <a:prstGeom prst="moon">
            <a:avLst>
              <a:gd name="adj" fmla="val 38966"/>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3000364" y="2143104"/>
            <a:ext cx="714380" cy="928694"/>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6000760" y="2143104"/>
            <a:ext cx="642942" cy="857256"/>
          </a:xfrm>
          <a:prstGeom prst="moon">
            <a:avLst>
              <a:gd name="adj" fmla="val 41172"/>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5400000">
            <a:off x="4429124" y="785782"/>
            <a:ext cx="714380" cy="1000132"/>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5400000">
            <a:off x="4429124" y="357154"/>
            <a:ext cx="714380" cy="857256"/>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4500562" y="3286112"/>
            <a:ext cx="571504" cy="1000132"/>
          </a:xfrm>
          <a:prstGeom prst="moon">
            <a:avLst>
              <a:gd name="adj" fmla="val 38966"/>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4500562" y="3786178"/>
            <a:ext cx="571504" cy="857256"/>
          </a:xfrm>
          <a:prstGeom prst="moon">
            <a:avLst>
              <a:gd name="adj" fmla="val 41725"/>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2571736" y="2214542"/>
            <a:ext cx="714380" cy="785818"/>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0800000">
            <a:off x="6429388" y="2214542"/>
            <a:ext cx="642942" cy="714380"/>
          </a:xfrm>
          <a:prstGeom prst="moon">
            <a:avLst>
              <a:gd name="adj" fmla="val 41172"/>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2143108" y="2285980"/>
            <a:ext cx="642942" cy="642942"/>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5400000">
            <a:off x="4464843" y="-35755"/>
            <a:ext cx="571504" cy="642942"/>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6200000">
            <a:off x="4536281" y="4250525"/>
            <a:ext cx="500066" cy="714380"/>
          </a:xfrm>
          <a:prstGeom prst="moon">
            <a:avLst>
              <a:gd name="adj" fmla="val 41725"/>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6858016" y="2285980"/>
            <a:ext cx="642942" cy="571504"/>
          </a:xfrm>
          <a:prstGeom prst="moon">
            <a:avLst>
              <a:gd name="adj" fmla="val 41172"/>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1714480" y="2357418"/>
            <a:ext cx="500066" cy="500066"/>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7286644" y="2285980"/>
            <a:ext cx="500066" cy="571504"/>
          </a:xfrm>
          <a:prstGeom prst="moon">
            <a:avLst>
              <a:gd name="adj" fmla="val 33816"/>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5400000">
            <a:off x="4500562" y="-428664"/>
            <a:ext cx="500066" cy="500066"/>
          </a:xfrm>
          <a:prstGeom prst="moon">
            <a:avLst>
              <a:gd name="adj" fmla="val 55990"/>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6200000">
            <a:off x="4536281" y="4679153"/>
            <a:ext cx="500066" cy="571504"/>
          </a:xfrm>
          <a:prstGeom prst="moon">
            <a:avLst>
              <a:gd name="adj" fmla="val 38966"/>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a:off x="1428728" y="2428856"/>
            <a:ext cx="285752" cy="357190"/>
          </a:xfrm>
          <a:prstGeom prst="moon">
            <a:avLst>
              <a:gd name="adj" fmla="val 30768"/>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0800000">
            <a:off x="7715272" y="2357418"/>
            <a:ext cx="366714" cy="438152"/>
          </a:xfrm>
          <a:prstGeom prst="moon">
            <a:avLst>
              <a:gd name="adj" fmla="val 3696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5400000">
            <a:off x="4572000" y="-714416"/>
            <a:ext cx="357190" cy="357190"/>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6200000">
            <a:off x="4607719" y="5107781"/>
            <a:ext cx="357190" cy="428628"/>
          </a:xfrm>
          <a:prstGeom prst="moon">
            <a:avLst>
              <a:gd name="adj" fmla="val 41725"/>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412" y="-785836"/>
            <a:ext cx="10429948" cy="6715172"/>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3" presetClass="entr" presetSubtype="528" fill="hold" grpId="1"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1"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grpId="1"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grpId="1"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ppt_w</p:attrName>
                                        </p:attrNameLst>
                                      </p:cBhvr>
                                      <p:tavLst>
                                        <p:tav tm="0">
                                          <p:val>
                                            <p:fltVal val="0"/>
                                          </p:val>
                                        </p:tav>
                                        <p:tav tm="100000">
                                          <p:val>
                                            <p:strVal val="#ppt_w"/>
                                          </p:val>
                                        </p:tav>
                                      </p:tavLst>
                                    </p:anim>
                                    <p:anim calcmode="lin" valueType="num">
                                      <p:cBhvr>
                                        <p:cTn id="106" dur="2000" fill="hold"/>
                                        <p:tgtEl>
                                          <p:spTgt spid="19"/>
                                        </p:tgtEl>
                                        <p:attrNameLst>
                                          <p:attrName>ppt_h</p:attrName>
                                        </p:attrNameLst>
                                      </p:cBhvr>
                                      <p:tavLst>
                                        <p:tav tm="0">
                                          <p:val>
                                            <p:fltVal val="0"/>
                                          </p:val>
                                        </p:tav>
                                        <p:tav tm="100000">
                                          <p:val>
                                            <p:strVal val="#ppt_h"/>
                                          </p:val>
                                        </p:tav>
                                      </p:tavLst>
                                    </p:anim>
                                    <p:anim calcmode="lin" valueType="num">
                                      <p:cBhvr>
                                        <p:cTn id="107" dur="2000" fill="hold"/>
                                        <p:tgtEl>
                                          <p:spTgt spid="19"/>
                                        </p:tgtEl>
                                        <p:attrNameLst>
                                          <p:attrName>ppt_x</p:attrName>
                                        </p:attrNameLst>
                                      </p:cBhvr>
                                      <p:tavLst>
                                        <p:tav tm="0">
                                          <p:val>
                                            <p:fltVal val="0.5"/>
                                          </p:val>
                                        </p:tav>
                                        <p:tav tm="100000">
                                          <p:val>
                                            <p:strVal val="#ppt_x"/>
                                          </p:val>
                                        </p:tav>
                                      </p:tavLst>
                                    </p:anim>
                                    <p:anim calcmode="lin" valueType="num">
                                      <p:cBhvr>
                                        <p:cTn id="108" dur="2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grpId="1"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2000" fill="hold"/>
                                        <p:tgtEl>
                                          <p:spTgt spid="20"/>
                                        </p:tgtEl>
                                        <p:attrNameLst>
                                          <p:attrName>ppt_w</p:attrName>
                                        </p:attrNameLst>
                                      </p:cBhvr>
                                      <p:tavLst>
                                        <p:tav tm="0">
                                          <p:val>
                                            <p:fltVal val="0"/>
                                          </p:val>
                                        </p:tav>
                                        <p:tav tm="100000">
                                          <p:val>
                                            <p:strVal val="#ppt_w"/>
                                          </p:val>
                                        </p:tav>
                                      </p:tavLst>
                                    </p:anim>
                                    <p:anim calcmode="lin" valueType="num">
                                      <p:cBhvr>
                                        <p:cTn id="112" dur="2000" fill="hold"/>
                                        <p:tgtEl>
                                          <p:spTgt spid="20"/>
                                        </p:tgtEl>
                                        <p:attrNameLst>
                                          <p:attrName>ppt_h</p:attrName>
                                        </p:attrNameLst>
                                      </p:cBhvr>
                                      <p:tavLst>
                                        <p:tav tm="0">
                                          <p:val>
                                            <p:fltVal val="0"/>
                                          </p:val>
                                        </p:tav>
                                        <p:tav tm="100000">
                                          <p:val>
                                            <p:strVal val="#ppt_h"/>
                                          </p:val>
                                        </p:tav>
                                      </p:tavLst>
                                    </p:anim>
                                    <p:anim calcmode="lin" valueType="num">
                                      <p:cBhvr>
                                        <p:cTn id="113" dur="2000" fill="hold"/>
                                        <p:tgtEl>
                                          <p:spTgt spid="20"/>
                                        </p:tgtEl>
                                        <p:attrNameLst>
                                          <p:attrName>ppt_x</p:attrName>
                                        </p:attrNameLst>
                                      </p:cBhvr>
                                      <p:tavLst>
                                        <p:tav tm="0">
                                          <p:val>
                                            <p:fltVal val="0.5"/>
                                          </p:val>
                                        </p:tav>
                                        <p:tav tm="100000">
                                          <p:val>
                                            <p:strVal val="#ppt_x"/>
                                          </p:val>
                                        </p:tav>
                                      </p:tavLst>
                                    </p:anim>
                                    <p:anim calcmode="lin" valueType="num">
                                      <p:cBhvr>
                                        <p:cTn id="114" dur="2000" fill="hold"/>
                                        <p:tgtEl>
                                          <p:spTgt spid="20"/>
                                        </p:tgtEl>
                                        <p:attrNameLst>
                                          <p:attrName>ppt_y</p:attrName>
                                        </p:attrNameLst>
                                      </p:cBhvr>
                                      <p:tavLst>
                                        <p:tav tm="0">
                                          <p:val>
                                            <p:fltVal val="0.5"/>
                                          </p:val>
                                        </p:tav>
                                        <p:tav tm="100000">
                                          <p:val>
                                            <p:strVal val="#ppt_y"/>
                                          </p:val>
                                        </p:tav>
                                      </p:tavLst>
                                    </p:anim>
                                  </p:childTnLst>
                                </p:cTn>
                              </p:par>
                              <p:par>
                                <p:cTn id="115" presetID="23" presetClass="entr" presetSubtype="528" fill="hold" grpId="1"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2000" fill="hold"/>
                                        <p:tgtEl>
                                          <p:spTgt spid="21"/>
                                        </p:tgtEl>
                                        <p:attrNameLst>
                                          <p:attrName>ppt_w</p:attrName>
                                        </p:attrNameLst>
                                      </p:cBhvr>
                                      <p:tavLst>
                                        <p:tav tm="0">
                                          <p:val>
                                            <p:fltVal val="0"/>
                                          </p:val>
                                        </p:tav>
                                        <p:tav tm="100000">
                                          <p:val>
                                            <p:strVal val="#ppt_w"/>
                                          </p:val>
                                        </p:tav>
                                      </p:tavLst>
                                    </p:anim>
                                    <p:anim calcmode="lin" valueType="num">
                                      <p:cBhvr>
                                        <p:cTn id="118" dur="2000" fill="hold"/>
                                        <p:tgtEl>
                                          <p:spTgt spid="21"/>
                                        </p:tgtEl>
                                        <p:attrNameLst>
                                          <p:attrName>ppt_h</p:attrName>
                                        </p:attrNameLst>
                                      </p:cBhvr>
                                      <p:tavLst>
                                        <p:tav tm="0">
                                          <p:val>
                                            <p:fltVal val="0"/>
                                          </p:val>
                                        </p:tav>
                                        <p:tav tm="100000">
                                          <p:val>
                                            <p:strVal val="#ppt_h"/>
                                          </p:val>
                                        </p:tav>
                                      </p:tavLst>
                                    </p:anim>
                                    <p:anim calcmode="lin" valueType="num">
                                      <p:cBhvr>
                                        <p:cTn id="119" dur="2000" fill="hold"/>
                                        <p:tgtEl>
                                          <p:spTgt spid="21"/>
                                        </p:tgtEl>
                                        <p:attrNameLst>
                                          <p:attrName>ppt_x</p:attrName>
                                        </p:attrNameLst>
                                      </p:cBhvr>
                                      <p:tavLst>
                                        <p:tav tm="0">
                                          <p:val>
                                            <p:fltVal val="0.5"/>
                                          </p:val>
                                        </p:tav>
                                        <p:tav tm="100000">
                                          <p:val>
                                            <p:strVal val="#ppt_x"/>
                                          </p:val>
                                        </p:tav>
                                      </p:tavLst>
                                    </p:anim>
                                    <p:anim calcmode="lin" valueType="num">
                                      <p:cBhvr>
                                        <p:cTn id="120" dur="2000" fill="hold"/>
                                        <p:tgtEl>
                                          <p:spTgt spid="21"/>
                                        </p:tgtEl>
                                        <p:attrNameLst>
                                          <p:attrName>ppt_y</p:attrName>
                                        </p:attrNameLst>
                                      </p:cBhvr>
                                      <p:tavLst>
                                        <p:tav tm="0">
                                          <p:val>
                                            <p:fltVal val="0.5"/>
                                          </p:val>
                                        </p:tav>
                                        <p:tav tm="100000">
                                          <p:val>
                                            <p:strVal val="#ppt_y"/>
                                          </p:val>
                                        </p:tav>
                                      </p:tavLst>
                                    </p:anim>
                                  </p:childTnLst>
                                </p:cTn>
                              </p:par>
                              <p:par>
                                <p:cTn id="121" presetID="23" presetClass="entr" presetSubtype="528" fill="hold" grpId="1"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p:cTn id="123" dur="2000" fill="hold"/>
                                        <p:tgtEl>
                                          <p:spTgt spid="22"/>
                                        </p:tgtEl>
                                        <p:attrNameLst>
                                          <p:attrName>ppt_w</p:attrName>
                                        </p:attrNameLst>
                                      </p:cBhvr>
                                      <p:tavLst>
                                        <p:tav tm="0">
                                          <p:val>
                                            <p:fltVal val="0"/>
                                          </p:val>
                                        </p:tav>
                                        <p:tav tm="100000">
                                          <p:val>
                                            <p:strVal val="#ppt_w"/>
                                          </p:val>
                                        </p:tav>
                                      </p:tavLst>
                                    </p:anim>
                                    <p:anim calcmode="lin" valueType="num">
                                      <p:cBhvr>
                                        <p:cTn id="124" dur="2000" fill="hold"/>
                                        <p:tgtEl>
                                          <p:spTgt spid="22"/>
                                        </p:tgtEl>
                                        <p:attrNameLst>
                                          <p:attrName>ppt_h</p:attrName>
                                        </p:attrNameLst>
                                      </p:cBhvr>
                                      <p:tavLst>
                                        <p:tav tm="0">
                                          <p:val>
                                            <p:fltVal val="0"/>
                                          </p:val>
                                        </p:tav>
                                        <p:tav tm="100000">
                                          <p:val>
                                            <p:strVal val="#ppt_h"/>
                                          </p:val>
                                        </p:tav>
                                      </p:tavLst>
                                    </p:anim>
                                    <p:anim calcmode="lin" valueType="num">
                                      <p:cBhvr>
                                        <p:cTn id="125" dur="2000" fill="hold"/>
                                        <p:tgtEl>
                                          <p:spTgt spid="22"/>
                                        </p:tgtEl>
                                        <p:attrNameLst>
                                          <p:attrName>ppt_x</p:attrName>
                                        </p:attrNameLst>
                                      </p:cBhvr>
                                      <p:tavLst>
                                        <p:tav tm="0">
                                          <p:val>
                                            <p:fltVal val="0.5"/>
                                          </p:val>
                                        </p:tav>
                                        <p:tav tm="100000">
                                          <p:val>
                                            <p:strVal val="#ppt_x"/>
                                          </p:val>
                                        </p:tav>
                                      </p:tavLst>
                                    </p:anim>
                                    <p:anim calcmode="lin" valueType="num">
                                      <p:cBhvr>
                                        <p:cTn id="126" dur="2000" fill="hold"/>
                                        <p:tgtEl>
                                          <p:spTgt spid="22"/>
                                        </p:tgtEl>
                                        <p:attrNameLst>
                                          <p:attrName>ppt_y</p:attrName>
                                        </p:attrNameLst>
                                      </p:cBhvr>
                                      <p:tavLst>
                                        <p:tav tm="0">
                                          <p:val>
                                            <p:fltVal val="0.5"/>
                                          </p:val>
                                        </p:tav>
                                        <p:tav tm="100000">
                                          <p:val>
                                            <p:strVal val="#ppt_y"/>
                                          </p:val>
                                        </p:tav>
                                      </p:tavLst>
                                    </p:anim>
                                  </p:childTnLst>
                                </p:cTn>
                              </p:par>
                              <p:par>
                                <p:cTn id="127" presetID="23" presetClass="entr" presetSubtype="528" fill="hold" grpId="1"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p:cTn id="129" dur="2000" fill="hold"/>
                                        <p:tgtEl>
                                          <p:spTgt spid="23"/>
                                        </p:tgtEl>
                                        <p:attrNameLst>
                                          <p:attrName>ppt_w</p:attrName>
                                        </p:attrNameLst>
                                      </p:cBhvr>
                                      <p:tavLst>
                                        <p:tav tm="0">
                                          <p:val>
                                            <p:fltVal val="0"/>
                                          </p:val>
                                        </p:tav>
                                        <p:tav tm="100000">
                                          <p:val>
                                            <p:strVal val="#ppt_w"/>
                                          </p:val>
                                        </p:tav>
                                      </p:tavLst>
                                    </p:anim>
                                    <p:anim calcmode="lin" valueType="num">
                                      <p:cBhvr>
                                        <p:cTn id="130" dur="2000" fill="hold"/>
                                        <p:tgtEl>
                                          <p:spTgt spid="23"/>
                                        </p:tgtEl>
                                        <p:attrNameLst>
                                          <p:attrName>ppt_h</p:attrName>
                                        </p:attrNameLst>
                                      </p:cBhvr>
                                      <p:tavLst>
                                        <p:tav tm="0">
                                          <p:val>
                                            <p:fltVal val="0"/>
                                          </p:val>
                                        </p:tav>
                                        <p:tav tm="100000">
                                          <p:val>
                                            <p:strVal val="#ppt_h"/>
                                          </p:val>
                                        </p:tav>
                                      </p:tavLst>
                                    </p:anim>
                                    <p:anim calcmode="lin" valueType="num">
                                      <p:cBhvr>
                                        <p:cTn id="131" dur="2000" fill="hold"/>
                                        <p:tgtEl>
                                          <p:spTgt spid="23"/>
                                        </p:tgtEl>
                                        <p:attrNameLst>
                                          <p:attrName>ppt_x</p:attrName>
                                        </p:attrNameLst>
                                      </p:cBhvr>
                                      <p:tavLst>
                                        <p:tav tm="0">
                                          <p:val>
                                            <p:fltVal val="0.5"/>
                                          </p:val>
                                        </p:tav>
                                        <p:tav tm="100000">
                                          <p:val>
                                            <p:strVal val="#ppt_x"/>
                                          </p:val>
                                        </p:tav>
                                      </p:tavLst>
                                    </p:anim>
                                    <p:anim calcmode="lin" valueType="num">
                                      <p:cBhvr>
                                        <p:cTn id="132" dur="2000" fill="hold"/>
                                        <p:tgtEl>
                                          <p:spTgt spid="23"/>
                                        </p:tgtEl>
                                        <p:attrNameLst>
                                          <p:attrName>ppt_y</p:attrName>
                                        </p:attrNameLst>
                                      </p:cBhvr>
                                      <p:tavLst>
                                        <p:tav tm="0">
                                          <p:val>
                                            <p:fltVal val="0.5"/>
                                          </p:val>
                                        </p:tav>
                                        <p:tav tm="100000">
                                          <p:val>
                                            <p:strVal val="#ppt_y"/>
                                          </p:val>
                                        </p:tav>
                                      </p:tavLst>
                                    </p:anim>
                                  </p:childTnLst>
                                </p:cTn>
                              </p:par>
                              <p:par>
                                <p:cTn id="133" presetID="23" presetClass="entr" presetSubtype="528" fill="hold" grpId="1" nodeType="withEffect">
                                  <p:stCondLst>
                                    <p:cond delay="0"/>
                                  </p:stCondLst>
                                  <p:childTnLst>
                                    <p:set>
                                      <p:cBhvr>
                                        <p:cTn id="134" dur="1" fill="hold">
                                          <p:stCondLst>
                                            <p:cond delay="0"/>
                                          </p:stCondLst>
                                        </p:cTn>
                                        <p:tgtEl>
                                          <p:spTgt spid="24"/>
                                        </p:tgtEl>
                                        <p:attrNameLst>
                                          <p:attrName>style.visibility</p:attrName>
                                        </p:attrNameLst>
                                      </p:cBhvr>
                                      <p:to>
                                        <p:strVal val="visible"/>
                                      </p:to>
                                    </p:set>
                                    <p:anim calcmode="lin" valueType="num">
                                      <p:cBhvr>
                                        <p:cTn id="135" dur="2000" fill="hold"/>
                                        <p:tgtEl>
                                          <p:spTgt spid="24"/>
                                        </p:tgtEl>
                                        <p:attrNameLst>
                                          <p:attrName>ppt_w</p:attrName>
                                        </p:attrNameLst>
                                      </p:cBhvr>
                                      <p:tavLst>
                                        <p:tav tm="0">
                                          <p:val>
                                            <p:fltVal val="0"/>
                                          </p:val>
                                        </p:tav>
                                        <p:tav tm="100000">
                                          <p:val>
                                            <p:strVal val="#ppt_w"/>
                                          </p:val>
                                        </p:tav>
                                      </p:tavLst>
                                    </p:anim>
                                    <p:anim calcmode="lin" valueType="num">
                                      <p:cBhvr>
                                        <p:cTn id="136" dur="2000" fill="hold"/>
                                        <p:tgtEl>
                                          <p:spTgt spid="24"/>
                                        </p:tgtEl>
                                        <p:attrNameLst>
                                          <p:attrName>ppt_h</p:attrName>
                                        </p:attrNameLst>
                                      </p:cBhvr>
                                      <p:tavLst>
                                        <p:tav tm="0">
                                          <p:val>
                                            <p:fltVal val="0"/>
                                          </p:val>
                                        </p:tav>
                                        <p:tav tm="100000">
                                          <p:val>
                                            <p:strVal val="#ppt_h"/>
                                          </p:val>
                                        </p:tav>
                                      </p:tavLst>
                                    </p:anim>
                                    <p:anim calcmode="lin" valueType="num">
                                      <p:cBhvr>
                                        <p:cTn id="137" dur="2000" fill="hold"/>
                                        <p:tgtEl>
                                          <p:spTgt spid="24"/>
                                        </p:tgtEl>
                                        <p:attrNameLst>
                                          <p:attrName>ppt_x</p:attrName>
                                        </p:attrNameLst>
                                      </p:cBhvr>
                                      <p:tavLst>
                                        <p:tav tm="0">
                                          <p:val>
                                            <p:fltVal val="0.5"/>
                                          </p:val>
                                        </p:tav>
                                        <p:tav tm="100000">
                                          <p:val>
                                            <p:strVal val="#ppt_x"/>
                                          </p:val>
                                        </p:tav>
                                      </p:tavLst>
                                    </p:anim>
                                    <p:anim calcmode="lin" valueType="num">
                                      <p:cBhvr>
                                        <p:cTn id="138" dur="2000" fill="hold"/>
                                        <p:tgtEl>
                                          <p:spTgt spid="24"/>
                                        </p:tgtEl>
                                        <p:attrNameLst>
                                          <p:attrName>ppt_y</p:attrName>
                                        </p:attrNameLst>
                                      </p:cBhvr>
                                      <p:tavLst>
                                        <p:tav tm="0">
                                          <p:val>
                                            <p:fltVal val="0.5"/>
                                          </p:val>
                                        </p:tav>
                                        <p:tav tm="100000">
                                          <p:val>
                                            <p:strVal val="#ppt_y"/>
                                          </p:val>
                                        </p:tav>
                                      </p:tavLst>
                                    </p:anim>
                                  </p:childTnLst>
                                </p:cTn>
                              </p:par>
                              <p:par>
                                <p:cTn id="139" presetID="23" presetClass="entr" presetSubtype="528" fill="hold" grpId="1" nodeType="withEffect">
                                  <p:stCondLst>
                                    <p:cond delay="0"/>
                                  </p:stCondLst>
                                  <p:childTnLst>
                                    <p:set>
                                      <p:cBhvr>
                                        <p:cTn id="140" dur="1" fill="hold">
                                          <p:stCondLst>
                                            <p:cond delay="0"/>
                                          </p:stCondLst>
                                        </p:cTn>
                                        <p:tgtEl>
                                          <p:spTgt spid="25"/>
                                        </p:tgtEl>
                                        <p:attrNameLst>
                                          <p:attrName>style.visibility</p:attrName>
                                        </p:attrNameLst>
                                      </p:cBhvr>
                                      <p:to>
                                        <p:strVal val="visible"/>
                                      </p:to>
                                    </p:set>
                                    <p:anim calcmode="lin" valueType="num">
                                      <p:cBhvr>
                                        <p:cTn id="141" dur="2000" fill="hold"/>
                                        <p:tgtEl>
                                          <p:spTgt spid="25"/>
                                        </p:tgtEl>
                                        <p:attrNameLst>
                                          <p:attrName>ppt_w</p:attrName>
                                        </p:attrNameLst>
                                      </p:cBhvr>
                                      <p:tavLst>
                                        <p:tav tm="0">
                                          <p:val>
                                            <p:fltVal val="0"/>
                                          </p:val>
                                        </p:tav>
                                        <p:tav tm="100000">
                                          <p:val>
                                            <p:strVal val="#ppt_w"/>
                                          </p:val>
                                        </p:tav>
                                      </p:tavLst>
                                    </p:anim>
                                    <p:anim calcmode="lin" valueType="num">
                                      <p:cBhvr>
                                        <p:cTn id="142" dur="2000" fill="hold"/>
                                        <p:tgtEl>
                                          <p:spTgt spid="25"/>
                                        </p:tgtEl>
                                        <p:attrNameLst>
                                          <p:attrName>ppt_h</p:attrName>
                                        </p:attrNameLst>
                                      </p:cBhvr>
                                      <p:tavLst>
                                        <p:tav tm="0">
                                          <p:val>
                                            <p:fltVal val="0"/>
                                          </p:val>
                                        </p:tav>
                                        <p:tav tm="100000">
                                          <p:val>
                                            <p:strVal val="#ppt_h"/>
                                          </p:val>
                                        </p:tav>
                                      </p:tavLst>
                                    </p:anim>
                                    <p:anim calcmode="lin" valueType="num">
                                      <p:cBhvr>
                                        <p:cTn id="143" dur="2000" fill="hold"/>
                                        <p:tgtEl>
                                          <p:spTgt spid="25"/>
                                        </p:tgtEl>
                                        <p:attrNameLst>
                                          <p:attrName>ppt_x</p:attrName>
                                        </p:attrNameLst>
                                      </p:cBhvr>
                                      <p:tavLst>
                                        <p:tav tm="0">
                                          <p:val>
                                            <p:fltVal val="0.5"/>
                                          </p:val>
                                        </p:tav>
                                        <p:tav tm="100000">
                                          <p:val>
                                            <p:strVal val="#ppt_x"/>
                                          </p:val>
                                        </p:tav>
                                      </p:tavLst>
                                    </p:anim>
                                    <p:anim calcmode="lin" valueType="num">
                                      <p:cBhvr>
                                        <p:cTn id="144" dur="2000" fill="hold"/>
                                        <p:tgtEl>
                                          <p:spTgt spid="25"/>
                                        </p:tgtEl>
                                        <p:attrNameLst>
                                          <p:attrName>ppt_y</p:attrName>
                                        </p:attrNameLst>
                                      </p:cBhvr>
                                      <p:tavLst>
                                        <p:tav tm="0">
                                          <p:val>
                                            <p:fltVal val="0.5"/>
                                          </p:val>
                                        </p:tav>
                                        <p:tav tm="100000">
                                          <p:val>
                                            <p:strVal val="#ppt_y"/>
                                          </p:val>
                                        </p:tav>
                                      </p:tavLst>
                                    </p:anim>
                                  </p:childTnLst>
                                </p:cTn>
                              </p:par>
                              <p:par>
                                <p:cTn id="145" presetID="23" presetClass="entr" presetSubtype="528" fill="hold" grpId="1"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2000" fill="hold"/>
                                        <p:tgtEl>
                                          <p:spTgt spid="26"/>
                                        </p:tgtEl>
                                        <p:attrNameLst>
                                          <p:attrName>ppt_w</p:attrName>
                                        </p:attrNameLst>
                                      </p:cBhvr>
                                      <p:tavLst>
                                        <p:tav tm="0">
                                          <p:val>
                                            <p:fltVal val="0"/>
                                          </p:val>
                                        </p:tav>
                                        <p:tav tm="100000">
                                          <p:val>
                                            <p:strVal val="#ppt_w"/>
                                          </p:val>
                                        </p:tav>
                                      </p:tavLst>
                                    </p:anim>
                                    <p:anim calcmode="lin" valueType="num">
                                      <p:cBhvr>
                                        <p:cTn id="148" dur="2000" fill="hold"/>
                                        <p:tgtEl>
                                          <p:spTgt spid="26"/>
                                        </p:tgtEl>
                                        <p:attrNameLst>
                                          <p:attrName>ppt_h</p:attrName>
                                        </p:attrNameLst>
                                      </p:cBhvr>
                                      <p:tavLst>
                                        <p:tav tm="0">
                                          <p:val>
                                            <p:fltVal val="0"/>
                                          </p:val>
                                        </p:tav>
                                        <p:tav tm="100000">
                                          <p:val>
                                            <p:strVal val="#ppt_h"/>
                                          </p:val>
                                        </p:tav>
                                      </p:tavLst>
                                    </p:anim>
                                    <p:anim calcmode="lin" valueType="num">
                                      <p:cBhvr>
                                        <p:cTn id="149" dur="2000" fill="hold"/>
                                        <p:tgtEl>
                                          <p:spTgt spid="26"/>
                                        </p:tgtEl>
                                        <p:attrNameLst>
                                          <p:attrName>ppt_x</p:attrName>
                                        </p:attrNameLst>
                                      </p:cBhvr>
                                      <p:tavLst>
                                        <p:tav tm="0">
                                          <p:val>
                                            <p:fltVal val="0.5"/>
                                          </p:val>
                                        </p:tav>
                                        <p:tav tm="100000">
                                          <p:val>
                                            <p:strVal val="#ppt_x"/>
                                          </p:val>
                                        </p:tav>
                                      </p:tavLst>
                                    </p:anim>
                                    <p:anim calcmode="lin" valueType="num">
                                      <p:cBhvr>
                                        <p:cTn id="150" dur="2000" fill="hold"/>
                                        <p:tgtEl>
                                          <p:spTgt spid="26"/>
                                        </p:tgtEl>
                                        <p:attrNameLst>
                                          <p:attrName>ppt_y</p:attrName>
                                        </p:attrNameLst>
                                      </p:cBhvr>
                                      <p:tavLst>
                                        <p:tav tm="0">
                                          <p:val>
                                            <p:fltVal val="0.5"/>
                                          </p:val>
                                        </p:tav>
                                        <p:tav tm="100000">
                                          <p:val>
                                            <p:strVal val="#ppt_y"/>
                                          </p:val>
                                        </p:tav>
                                      </p:tavLst>
                                    </p:anim>
                                  </p:childTnLst>
                                </p:cTn>
                              </p:par>
                              <p:par>
                                <p:cTn id="151" presetID="23" presetClass="entr" presetSubtype="528" fill="hold" grpId="1" nodeType="withEffect">
                                  <p:stCondLst>
                                    <p:cond delay="0"/>
                                  </p:stCondLst>
                                  <p:childTnLst>
                                    <p:set>
                                      <p:cBhvr>
                                        <p:cTn id="152" dur="1" fill="hold">
                                          <p:stCondLst>
                                            <p:cond delay="0"/>
                                          </p:stCondLst>
                                        </p:cTn>
                                        <p:tgtEl>
                                          <p:spTgt spid="27"/>
                                        </p:tgtEl>
                                        <p:attrNameLst>
                                          <p:attrName>style.visibility</p:attrName>
                                        </p:attrNameLst>
                                      </p:cBhvr>
                                      <p:to>
                                        <p:strVal val="visible"/>
                                      </p:to>
                                    </p:set>
                                    <p:anim calcmode="lin" valueType="num">
                                      <p:cBhvr>
                                        <p:cTn id="153" dur="2000" fill="hold"/>
                                        <p:tgtEl>
                                          <p:spTgt spid="27"/>
                                        </p:tgtEl>
                                        <p:attrNameLst>
                                          <p:attrName>ppt_w</p:attrName>
                                        </p:attrNameLst>
                                      </p:cBhvr>
                                      <p:tavLst>
                                        <p:tav tm="0">
                                          <p:val>
                                            <p:fltVal val="0"/>
                                          </p:val>
                                        </p:tav>
                                        <p:tav tm="100000">
                                          <p:val>
                                            <p:strVal val="#ppt_w"/>
                                          </p:val>
                                        </p:tav>
                                      </p:tavLst>
                                    </p:anim>
                                    <p:anim calcmode="lin" valueType="num">
                                      <p:cBhvr>
                                        <p:cTn id="154" dur="2000" fill="hold"/>
                                        <p:tgtEl>
                                          <p:spTgt spid="27"/>
                                        </p:tgtEl>
                                        <p:attrNameLst>
                                          <p:attrName>ppt_h</p:attrName>
                                        </p:attrNameLst>
                                      </p:cBhvr>
                                      <p:tavLst>
                                        <p:tav tm="0">
                                          <p:val>
                                            <p:fltVal val="0"/>
                                          </p:val>
                                        </p:tav>
                                        <p:tav tm="100000">
                                          <p:val>
                                            <p:strVal val="#ppt_h"/>
                                          </p:val>
                                        </p:tav>
                                      </p:tavLst>
                                    </p:anim>
                                    <p:anim calcmode="lin" valueType="num">
                                      <p:cBhvr>
                                        <p:cTn id="155" dur="2000" fill="hold"/>
                                        <p:tgtEl>
                                          <p:spTgt spid="27"/>
                                        </p:tgtEl>
                                        <p:attrNameLst>
                                          <p:attrName>ppt_x</p:attrName>
                                        </p:attrNameLst>
                                      </p:cBhvr>
                                      <p:tavLst>
                                        <p:tav tm="0">
                                          <p:val>
                                            <p:fltVal val="0.5"/>
                                          </p:val>
                                        </p:tav>
                                        <p:tav tm="100000">
                                          <p:val>
                                            <p:strVal val="#ppt_x"/>
                                          </p:val>
                                        </p:tav>
                                      </p:tavLst>
                                    </p:anim>
                                    <p:anim calcmode="lin" valueType="num">
                                      <p:cBhvr>
                                        <p:cTn id="156" dur="2000" fill="hold"/>
                                        <p:tgtEl>
                                          <p:spTgt spid="27"/>
                                        </p:tgtEl>
                                        <p:attrNameLst>
                                          <p:attrName>ppt_y</p:attrName>
                                        </p:attrNameLst>
                                      </p:cBhvr>
                                      <p:tavLst>
                                        <p:tav tm="0">
                                          <p:val>
                                            <p:fltVal val="0.5"/>
                                          </p:val>
                                        </p:tav>
                                        <p:tav tm="100000">
                                          <p:val>
                                            <p:strVal val="#ppt_y"/>
                                          </p:val>
                                        </p:tav>
                                      </p:tavLst>
                                    </p:anim>
                                  </p:childTnLst>
                                </p:cTn>
                              </p:par>
                              <p:par>
                                <p:cTn id="157" presetID="23" presetClass="entr" presetSubtype="528" fill="hold" grpId="1" nodeType="withEffect">
                                  <p:stCondLst>
                                    <p:cond delay="0"/>
                                  </p:stCondLst>
                                  <p:childTnLst>
                                    <p:set>
                                      <p:cBhvr>
                                        <p:cTn id="158" dur="1" fill="hold">
                                          <p:stCondLst>
                                            <p:cond delay="0"/>
                                          </p:stCondLst>
                                        </p:cTn>
                                        <p:tgtEl>
                                          <p:spTgt spid="28"/>
                                        </p:tgtEl>
                                        <p:attrNameLst>
                                          <p:attrName>style.visibility</p:attrName>
                                        </p:attrNameLst>
                                      </p:cBhvr>
                                      <p:to>
                                        <p:strVal val="visible"/>
                                      </p:to>
                                    </p:set>
                                    <p:anim calcmode="lin" valueType="num">
                                      <p:cBhvr>
                                        <p:cTn id="159" dur="2000" fill="hold"/>
                                        <p:tgtEl>
                                          <p:spTgt spid="28"/>
                                        </p:tgtEl>
                                        <p:attrNameLst>
                                          <p:attrName>ppt_w</p:attrName>
                                        </p:attrNameLst>
                                      </p:cBhvr>
                                      <p:tavLst>
                                        <p:tav tm="0">
                                          <p:val>
                                            <p:fltVal val="0"/>
                                          </p:val>
                                        </p:tav>
                                        <p:tav tm="100000">
                                          <p:val>
                                            <p:strVal val="#ppt_w"/>
                                          </p:val>
                                        </p:tav>
                                      </p:tavLst>
                                    </p:anim>
                                    <p:anim calcmode="lin" valueType="num">
                                      <p:cBhvr>
                                        <p:cTn id="160" dur="2000" fill="hold"/>
                                        <p:tgtEl>
                                          <p:spTgt spid="28"/>
                                        </p:tgtEl>
                                        <p:attrNameLst>
                                          <p:attrName>ppt_h</p:attrName>
                                        </p:attrNameLst>
                                      </p:cBhvr>
                                      <p:tavLst>
                                        <p:tav tm="0">
                                          <p:val>
                                            <p:fltVal val="0"/>
                                          </p:val>
                                        </p:tav>
                                        <p:tav tm="100000">
                                          <p:val>
                                            <p:strVal val="#ppt_h"/>
                                          </p:val>
                                        </p:tav>
                                      </p:tavLst>
                                    </p:anim>
                                    <p:anim calcmode="lin" valueType="num">
                                      <p:cBhvr>
                                        <p:cTn id="161" dur="2000" fill="hold"/>
                                        <p:tgtEl>
                                          <p:spTgt spid="28"/>
                                        </p:tgtEl>
                                        <p:attrNameLst>
                                          <p:attrName>ppt_x</p:attrName>
                                        </p:attrNameLst>
                                      </p:cBhvr>
                                      <p:tavLst>
                                        <p:tav tm="0">
                                          <p:val>
                                            <p:fltVal val="0.5"/>
                                          </p:val>
                                        </p:tav>
                                        <p:tav tm="100000">
                                          <p:val>
                                            <p:strVal val="#ppt_x"/>
                                          </p:val>
                                        </p:tav>
                                      </p:tavLst>
                                    </p:anim>
                                    <p:anim calcmode="lin" valueType="num">
                                      <p:cBhvr>
                                        <p:cTn id="162" dur="2000" fill="hold"/>
                                        <p:tgtEl>
                                          <p:spTgt spid="28"/>
                                        </p:tgtEl>
                                        <p:attrNameLst>
                                          <p:attrName>ppt_y</p:attrName>
                                        </p:attrNameLst>
                                      </p:cBhvr>
                                      <p:tavLst>
                                        <p:tav tm="0">
                                          <p:val>
                                            <p:fltVal val="0.5"/>
                                          </p:val>
                                        </p:tav>
                                        <p:tav tm="100000">
                                          <p:val>
                                            <p:strVal val="#ppt_y"/>
                                          </p:val>
                                        </p:tav>
                                      </p:tavLst>
                                    </p:anim>
                                  </p:childTnLst>
                                </p:cTn>
                              </p:par>
                              <p:par>
                                <p:cTn id="163" presetID="23" presetClass="entr" presetSubtype="528" fill="hold" grpId="1" nodeType="withEffect">
                                  <p:stCondLst>
                                    <p:cond delay="0"/>
                                  </p:stCondLst>
                                  <p:childTnLst>
                                    <p:set>
                                      <p:cBhvr>
                                        <p:cTn id="164" dur="1" fill="hold">
                                          <p:stCondLst>
                                            <p:cond delay="0"/>
                                          </p:stCondLst>
                                        </p:cTn>
                                        <p:tgtEl>
                                          <p:spTgt spid="29"/>
                                        </p:tgtEl>
                                        <p:attrNameLst>
                                          <p:attrName>style.visibility</p:attrName>
                                        </p:attrNameLst>
                                      </p:cBhvr>
                                      <p:to>
                                        <p:strVal val="visible"/>
                                      </p:to>
                                    </p:set>
                                    <p:anim calcmode="lin" valueType="num">
                                      <p:cBhvr>
                                        <p:cTn id="165" dur="2000" fill="hold"/>
                                        <p:tgtEl>
                                          <p:spTgt spid="29"/>
                                        </p:tgtEl>
                                        <p:attrNameLst>
                                          <p:attrName>ppt_w</p:attrName>
                                        </p:attrNameLst>
                                      </p:cBhvr>
                                      <p:tavLst>
                                        <p:tav tm="0">
                                          <p:val>
                                            <p:fltVal val="0"/>
                                          </p:val>
                                        </p:tav>
                                        <p:tav tm="100000">
                                          <p:val>
                                            <p:strVal val="#ppt_w"/>
                                          </p:val>
                                        </p:tav>
                                      </p:tavLst>
                                    </p:anim>
                                    <p:anim calcmode="lin" valueType="num">
                                      <p:cBhvr>
                                        <p:cTn id="166" dur="2000" fill="hold"/>
                                        <p:tgtEl>
                                          <p:spTgt spid="29"/>
                                        </p:tgtEl>
                                        <p:attrNameLst>
                                          <p:attrName>ppt_h</p:attrName>
                                        </p:attrNameLst>
                                      </p:cBhvr>
                                      <p:tavLst>
                                        <p:tav tm="0">
                                          <p:val>
                                            <p:fltVal val="0"/>
                                          </p:val>
                                        </p:tav>
                                        <p:tav tm="100000">
                                          <p:val>
                                            <p:strVal val="#ppt_h"/>
                                          </p:val>
                                        </p:tav>
                                      </p:tavLst>
                                    </p:anim>
                                    <p:anim calcmode="lin" valueType="num">
                                      <p:cBhvr>
                                        <p:cTn id="167" dur="2000" fill="hold"/>
                                        <p:tgtEl>
                                          <p:spTgt spid="29"/>
                                        </p:tgtEl>
                                        <p:attrNameLst>
                                          <p:attrName>ppt_x</p:attrName>
                                        </p:attrNameLst>
                                      </p:cBhvr>
                                      <p:tavLst>
                                        <p:tav tm="0">
                                          <p:val>
                                            <p:fltVal val="0.5"/>
                                          </p:val>
                                        </p:tav>
                                        <p:tav tm="100000">
                                          <p:val>
                                            <p:strVal val="#ppt_x"/>
                                          </p:val>
                                        </p:tav>
                                      </p:tavLst>
                                    </p:anim>
                                    <p:anim calcmode="lin" valueType="num">
                                      <p:cBhvr>
                                        <p:cTn id="168" dur="2000" fill="hold"/>
                                        <p:tgtEl>
                                          <p:spTgt spid="29"/>
                                        </p:tgtEl>
                                        <p:attrNameLst>
                                          <p:attrName>ppt_y</p:attrName>
                                        </p:attrNameLst>
                                      </p:cBhvr>
                                      <p:tavLst>
                                        <p:tav tm="0">
                                          <p:val>
                                            <p:fltVal val="0.5"/>
                                          </p:val>
                                        </p:tav>
                                        <p:tav tm="100000">
                                          <p:val>
                                            <p:strVal val="#ppt_y"/>
                                          </p:val>
                                        </p:tav>
                                      </p:tavLst>
                                    </p:anim>
                                  </p:childTnLst>
                                </p:cTn>
                              </p:par>
                              <p:par>
                                <p:cTn id="169" presetID="23" presetClass="entr" presetSubtype="528" fill="hold" grpId="1" nodeType="withEffect">
                                  <p:stCondLst>
                                    <p:cond delay="0"/>
                                  </p:stCondLst>
                                  <p:childTnLst>
                                    <p:set>
                                      <p:cBhvr>
                                        <p:cTn id="170" dur="1" fill="hold">
                                          <p:stCondLst>
                                            <p:cond delay="0"/>
                                          </p:stCondLst>
                                        </p:cTn>
                                        <p:tgtEl>
                                          <p:spTgt spid="30"/>
                                        </p:tgtEl>
                                        <p:attrNameLst>
                                          <p:attrName>style.visibility</p:attrName>
                                        </p:attrNameLst>
                                      </p:cBhvr>
                                      <p:to>
                                        <p:strVal val="visible"/>
                                      </p:to>
                                    </p:set>
                                    <p:anim calcmode="lin" valueType="num">
                                      <p:cBhvr>
                                        <p:cTn id="171" dur="2000" fill="hold"/>
                                        <p:tgtEl>
                                          <p:spTgt spid="30"/>
                                        </p:tgtEl>
                                        <p:attrNameLst>
                                          <p:attrName>ppt_w</p:attrName>
                                        </p:attrNameLst>
                                      </p:cBhvr>
                                      <p:tavLst>
                                        <p:tav tm="0">
                                          <p:val>
                                            <p:fltVal val="0"/>
                                          </p:val>
                                        </p:tav>
                                        <p:tav tm="100000">
                                          <p:val>
                                            <p:strVal val="#ppt_w"/>
                                          </p:val>
                                        </p:tav>
                                      </p:tavLst>
                                    </p:anim>
                                    <p:anim calcmode="lin" valueType="num">
                                      <p:cBhvr>
                                        <p:cTn id="172" dur="2000" fill="hold"/>
                                        <p:tgtEl>
                                          <p:spTgt spid="30"/>
                                        </p:tgtEl>
                                        <p:attrNameLst>
                                          <p:attrName>ppt_h</p:attrName>
                                        </p:attrNameLst>
                                      </p:cBhvr>
                                      <p:tavLst>
                                        <p:tav tm="0">
                                          <p:val>
                                            <p:fltVal val="0"/>
                                          </p:val>
                                        </p:tav>
                                        <p:tav tm="100000">
                                          <p:val>
                                            <p:strVal val="#ppt_h"/>
                                          </p:val>
                                        </p:tav>
                                      </p:tavLst>
                                    </p:anim>
                                    <p:anim calcmode="lin" valueType="num">
                                      <p:cBhvr>
                                        <p:cTn id="173" dur="2000" fill="hold"/>
                                        <p:tgtEl>
                                          <p:spTgt spid="30"/>
                                        </p:tgtEl>
                                        <p:attrNameLst>
                                          <p:attrName>ppt_x</p:attrName>
                                        </p:attrNameLst>
                                      </p:cBhvr>
                                      <p:tavLst>
                                        <p:tav tm="0">
                                          <p:val>
                                            <p:fltVal val="0.5"/>
                                          </p:val>
                                        </p:tav>
                                        <p:tav tm="100000">
                                          <p:val>
                                            <p:strVal val="#ppt_x"/>
                                          </p:val>
                                        </p:tav>
                                      </p:tavLst>
                                    </p:anim>
                                    <p:anim calcmode="lin" valueType="num">
                                      <p:cBhvr>
                                        <p:cTn id="174" dur="2000" fill="hold"/>
                                        <p:tgtEl>
                                          <p:spTgt spid="30"/>
                                        </p:tgtEl>
                                        <p:attrNameLst>
                                          <p:attrName>ppt_y</p:attrName>
                                        </p:attrNameLst>
                                      </p:cBhvr>
                                      <p:tavLst>
                                        <p:tav tm="0">
                                          <p:val>
                                            <p:fltVal val="0.5"/>
                                          </p:val>
                                        </p:tav>
                                        <p:tav tm="100000">
                                          <p:val>
                                            <p:strVal val="#ppt_y"/>
                                          </p:val>
                                        </p:tav>
                                      </p:tavLst>
                                    </p:anim>
                                  </p:childTnLst>
                                </p:cTn>
                              </p:par>
                              <p:par>
                                <p:cTn id="175" presetID="2" presetClass="entr" presetSubtype="2" fill="hold" grpId="0" nodeType="withEffect">
                                  <p:stCondLst>
                                    <p:cond delay="0"/>
                                  </p:stCondLst>
                                  <p:childTnLst>
                                    <p:set>
                                      <p:cBhvr>
                                        <p:cTn id="176" dur="1" fill="hold">
                                          <p:stCondLst>
                                            <p:cond delay="0"/>
                                          </p:stCondLst>
                                        </p:cTn>
                                        <p:tgtEl>
                                          <p:spTgt spid="3"/>
                                        </p:tgtEl>
                                        <p:attrNameLst>
                                          <p:attrName>style.visibility</p:attrName>
                                        </p:attrNameLst>
                                      </p:cBhvr>
                                      <p:to>
                                        <p:strVal val="visible"/>
                                      </p:to>
                                    </p:set>
                                    <p:anim calcmode="lin" valueType="num">
                                      <p:cBhvr additive="base">
                                        <p:cTn id="177" dur="2000" fill="hold"/>
                                        <p:tgtEl>
                                          <p:spTgt spid="3"/>
                                        </p:tgtEl>
                                        <p:attrNameLst>
                                          <p:attrName>ppt_x</p:attrName>
                                        </p:attrNameLst>
                                      </p:cBhvr>
                                      <p:tavLst>
                                        <p:tav tm="0">
                                          <p:val>
                                            <p:strVal val="1+#ppt_w/2"/>
                                          </p:val>
                                        </p:tav>
                                        <p:tav tm="100000">
                                          <p:val>
                                            <p:strVal val="#ppt_x"/>
                                          </p:val>
                                        </p:tav>
                                      </p:tavLst>
                                    </p:anim>
                                    <p:anim calcmode="lin" valueType="num">
                                      <p:cBhvr additive="base">
                                        <p:cTn id="178" dur="2000" fill="hold"/>
                                        <p:tgtEl>
                                          <p:spTgt spid="3"/>
                                        </p:tgtEl>
                                        <p:attrNameLst>
                                          <p:attrName>ppt_y</p:attrName>
                                        </p:attrNameLst>
                                      </p:cBhvr>
                                      <p:tavLst>
                                        <p:tav tm="0">
                                          <p:val>
                                            <p:strVal val="#ppt_y"/>
                                          </p:val>
                                        </p:tav>
                                        <p:tav tm="100000">
                                          <p:val>
                                            <p:strVal val="#ppt_y"/>
                                          </p:val>
                                        </p:tav>
                                      </p:tavLst>
                                    </p:anim>
                                  </p:childTnLst>
                                </p:cTn>
                              </p:par>
                              <p:par>
                                <p:cTn id="179" presetID="2" presetClass="entr" presetSubtype="2" fill="hold" grpId="0" nodeType="withEffect">
                                  <p:stCondLst>
                                    <p:cond delay="0"/>
                                  </p:stCondLst>
                                  <p:childTnLst>
                                    <p:set>
                                      <p:cBhvr>
                                        <p:cTn id="180" dur="1" fill="hold">
                                          <p:stCondLst>
                                            <p:cond delay="0"/>
                                          </p:stCondLst>
                                        </p:cTn>
                                        <p:tgtEl>
                                          <p:spTgt spid="7"/>
                                        </p:tgtEl>
                                        <p:attrNameLst>
                                          <p:attrName>style.visibility</p:attrName>
                                        </p:attrNameLst>
                                      </p:cBhvr>
                                      <p:to>
                                        <p:strVal val="visible"/>
                                      </p:to>
                                    </p:set>
                                    <p:anim calcmode="lin" valueType="num">
                                      <p:cBhvr additive="base">
                                        <p:cTn id="181" dur="2000" fill="hold"/>
                                        <p:tgtEl>
                                          <p:spTgt spid="7"/>
                                        </p:tgtEl>
                                        <p:attrNameLst>
                                          <p:attrName>ppt_x</p:attrName>
                                        </p:attrNameLst>
                                      </p:cBhvr>
                                      <p:tavLst>
                                        <p:tav tm="0">
                                          <p:val>
                                            <p:strVal val="1+#ppt_w/2"/>
                                          </p:val>
                                        </p:tav>
                                        <p:tav tm="100000">
                                          <p:val>
                                            <p:strVal val="#ppt_x"/>
                                          </p:val>
                                        </p:tav>
                                      </p:tavLst>
                                    </p:anim>
                                    <p:anim calcmode="lin" valueType="num">
                                      <p:cBhvr additive="base">
                                        <p:cTn id="182" dur="2000" fill="hold"/>
                                        <p:tgtEl>
                                          <p:spTgt spid="7"/>
                                        </p:tgtEl>
                                        <p:attrNameLst>
                                          <p:attrName>ppt_y</p:attrName>
                                        </p:attrNameLst>
                                      </p:cBhvr>
                                      <p:tavLst>
                                        <p:tav tm="0">
                                          <p:val>
                                            <p:strVal val="#ppt_y"/>
                                          </p:val>
                                        </p:tav>
                                        <p:tav tm="100000">
                                          <p:val>
                                            <p:strVal val="#ppt_y"/>
                                          </p:val>
                                        </p:tav>
                                      </p:tavLst>
                                    </p:anim>
                                  </p:childTnLst>
                                </p:cTn>
                              </p:par>
                              <p:par>
                                <p:cTn id="183" presetID="2" presetClass="entr" presetSubtype="2" fill="hold" grpId="0" nodeType="withEffect">
                                  <p:stCondLst>
                                    <p:cond delay="0"/>
                                  </p:stCondLst>
                                  <p:childTnLst>
                                    <p:set>
                                      <p:cBhvr>
                                        <p:cTn id="184" dur="1" fill="hold">
                                          <p:stCondLst>
                                            <p:cond delay="0"/>
                                          </p:stCondLst>
                                        </p:cTn>
                                        <p:tgtEl>
                                          <p:spTgt spid="11"/>
                                        </p:tgtEl>
                                        <p:attrNameLst>
                                          <p:attrName>style.visibility</p:attrName>
                                        </p:attrNameLst>
                                      </p:cBhvr>
                                      <p:to>
                                        <p:strVal val="visible"/>
                                      </p:to>
                                    </p:set>
                                    <p:anim calcmode="lin" valueType="num">
                                      <p:cBhvr additive="base">
                                        <p:cTn id="185" dur="2000" fill="hold"/>
                                        <p:tgtEl>
                                          <p:spTgt spid="11"/>
                                        </p:tgtEl>
                                        <p:attrNameLst>
                                          <p:attrName>ppt_x</p:attrName>
                                        </p:attrNameLst>
                                      </p:cBhvr>
                                      <p:tavLst>
                                        <p:tav tm="0">
                                          <p:val>
                                            <p:strVal val="1+#ppt_w/2"/>
                                          </p:val>
                                        </p:tav>
                                        <p:tav tm="100000">
                                          <p:val>
                                            <p:strVal val="#ppt_x"/>
                                          </p:val>
                                        </p:tav>
                                      </p:tavLst>
                                    </p:anim>
                                    <p:anim calcmode="lin" valueType="num">
                                      <p:cBhvr additive="base">
                                        <p:cTn id="186" dur="2000" fill="hold"/>
                                        <p:tgtEl>
                                          <p:spTgt spid="11"/>
                                        </p:tgtEl>
                                        <p:attrNameLst>
                                          <p:attrName>ppt_y</p:attrName>
                                        </p:attrNameLst>
                                      </p:cBhvr>
                                      <p:tavLst>
                                        <p:tav tm="0">
                                          <p:val>
                                            <p:strVal val="#ppt_y"/>
                                          </p:val>
                                        </p:tav>
                                        <p:tav tm="100000">
                                          <p:val>
                                            <p:strVal val="#ppt_y"/>
                                          </p:val>
                                        </p:tav>
                                      </p:tavLst>
                                    </p:anim>
                                  </p:childTnLst>
                                </p:cTn>
                              </p:par>
                              <p:par>
                                <p:cTn id="187" presetID="2" presetClass="entr" presetSubtype="2" fill="hold" grpId="0" nodeType="withEffect">
                                  <p:stCondLst>
                                    <p:cond delay="0"/>
                                  </p:stCondLst>
                                  <p:childTnLst>
                                    <p:set>
                                      <p:cBhvr>
                                        <p:cTn id="188" dur="1" fill="hold">
                                          <p:stCondLst>
                                            <p:cond delay="0"/>
                                          </p:stCondLst>
                                        </p:cTn>
                                        <p:tgtEl>
                                          <p:spTgt spid="17"/>
                                        </p:tgtEl>
                                        <p:attrNameLst>
                                          <p:attrName>style.visibility</p:attrName>
                                        </p:attrNameLst>
                                      </p:cBhvr>
                                      <p:to>
                                        <p:strVal val="visible"/>
                                      </p:to>
                                    </p:set>
                                    <p:anim calcmode="lin" valueType="num">
                                      <p:cBhvr additive="base">
                                        <p:cTn id="189" dur="2000" fill="hold"/>
                                        <p:tgtEl>
                                          <p:spTgt spid="17"/>
                                        </p:tgtEl>
                                        <p:attrNameLst>
                                          <p:attrName>ppt_x</p:attrName>
                                        </p:attrNameLst>
                                      </p:cBhvr>
                                      <p:tavLst>
                                        <p:tav tm="0">
                                          <p:val>
                                            <p:strVal val="1+#ppt_w/2"/>
                                          </p:val>
                                        </p:tav>
                                        <p:tav tm="100000">
                                          <p:val>
                                            <p:strVal val="#ppt_x"/>
                                          </p:val>
                                        </p:tav>
                                      </p:tavLst>
                                    </p:anim>
                                    <p:anim calcmode="lin" valueType="num">
                                      <p:cBhvr additive="base">
                                        <p:cTn id="190" dur="2000" fill="hold"/>
                                        <p:tgtEl>
                                          <p:spTgt spid="17"/>
                                        </p:tgtEl>
                                        <p:attrNameLst>
                                          <p:attrName>ppt_y</p:attrName>
                                        </p:attrNameLst>
                                      </p:cBhvr>
                                      <p:tavLst>
                                        <p:tav tm="0">
                                          <p:val>
                                            <p:strVal val="#ppt_y"/>
                                          </p:val>
                                        </p:tav>
                                        <p:tav tm="100000">
                                          <p:val>
                                            <p:strVal val="#ppt_y"/>
                                          </p:val>
                                        </p:tav>
                                      </p:tavLst>
                                    </p:anim>
                                  </p:childTnLst>
                                </p:cTn>
                              </p:par>
                              <p:par>
                                <p:cTn id="191" presetID="2" presetClass="entr" presetSubtype="2" fill="hold" grpId="0" nodeType="withEffect">
                                  <p:stCondLst>
                                    <p:cond delay="0"/>
                                  </p:stCondLst>
                                  <p:childTnLst>
                                    <p:set>
                                      <p:cBhvr>
                                        <p:cTn id="192" dur="1" fill="hold">
                                          <p:stCondLst>
                                            <p:cond delay="0"/>
                                          </p:stCondLst>
                                        </p:cTn>
                                        <p:tgtEl>
                                          <p:spTgt spid="19"/>
                                        </p:tgtEl>
                                        <p:attrNameLst>
                                          <p:attrName>style.visibility</p:attrName>
                                        </p:attrNameLst>
                                      </p:cBhvr>
                                      <p:to>
                                        <p:strVal val="visible"/>
                                      </p:to>
                                    </p:set>
                                    <p:anim calcmode="lin" valueType="num">
                                      <p:cBhvr additive="base">
                                        <p:cTn id="193" dur="2000" fill="hold"/>
                                        <p:tgtEl>
                                          <p:spTgt spid="19"/>
                                        </p:tgtEl>
                                        <p:attrNameLst>
                                          <p:attrName>ppt_x</p:attrName>
                                        </p:attrNameLst>
                                      </p:cBhvr>
                                      <p:tavLst>
                                        <p:tav tm="0">
                                          <p:val>
                                            <p:strVal val="1+#ppt_w/2"/>
                                          </p:val>
                                        </p:tav>
                                        <p:tav tm="100000">
                                          <p:val>
                                            <p:strVal val="#ppt_x"/>
                                          </p:val>
                                        </p:tav>
                                      </p:tavLst>
                                    </p:anim>
                                    <p:anim calcmode="lin" valueType="num">
                                      <p:cBhvr additive="base">
                                        <p:cTn id="194" dur="2000" fill="hold"/>
                                        <p:tgtEl>
                                          <p:spTgt spid="19"/>
                                        </p:tgtEl>
                                        <p:attrNameLst>
                                          <p:attrName>ppt_y</p:attrName>
                                        </p:attrNameLst>
                                      </p:cBhvr>
                                      <p:tavLst>
                                        <p:tav tm="0">
                                          <p:val>
                                            <p:strVal val="#ppt_y"/>
                                          </p:val>
                                        </p:tav>
                                        <p:tav tm="100000">
                                          <p:val>
                                            <p:strVal val="#ppt_y"/>
                                          </p:val>
                                        </p:tav>
                                      </p:tavLst>
                                    </p:anim>
                                  </p:childTnLst>
                                </p:cTn>
                              </p:par>
                              <p:par>
                                <p:cTn id="195" presetID="2" presetClass="entr" presetSubtype="2" fill="hold" grpId="0" nodeType="withEffect">
                                  <p:stCondLst>
                                    <p:cond delay="0"/>
                                  </p:stCondLst>
                                  <p:childTnLst>
                                    <p:set>
                                      <p:cBhvr>
                                        <p:cTn id="196" dur="1" fill="hold">
                                          <p:stCondLst>
                                            <p:cond delay="0"/>
                                          </p:stCondLst>
                                        </p:cTn>
                                        <p:tgtEl>
                                          <p:spTgt spid="23"/>
                                        </p:tgtEl>
                                        <p:attrNameLst>
                                          <p:attrName>style.visibility</p:attrName>
                                        </p:attrNameLst>
                                      </p:cBhvr>
                                      <p:to>
                                        <p:strVal val="visible"/>
                                      </p:to>
                                    </p:set>
                                    <p:anim calcmode="lin" valueType="num">
                                      <p:cBhvr additive="base">
                                        <p:cTn id="197" dur="2000" fill="hold"/>
                                        <p:tgtEl>
                                          <p:spTgt spid="23"/>
                                        </p:tgtEl>
                                        <p:attrNameLst>
                                          <p:attrName>ppt_x</p:attrName>
                                        </p:attrNameLst>
                                      </p:cBhvr>
                                      <p:tavLst>
                                        <p:tav tm="0">
                                          <p:val>
                                            <p:strVal val="1+#ppt_w/2"/>
                                          </p:val>
                                        </p:tav>
                                        <p:tav tm="100000">
                                          <p:val>
                                            <p:strVal val="#ppt_x"/>
                                          </p:val>
                                        </p:tav>
                                      </p:tavLst>
                                    </p:anim>
                                    <p:anim calcmode="lin" valueType="num">
                                      <p:cBhvr additive="base">
                                        <p:cTn id="198" dur="2000" fill="hold"/>
                                        <p:tgtEl>
                                          <p:spTgt spid="23"/>
                                        </p:tgtEl>
                                        <p:attrNameLst>
                                          <p:attrName>ppt_y</p:attrName>
                                        </p:attrNameLst>
                                      </p:cBhvr>
                                      <p:tavLst>
                                        <p:tav tm="0">
                                          <p:val>
                                            <p:strVal val="#ppt_y"/>
                                          </p:val>
                                        </p:tav>
                                        <p:tav tm="100000">
                                          <p:val>
                                            <p:strVal val="#ppt_y"/>
                                          </p:val>
                                        </p:tav>
                                      </p:tavLst>
                                    </p:anim>
                                  </p:childTnLst>
                                </p:cTn>
                              </p:par>
                              <p:par>
                                <p:cTn id="199" presetID="2" presetClass="entr" presetSubtype="2" fill="hold" grpId="0" nodeType="withEffect">
                                  <p:stCondLst>
                                    <p:cond delay="0"/>
                                  </p:stCondLst>
                                  <p:childTnLst>
                                    <p:set>
                                      <p:cBhvr>
                                        <p:cTn id="200" dur="1" fill="hold">
                                          <p:stCondLst>
                                            <p:cond delay="0"/>
                                          </p:stCondLst>
                                        </p:cTn>
                                        <p:tgtEl>
                                          <p:spTgt spid="27"/>
                                        </p:tgtEl>
                                        <p:attrNameLst>
                                          <p:attrName>style.visibility</p:attrName>
                                        </p:attrNameLst>
                                      </p:cBhvr>
                                      <p:to>
                                        <p:strVal val="visible"/>
                                      </p:to>
                                    </p:set>
                                    <p:anim calcmode="lin" valueType="num">
                                      <p:cBhvr additive="base">
                                        <p:cTn id="201" dur="2000" fill="hold"/>
                                        <p:tgtEl>
                                          <p:spTgt spid="27"/>
                                        </p:tgtEl>
                                        <p:attrNameLst>
                                          <p:attrName>ppt_x</p:attrName>
                                        </p:attrNameLst>
                                      </p:cBhvr>
                                      <p:tavLst>
                                        <p:tav tm="0">
                                          <p:val>
                                            <p:strVal val="1+#ppt_w/2"/>
                                          </p:val>
                                        </p:tav>
                                        <p:tav tm="100000">
                                          <p:val>
                                            <p:strVal val="#ppt_x"/>
                                          </p:val>
                                        </p:tav>
                                      </p:tavLst>
                                    </p:anim>
                                    <p:anim calcmode="lin" valueType="num">
                                      <p:cBhvr additive="base">
                                        <p:cTn id="202" dur="2000" fill="hold"/>
                                        <p:tgtEl>
                                          <p:spTgt spid="27"/>
                                        </p:tgtEl>
                                        <p:attrNameLst>
                                          <p:attrName>ppt_y</p:attrName>
                                        </p:attrNameLst>
                                      </p:cBhvr>
                                      <p:tavLst>
                                        <p:tav tm="0">
                                          <p:val>
                                            <p:strVal val="#ppt_y"/>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4"/>
                                        </p:tgtEl>
                                        <p:attrNameLst>
                                          <p:attrName>style.visibility</p:attrName>
                                        </p:attrNameLst>
                                      </p:cBhvr>
                                      <p:to>
                                        <p:strVal val="visible"/>
                                      </p:to>
                                    </p:set>
                                    <p:anim calcmode="lin" valueType="num">
                                      <p:cBhvr additive="base">
                                        <p:cTn id="205" dur="2000" fill="hold"/>
                                        <p:tgtEl>
                                          <p:spTgt spid="4"/>
                                        </p:tgtEl>
                                        <p:attrNameLst>
                                          <p:attrName>ppt_x</p:attrName>
                                        </p:attrNameLst>
                                      </p:cBhvr>
                                      <p:tavLst>
                                        <p:tav tm="0">
                                          <p:val>
                                            <p:strVal val="#ppt_x"/>
                                          </p:val>
                                        </p:tav>
                                        <p:tav tm="100000">
                                          <p:val>
                                            <p:strVal val="#ppt_x"/>
                                          </p:val>
                                        </p:tav>
                                      </p:tavLst>
                                    </p:anim>
                                    <p:anim calcmode="lin" valueType="num">
                                      <p:cBhvr additive="base">
                                        <p:cTn id="206" dur="2000" fill="hold"/>
                                        <p:tgtEl>
                                          <p:spTgt spid="4"/>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8"/>
                                        </p:tgtEl>
                                        <p:attrNameLst>
                                          <p:attrName>style.visibility</p:attrName>
                                        </p:attrNameLst>
                                      </p:cBhvr>
                                      <p:to>
                                        <p:strVal val="visible"/>
                                      </p:to>
                                    </p:set>
                                    <p:anim calcmode="lin" valueType="num">
                                      <p:cBhvr additive="base">
                                        <p:cTn id="209" dur="2000" fill="hold"/>
                                        <p:tgtEl>
                                          <p:spTgt spid="8"/>
                                        </p:tgtEl>
                                        <p:attrNameLst>
                                          <p:attrName>ppt_x</p:attrName>
                                        </p:attrNameLst>
                                      </p:cBhvr>
                                      <p:tavLst>
                                        <p:tav tm="0">
                                          <p:val>
                                            <p:strVal val="#ppt_x"/>
                                          </p:val>
                                        </p:tav>
                                        <p:tav tm="100000">
                                          <p:val>
                                            <p:strVal val="#ppt_x"/>
                                          </p:val>
                                        </p:tav>
                                      </p:tavLst>
                                    </p:anim>
                                    <p:anim calcmode="lin" valueType="num">
                                      <p:cBhvr additive="base">
                                        <p:cTn id="210" dur="2000" fill="hold"/>
                                        <p:tgtEl>
                                          <p:spTgt spid="8"/>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13"/>
                                        </p:tgtEl>
                                        <p:attrNameLst>
                                          <p:attrName>style.visibility</p:attrName>
                                        </p:attrNameLst>
                                      </p:cBhvr>
                                      <p:to>
                                        <p:strVal val="visible"/>
                                      </p:to>
                                    </p:set>
                                    <p:anim calcmode="lin" valueType="num">
                                      <p:cBhvr additive="base">
                                        <p:cTn id="213" dur="2000" fill="hold"/>
                                        <p:tgtEl>
                                          <p:spTgt spid="13"/>
                                        </p:tgtEl>
                                        <p:attrNameLst>
                                          <p:attrName>ppt_x</p:attrName>
                                        </p:attrNameLst>
                                      </p:cBhvr>
                                      <p:tavLst>
                                        <p:tav tm="0">
                                          <p:val>
                                            <p:strVal val="#ppt_x"/>
                                          </p:val>
                                        </p:tav>
                                        <p:tav tm="100000">
                                          <p:val>
                                            <p:strVal val="#ppt_x"/>
                                          </p:val>
                                        </p:tav>
                                      </p:tavLst>
                                    </p:anim>
                                    <p:anim calcmode="lin" valueType="num">
                                      <p:cBhvr additive="base">
                                        <p:cTn id="214" dur="2000" fill="hold"/>
                                        <p:tgtEl>
                                          <p:spTgt spid="13"/>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14"/>
                                        </p:tgtEl>
                                        <p:attrNameLst>
                                          <p:attrName>style.visibility</p:attrName>
                                        </p:attrNameLst>
                                      </p:cBhvr>
                                      <p:to>
                                        <p:strVal val="visible"/>
                                      </p:to>
                                    </p:set>
                                    <p:anim calcmode="lin" valueType="num">
                                      <p:cBhvr additive="base">
                                        <p:cTn id="217" dur="2000" fill="hold"/>
                                        <p:tgtEl>
                                          <p:spTgt spid="14"/>
                                        </p:tgtEl>
                                        <p:attrNameLst>
                                          <p:attrName>ppt_x</p:attrName>
                                        </p:attrNameLst>
                                      </p:cBhvr>
                                      <p:tavLst>
                                        <p:tav tm="0">
                                          <p:val>
                                            <p:strVal val="#ppt_x"/>
                                          </p:val>
                                        </p:tav>
                                        <p:tav tm="100000">
                                          <p:val>
                                            <p:strVal val="#ppt_x"/>
                                          </p:val>
                                        </p:tav>
                                      </p:tavLst>
                                    </p:anim>
                                    <p:anim calcmode="lin" valueType="num">
                                      <p:cBhvr additive="base">
                                        <p:cTn id="218" dur="2000" fill="hold"/>
                                        <p:tgtEl>
                                          <p:spTgt spid="14"/>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20"/>
                                        </p:tgtEl>
                                        <p:attrNameLst>
                                          <p:attrName>style.visibility</p:attrName>
                                        </p:attrNameLst>
                                      </p:cBhvr>
                                      <p:to>
                                        <p:strVal val="visible"/>
                                      </p:to>
                                    </p:set>
                                    <p:anim calcmode="lin" valueType="num">
                                      <p:cBhvr additive="base">
                                        <p:cTn id="221" dur="2000" fill="hold"/>
                                        <p:tgtEl>
                                          <p:spTgt spid="20"/>
                                        </p:tgtEl>
                                        <p:attrNameLst>
                                          <p:attrName>ppt_x</p:attrName>
                                        </p:attrNameLst>
                                      </p:cBhvr>
                                      <p:tavLst>
                                        <p:tav tm="0">
                                          <p:val>
                                            <p:strVal val="#ppt_x"/>
                                          </p:val>
                                        </p:tav>
                                        <p:tav tm="100000">
                                          <p:val>
                                            <p:strVal val="#ppt_x"/>
                                          </p:val>
                                        </p:tav>
                                      </p:tavLst>
                                    </p:anim>
                                    <p:anim calcmode="lin" valueType="num">
                                      <p:cBhvr additive="base">
                                        <p:cTn id="222" dur="2000" fill="hold"/>
                                        <p:tgtEl>
                                          <p:spTgt spid="20"/>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25"/>
                                        </p:tgtEl>
                                        <p:attrNameLst>
                                          <p:attrName>style.visibility</p:attrName>
                                        </p:attrNameLst>
                                      </p:cBhvr>
                                      <p:to>
                                        <p:strVal val="visible"/>
                                      </p:to>
                                    </p:set>
                                    <p:anim calcmode="lin" valueType="num">
                                      <p:cBhvr additive="base">
                                        <p:cTn id="225" dur="2000" fill="hold"/>
                                        <p:tgtEl>
                                          <p:spTgt spid="25"/>
                                        </p:tgtEl>
                                        <p:attrNameLst>
                                          <p:attrName>ppt_x</p:attrName>
                                        </p:attrNameLst>
                                      </p:cBhvr>
                                      <p:tavLst>
                                        <p:tav tm="0">
                                          <p:val>
                                            <p:strVal val="#ppt_x"/>
                                          </p:val>
                                        </p:tav>
                                        <p:tav tm="100000">
                                          <p:val>
                                            <p:strVal val="#ppt_x"/>
                                          </p:val>
                                        </p:tav>
                                      </p:tavLst>
                                    </p:anim>
                                    <p:anim calcmode="lin" valueType="num">
                                      <p:cBhvr additive="base">
                                        <p:cTn id="226" dur="2000" fill="hold"/>
                                        <p:tgtEl>
                                          <p:spTgt spid="25"/>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29"/>
                                        </p:tgtEl>
                                        <p:attrNameLst>
                                          <p:attrName>style.visibility</p:attrName>
                                        </p:attrNameLst>
                                      </p:cBhvr>
                                      <p:to>
                                        <p:strVal val="visible"/>
                                      </p:to>
                                    </p:set>
                                    <p:anim calcmode="lin" valueType="num">
                                      <p:cBhvr additive="base">
                                        <p:cTn id="229" dur="2000" fill="hold"/>
                                        <p:tgtEl>
                                          <p:spTgt spid="29"/>
                                        </p:tgtEl>
                                        <p:attrNameLst>
                                          <p:attrName>ppt_x</p:attrName>
                                        </p:attrNameLst>
                                      </p:cBhvr>
                                      <p:tavLst>
                                        <p:tav tm="0">
                                          <p:val>
                                            <p:strVal val="#ppt_x"/>
                                          </p:val>
                                        </p:tav>
                                        <p:tav tm="100000">
                                          <p:val>
                                            <p:strVal val="#ppt_x"/>
                                          </p:val>
                                        </p:tav>
                                      </p:tavLst>
                                    </p:anim>
                                    <p:anim calcmode="lin" valueType="num">
                                      <p:cBhvr additive="base">
                                        <p:cTn id="230" dur="2000" fill="hold"/>
                                        <p:tgtEl>
                                          <p:spTgt spid="29"/>
                                        </p:tgtEl>
                                        <p:attrNameLst>
                                          <p:attrName>ppt_y</p:attrName>
                                        </p:attrNameLst>
                                      </p:cBhvr>
                                      <p:tavLst>
                                        <p:tav tm="0">
                                          <p:val>
                                            <p:strVal val="1+#ppt_h/2"/>
                                          </p:val>
                                        </p:tav>
                                        <p:tav tm="100000">
                                          <p:val>
                                            <p:strVal val="#ppt_y"/>
                                          </p:val>
                                        </p:tav>
                                      </p:tavLst>
                                    </p:anim>
                                  </p:childTnLst>
                                </p:cTn>
                              </p:par>
                              <p:par>
                                <p:cTn id="231" presetID="2" presetClass="entr" presetSubtype="8" fill="hold" grpId="0" nodeType="withEffect">
                                  <p:stCondLst>
                                    <p:cond delay="0"/>
                                  </p:stCondLst>
                                  <p:childTnLst>
                                    <p:set>
                                      <p:cBhvr>
                                        <p:cTn id="232" dur="1" fill="hold">
                                          <p:stCondLst>
                                            <p:cond delay="0"/>
                                          </p:stCondLst>
                                        </p:cTn>
                                        <p:tgtEl>
                                          <p:spTgt spid="5"/>
                                        </p:tgtEl>
                                        <p:attrNameLst>
                                          <p:attrName>style.visibility</p:attrName>
                                        </p:attrNameLst>
                                      </p:cBhvr>
                                      <p:to>
                                        <p:strVal val="visible"/>
                                      </p:to>
                                    </p:set>
                                    <p:anim calcmode="lin" valueType="num">
                                      <p:cBhvr additive="base">
                                        <p:cTn id="233" dur="2000" fill="hold"/>
                                        <p:tgtEl>
                                          <p:spTgt spid="5"/>
                                        </p:tgtEl>
                                        <p:attrNameLst>
                                          <p:attrName>ppt_x</p:attrName>
                                        </p:attrNameLst>
                                      </p:cBhvr>
                                      <p:tavLst>
                                        <p:tav tm="0">
                                          <p:val>
                                            <p:strVal val="0-#ppt_w/2"/>
                                          </p:val>
                                        </p:tav>
                                        <p:tav tm="100000">
                                          <p:val>
                                            <p:strVal val="#ppt_x"/>
                                          </p:val>
                                        </p:tav>
                                      </p:tavLst>
                                    </p:anim>
                                    <p:anim calcmode="lin" valueType="num">
                                      <p:cBhvr additive="base">
                                        <p:cTn id="234" dur="2000" fill="hold"/>
                                        <p:tgtEl>
                                          <p:spTgt spid="5"/>
                                        </p:tgtEl>
                                        <p:attrNameLst>
                                          <p:attrName>ppt_y</p:attrName>
                                        </p:attrNameLst>
                                      </p:cBhvr>
                                      <p:tavLst>
                                        <p:tav tm="0">
                                          <p:val>
                                            <p:strVal val="#ppt_y"/>
                                          </p:val>
                                        </p:tav>
                                        <p:tav tm="100000">
                                          <p:val>
                                            <p:strVal val="#ppt_y"/>
                                          </p:val>
                                        </p:tav>
                                      </p:tavLst>
                                    </p:anim>
                                  </p:childTnLst>
                                </p:cTn>
                              </p:par>
                              <p:par>
                                <p:cTn id="235" presetID="2" presetClass="entr" presetSubtype="8" fill="hold" grpId="0" nodeType="withEffect">
                                  <p:stCondLst>
                                    <p:cond delay="0"/>
                                  </p:stCondLst>
                                  <p:childTnLst>
                                    <p:set>
                                      <p:cBhvr>
                                        <p:cTn id="236" dur="1" fill="hold">
                                          <p:stCondLst>
                                            <p:cond delay="0"/>
                                          </p:stCondLst>
                                        </p:cTn>
                                        <p:tgtEl>
                                          <p:spTgt spid="9"/>
                                        </p:tgtEl>
                                        <p:attrNameLst>
                                          <p:attrName>style.visibility</p:attrName>
                                        </p:attrNameLst>
                                      </p:cBhvr>
                                      <p:to>
                                        <p:strVal val="visible"/>
                                      </p:to>
                                    </p:set>
                                    <p:anim calcmode="lin" valueType="num">
                                      <p:cBhvr additive="base">
                                        <p:cTn id="237" dur="2000" fill="hold"/>
                                        <p:tgtEl>
                                          <p:spTgt spid="9"/>
                                        </p:tgtEl>
                                        <p:attrNameLst>
                                          <p:attrName>ppt_x</p:attrName>
                                        </p:attrNameLst>
                                      </p:cBhvr>
                                      <p:tavLst>
                                        <p:tav tm="0">
                                          <p:val>
                                            <p:strVal val="0-#ppt_w/2"/>
                                          </p:val>
                                        </p:tav>
                                        <p:tav tm="100000">
                                          <p:val>
                                            <p:strVal val="#ppt_x"/>
                                          </p:val>
                                        </p:tav>
                                      </p:tavLst>
                                    </p:anim>
                                    <p:anim calcmode="lin" valueType="num">
                                      <p:cBhvr additive="base">
                                        <p:cTn id="238" dur="2000" fill="hold"/>
                                        <p:tgtEl>
                                          <p:spTgt spid="9"/>
                                        </p:tgtEl>
                                        <p:attrNameLst>
                                          <p:attrName>ppt_y</p:attrName>
                                        </p:attrNameLst>
                                      </p:cBhvr>
                                      <p:tavLst>
                                        <p:tav tm="0">
                                          <p:val>
                                            <p:strVal val="#ppt_y"/>
                                          </p:val>
                                        </p:tav>
                                        <p:tav tm="100000">
                                          <p:val>
                                            <p:strVal val="#ppt_y"/>
                                          </p:val>
                                        </p:tav>
                                      </p:tavLst>
                                    </p:anim>
                                  </p:childTnLst>
                                </p:cTn>
                              </p:par>
                              <p:par>
                                <p:cTn id="239" presetID="2" presetClass="entr" presetSubtype="8" fill="hold" grpId="0" nodeType="withEffect">
                                  <p:stCondLst>
                                    <p:cond delay="0"/>
                                  </p:stCondLst>
                                  <p:childTnLst>
                                    <p:set>
                                      <p:cBhvr>
                                        <p:cTn id="240" dur="1" fill="hold">
                                          <p:stCondLst>
                                            <p:cond delay="0"/>
                                          </p:stCondLst>
                                        </p:cTn>
                                        <p:tgtEl>
                                          <p:spTgt spid="12"/>
                                        </p:tgtEl>
                                        <p:attrNameLst>
                                          <p:attrName>style.visibility</p:attrName>
                                        </p:attrNameLst>
                                      </p:cBhvr>
                                      <p:to>
                                        <p:strVal val="visible"/>
                                      </p:to>
                                    </p:set>
                                    <p:anim calcmode="lin" valueType="num">
                                      <p:cBhvr additive="base">
                                        <p:cTn id="241" dur="2000" fill="hold"/>
                                        <p:tgtEl>
                                          <p:spTgt spid="12"/>
                                        </p:tgtEl>
                                        <p:attrNameLst>
                                          <p:attrName>ppt_x</p:attrName>
                                        </p:attrNameLst>
                                      </p:cBhvr>
                                      <p:tavLst>
                                        <p:tav tm="0">
                                          <p:val>
                                            <p:strVal val="0-#ppt_w/2"/>
                                          </p:val>
                                        </p:tav>
                                        <p:tav tm="100000">
                                          <p:val>
                                            <p:strVal val="#ppt_x"/>
                                          </p:val>
                                        </p:tav>
                                      </p:tavLst>
                                    </p:anim>
                                    <p:anim calcmode="lin" valueType="num">
                                      <p:cBhvr additive="base">
                                        <p:cTn id="242" dur="2000" fill="hold"/>
                                        <p:tgtEl>
                                          <p:spTgt spid="12"/>
                                        </p:tgtEl>
                                        <p:attrNameLst>
                                          <p:attrName>ppt_y</p:attrName>
                                        </p:attrNameLst>
                                      </p:cBhvr>
                                      <p:tavLst>
                                        <p:tav tm="0">
                                          <p:val>
                                            <p:strVal val="#ppt_y"/>
                                          </p:val>
                                        </p:tav>
                                        <p:tav tm="100000">
                                          <p:val>
                                            <p:strVal val="#ppt_y"/>
                                          </p:val>
                                        </p:tav>
                                      </p:tavLst>
                                    </p:anim>
                                  </p:childTnLst>
                                </p:cTn>
                              </p:par>
                              <p:par>
                                <p:cTn id="243" presetID="2" presetClass="entr" presetSubtype="8" fill="hold" grpId="0" nodeType="withEffect">
                                  <p:stCondLst>
                                    <p:cond delay="0"/>
                                  </p:stCondLst>
                                  <p:childTnLst>
                                    <p:set>
                                      <p:cBhvr>
                                        <p:cTn id="244" dur="1" fill="hold">
                                          <p:stCondLst>
                                            <p:cond delay="0"/>
                                          </p:stCondLst>
                                        </p:cTn>
                                        <p:tgtEl>
                                          <p:spTgt spid="18"/>
                                        </p:tgtEl>
                                        <p:attrNameLst>
                                          <p:attrName>style.visibility</p:attrName>
                                        </p:attrNameLst>
                                      </p:cBhvr>
                                      <p:to>
                                        <p:strVal val="visible"/>
                                      </p:to>
                                    </p:set>
                                    <p:anim calcmode="lin" valueType="num">
                                      <p:cBhvr additive="base">
                                        <p:cTn id="245" dur="2000" fill="hold"/>
                                        <p:tgtEl>
                                          <p:spTgt spid="18"/>
                                        </p:tgtEl>
                                        <p:attrNameLst>
                                          <p:attrName>ppt_x</p:attrName>
                                        </p:attrNameLst>
                                      </p:cBhvr>
                                      <p:tavLst>
                                        <p:tav tm="0">
                                          <p:val>
                                            <p:strVal val="0-#ppt_w/2"/>
                                          </p:val>
                                        </p:tav>
                                        <p:tav tm="100000">
                                          <p:val>
                                            <p:strVal val="#ppt_x"/>
                                          </p:val>
                                        </p:tav>
                                      </p:tavLst>
                                    </p:anim>
                                    <p:anim calcmode="lin" valueType="num">
                                      <p:cBhvr additive="base">
                                        <p:cTn id="246" dur="2000" fill="hold"/>
                                        <p:tgtEl>
                                          <p:spTgt spid="18"/>
                                        </p:tgtEl>
                                        <p:attrNameLst>
                                          <p:attrName>ppt_y</p:attrName>
                                        </p:attrNameLst>
                                      </p:cBhvr>
                                      <p:tavLst>
                                        <p:tav tm="0">
                                          <p:val>
                                            <p:strVal val="#ppt_y"/>
                                          </p:val>
                                        </p:tav>
                                        <p:tav tm="100000">
                                          <p:val>
                                            <p:strVal val="#ppt_y"/>
                                          </p:val>
                                        </p:tav>
                                      </p:tavLst>
                                    </p:anim>
                                  </p:childTnLst>
                                </p:cTn>
                              </p:par>
                              <p:par>
                                <p:cTn id="247" presetID="2" presetClass="entr" presetSubtype="8" fill="hold" grpId="0" nodeType="withEffect">
                                  <p:stCondLst>
                                    <p:cond delay="0"/>
                                  </p:stCondLst>
                                  <p:childTnLst>
                                    <p:set>
                                      <p:cBhvr>
                                        <p:cTn id="248" dur="1" fill="hold">
                                          <p:stCondLst>
                                            <p:cond delay="0"/>
                                          </p:stCondLst>
                                        </p:cTn>
                                        <p:tgtEl>
                                          <p:spTgt spid="22"/>
                                        </p:tgtEl>
                                        <p:attrNameLst>
                                          <p:attrName>style.visibility</p:attrName>
                                        </p:attrNameLst>
                                      </p:cBhvr>
                                      <p:to>
                                        <p:strVal val="visible"/>
                                      </p:to>
                                    </p:set>
                                    <p:anim calcmode="lin" valueType="num">
                                      <p:cBhvr additive="base">
                                        <p:cTn id="249" dur="2000" fill="hold"/>
                                        <p:tgtEl>
                                          <p:spTgt spid="22"/>
                                        </p:tgtEl>
                                        <p:attrNameLst>
                                          <p:attrName>ppt_x</p:attrName>
                                        </p:attrNameLst>
                                      </p:cBhvr>
                                      <p:tavLst>
                                        <p:tav tm="0">
                                          <p:val>
                                            <p:strVal val="0-#ppt_w/2"/>
                                          </p:val>
                                        </p:tav>
                                        <p:tav tm="100000">
                                          <p:val>
                                            <p:strVal val="#ppt_x"/>
                                          </p:val>
                                        </p:tav>
                                      </p:tavLst>
                                    </p:anim>
                                    <p:anim calcmode="lin" valueType="num">
                                      <p:cBhvr additive="base">
                                        <p:cTn id="250" dur="2000" fill="hold"/>
                                        <p:tgtEl>
                                          <p:spTgt spid="22"/>
                                        </p:tgtEl>
                                        <p:attrNameLst>
                                          <p:attrName>ppt_y</p:attrName>
                                        </p:attrNameLst>
                                      </p:cBhvr>
                                      <p:tavLst>
                                        <p:tav tm="0">
                                          <p:val>
                                            <p:strVal val="#ppt_y"/>
                                          </p:val>
                                        </p:tav>
                                        <p:tav tm="100000">
                                          <p:val>
                                            <p:strVal val="#ppt_y"/>
                                          </p:val>
                                        </p:tav>
                                      </p:tavLst>
                                    </p:anim>
                                  </p:childTnLst>
                                </p:cTn>
                              </p:par>
                              <p:par>
                                <p:cTn id="251" presetID="2" presetClass="entr" presetSubtype="8" fill="hold" grpId="0" nodeType="withEffect">
                                  <p:stCondLst>
                                    <p:cond delay="0"/>
                                  </p:stCondLst>
                                  <p:childTnLst>
                                    <p:set>
                                      <p:cBhvr>
                                        <p:cTn id="252" dur="1" fill="hold">
                                          <p:stCondLst>
                                            <p:cond delay="0"/>
                                          </p:stCondLst>
                                        </p:cTn>
                                        <p:tgtEl>
                                          <p:spTgt spid="24"/>
                                        </p:tgtEl>
                                        <p:attrNameLst>
                                          <p:attrName>style.visibility</p:attrName>
                                        </p:attrNameLst>
                                      </p:cBhvr>
                                      <p:to>
                                        <p:strVal val="visible"/>
                                      </p:to>
                                    </p:set>
                                    <p:anim calcmode="lin" valueType="num">
                                      <p:cBhvr additive="base">
                                        <p:cTn id="253" dur="2000" fill="hold"/>
                                        <p:tgtEl>
                                          <p:spTgt spid="24"/>
                                        </p:tgtEl>
                                        <p:attrNameLst>
                                          <p:attrName>ppt_x</p:attrName>
                                        </p:attrNameLst>
                                      </p:cBhvr>
                                      <p:tavLst>
                                        <p:tav tm="0">
                                          <p:val>
                                            <p:strVal val="0-#ppt_w/2"/>
                                          </p:val>
                                        </p:tav>
                                        <p:tav tm="100000">
                                          <p:val>
                                            <p:strVal val="#ppt_x"/>
                                          </p:val>
                                        </p:tav>
                                      </p:tavLst>
                                    </p:anim>
                                    <p:anim calcmode="lin" valueType="num">
                                      <p:cBhvr additive="base">
                                        <p:cTn id="254" dur="2000" fill="hold"/>
                                        <p:tgtEl>
                                          <p:spTgt spid="24"/>
                                        </p:tgtEl>
                                        <p:attrNameLst>
                                          <p:attrName>ppt_y</p:attrName>
                                        </p:attrNameLst>
                                      </p:cBhvr>
                                      <p:tavLst>
                                        <p:tav tm="0">
                                          <p:val>
                                            <p:strVal val="#ppt_y"/>
                                          </p:val>
                                        </p:tav>
                                        <p:tav tm="100000">
                                          <p:val>
                                            <p:strVal val="#ppt_y"/>
                                          </p:val>
                                        </p:tav>
                                      </p:tavLst>
                                    </p:anim>
                                  </p:childTnLst>
                                </p:cTn>
                              </p:par>
                              <p:par>
                                <p:cTn id="255" presetID="2" presetClass="entr" presetSubtype="8" fill="hold" grpId="0" nodeType="withEffect">
                                  <p:stCondLst>
                                    <p:cond delay="0"/>
                                  </p:stCondLst>
                                  <p:childTnLst>
                                    <p:set>
                                      <p:cBhvr>
                                        <p:cTn id="256" dur="1" fill="hold">
                                          <p:stCondLst>
                                            <p:cond delay="0"/>
                                          </p:stCondLst>
                                        </p:cTn>
                                        <p:tgtEl>
                                          <p:spTgt spid="28"/>
                                        </p:tgtEl>
                                        <p:attrNameLst>
                                          <p:attrName>style.visibility</p:attrName>
                                        </p:attrNameLst>
                                      </p:cBhvr>
                                      <p:to>
                                        <p:strVal val="visible"/>
                                      </p:to>
                                    </p:set>
                                    <p:anim calcmode="lin" valueType="num">
                                      <p:cBhvr additive="base">
                                        <p:cTn id="257" dur="2000" fill="hold"/>
                                        <p:tgtEl>
                                          <p:spTgt spid="28"/>
                                        </p:tgtEl>
                                        <p:attrNameLst>
                                          <p:attrName>ppt_x</p:attrName>
                                        </p:attrNameLst>
                                      </p:cBhvr>
                                      <p:tavLst>
                                        <p:tav tm="0">
                                          <p:val>
                                            <p:strVal val="0-#ppt_w/2"/>
                                          </p:val>
                                        </p:tav>
                                        <p:tav tm="100000">
                                          <p:val>
                                            <p:strVal val="#ppt_x"/>
                                          </p:val>
                                        </p:tav>
                                      </p:tavLst>
                                    </p:anim>
                                    <p:anim calcmode="lin" valueType="num">
                                      <p:cBhvr additive="base">
                                        <p:cTn id="258" dur="2000" fill="hold"/>
                                        <p:tgtEl>
                                          <p:spTgt spid="28"/>
                                        </p:tgtEl>
                                        <p:attrNameLst>
                                          <p:attrName>ppt_y</p:attrName>
                                        </p:attrNameLst>
                                      </p:cBhvr>
                                      <p:tavLst>
                                        <p:tav tm="0">
                                          <p:val>
                                            <p:strVal val="#ppt_y"/>
                                          </p:val>
                                        </p:tav>
                                        <p:tav tm="100000">
                                          <p:val>
                                            <p:strVal val="#ppt_y"/>
                                          </p:val>
                                        </p:tav>
                                      </p:tavLst>
                                    </p:anim>
                                  </p:childTnLst>
                                </p:cTn>
                              </p:par>
                              <p:par>
                                <p:cTn id="259" presetID="2" presetClass="entr" presetSubtype="1" fill="hold" grpId="0" nodeType="withEffect">
                                  <p:stCondLst>
                                    <p:cond delay="0"/>
                                  </p:stCondLst>
                                  <p:childTnLst>
                                    <p:set>
                                      <p:cBhvr>
                                        <p:cTn id="260" dur="1" fill="hold">
                                          <p:stCondLst>
                                            <p:cond delay="0"/>
                                          </p:stCondLst>
                                        </p:cTn>
                                        <p:tgtEl>
                                          <p:spTgt spid="6"/>
                                        </p:tgtEl>
                                        <p:attrNameLst>
                                          <p:attrName>style.visibility</p:attrName>
                                        </p:attrNameLst>
                                      </p:cBhvr>
                                      <p:to>
                                        <p:strVal val="visible"/>
                                      </p:to>
                                    </p:set>
                                    <p:anim calcmode="lin" valueType="num">
                                      <p:cBhvr additive="base">
                                        <p:cTn id="261" dur="2000" fill="hold"/>
                                        <p:tgtEl>
                                          <p:spTgt spid="6"/>
                                        </p:tgtEl>
                                        <p:attrNameLst>
                                          <p:attrName>ppt_x</p:attrName>
                                        </p:attrNameLst>
                                      </p:cBhvr>
                                      <p:tavLst>
                                        <p:tav tm="0">
                                          <p:val>
                                            <p:strVal val="#ppt_x"/>
                                          </p:val>
                                        </p:tav>
                                        <p:tav tm="100000">
                                          <p:val>
                                            <p:strVal val="#ppt_x"/>
                                          </p:val>
                                        </p:tav>
                                      </p:tavLst>
                                    </p:anim>
                                    <p:anim calcmode="lin" valueType="num">
                                      <p:cBhvr additive="base">
                                        <p:cTn id="262" dur="2000" fill="hold"/>
                                        <p:tgtEl>
                                          <p:spTgt spid="6"/>
                                        </p:tgtEl>
                                        <p:attrNameLst>
                                          <p:attrName>ppt_y</p:attrName>
                                        </p:attrNameLst>
                                      </p:cBhvr>
                                      <p:tavLst>
                                        <p:tav tm="0">
                                          <p:val>
                                            <p:strVal val="0-#ppt_h/2"/>
                                          </p:val>
                                        </p:tav>
                                        <p:tav tm="100000">
                                          <p:val>
                                            <p:strVal val="#ppt_y"/>
                                          </p:val>
                                        </p:tav>
                                      </p:tavLst>
                                    </p:anim>
                                  </p:childTnLst>
                                </p:cTn>
                              </p:par>
                              <p:par>
                                <p:cTn id="263" presetID="2" presetClass="entr" presetSubtype="1" fill="hold" grpId="0" nodeType="withEffect">
                                  <p:stCondLst>
                                    <p:cond delay="0"/>
                                  </p:stCondLst>
                                  <p:childTnLst>
                                    <p:set>
                                      <p:cBhvr>
                                        <p:cTn id="264" dur="1" fill="hold">
                                          <p:stCondLst>
                                            <p:cond delay="0"/>
                                          </p:stCondLst>
                                        </p:cTn>
                                        <p:tgtEl>
                                          <p:spTgt spid="10"/>
                                        </p:tgtEl>
                                        <p:attrNameLst>
                                          <p:attrName>style.visibility</p:attrName>
                                        </p:attrNameLst>
                                      </p:cBhvr>
                                      <p:to>
                                        <p:strVal val="visible"/>
                                      </p:to>
                                    </p:set>
                                    <p:anim calcmode="lin" valueType="num">
                                      <p:cBhvr additive="base">
                                        <p:cTn id="265" dur="2000" fill="hold"/>
                                        <p:tgtEl>
                                          <p:spTgt spid="10"/>
                                        </p:tgtEl>
                                        <p:attrNameLst>
                                          <p:attrName>ppt_x</p:attrName>
                                        </p:attrNameLst>
                                      </p:cBhvr>
                                      <p:tavLst>
                                        <p:tav tm="0">
                                          <p:val>
                                            <p:strVal val="#ppt_x"/>
                                          </p:val>
                                        </p:tav>
                                        <p:tav tm="100000">
                                          <p:val>
                                            <p:strVal val="#ppt_x"/>
                                          </p:val>
                                        </p:tav>
                                      </p:tavLst>
                                    </p:anim>
                                    <p:anim calcmode="lin" valueType="num">
                                      <p:cBhvr additive="base">
                                        <p:cTn id="266" dur="2000" fill="hold"/>
                                        <p:tgtEl>
                                          <p:spTgt spid="10"/>
                                        </p:tgtEl>
                                        <p:attrNameLst>
                                          <p:attrName>ppt_y</p:attrName>
                                        </p:attrNameLst>
                                      </p:cBhvr>
                                      <p:tavLst>
                                        <p:tav tm="0">
                                          <p:val>
                                            <p:strVal val="0-#ppt_h/2"/>
                                          </p:val>
                                        </p:tav>
                                        <p:tav tm="100000">
                                          <p:val>
                                            <p:strVal val="#ppt_y"/>
                                          </p:val>
                                        </p:tav>
                                      </p:tavLst>
                                    </p:anim>
                                  </p:childTnLst>
                                </p:cTn>
                              </p:par>
                              <p:par>
                                <p:cTn id="267" presetID="2" presetClass="entr" presetSubtype="1" fill="hold" grpId="0" nodeType="withEffect">
                                  <p:stCondLst>
                                    <p:cond delay="0"/>
                                  </p:stCondLst>
                                  <p:childTnLst>
                                    <p:set>
                                      <p:cBhvr>
                                        <p:cTn id="268" dur="1" fill="hold">
                                          <p:stCondLst>
                                            <p:cond delay="0"/>
                                          </p:stCondLst>
                                        </p:cTn>
                                        <p:tgtEl>
                                          <p:spTgt spid="15"/>
                                        </p:tgtEl>
                                        <p:attrNameLst>
                                          <p:attrName>style.visibility</p:attrName>
                                        </p:attrNameLst>
                                      </p:cBhvr>
                                      <p:to>
                                        <p:strVal val="visible"/>
                                      </p:to>
                                    </p:set>
                                    <p:anim calcmode="lin" valueType="num">
                                      <p:cBhvr additive="base">
                                        <p:cTn id="269" dur="2000" fill="hold"/>
                                        <p:tgtEl>
                                          <p:spTgt spid="15"/>
                                        </p:tgtEl>
                                        <p:attrNameLst>
                                          <p:attrName>ppt_x</p:attrName>
                                        </p:attrNameLst>
                                      </p:cBhvr>
                                      <p:tavLst>
                                        <p:tav tm="0">
                                          <p:val>
                                            <p:strVal val="#ppt_x"/>
                                          </p:val>
                                        </p:tav>
                                        <p:tav tm="100000">
                                          <p:val>
                                            <p:strVal val="#ppt_x"/>
                                          </p:val>
                                        </p:tav>
                                      </p:tavLst>
                                    </p:anim>
                                    <p:anim calcmode="lin" valueType="num">
                                      <p:cBhvr additive="base">
                                        <p:cTn id="270" dur="2000" fill="hold"/>
                                        <p:tgtEl>
                                          <p:spTgt spid="15"/>
                                        </p:tgtEl>
                                        <p:attrNameLst>
                                          <p:attrName>ppt_y</p:attrName>
                                        </p:attrNameLst>
                                      </p:cBhvr>
                                      <p:tavLst>
                                        <p:tav tm="0">
                                          <p:val>
                                            <p:strVal val="0-#ppt_h/2"/>
                                          </p:val>
                                        </p:tav>
                                        <p:tav tm="100000">
                                          <p:val>
                                            <p:strVal val="#ppt_y"/>
                                          </p:val>
                                        </p:tav>
                                      </p:tavLst>
                                    </p:anim>
                                  </p:childTnLst>
                                </p:cTn>
                              </p:par>
                              <p:par>
                                <p:cTn id="271" presetID="2" presetClass="entr" presetSubtype="1" fill="hold" grpId="0" nodeType="withEffect">
                                  <p:stCondLst>
                                    <p:cond delay="0"/>
                                  </p:stCondLst>
                                  <p:childTnLst>
                                    <p:set>
                                      <p:cBhvr>
                                        <p:cTn id="272" dur="1" fill="hold">
                                          <p:stCondLst>
                                            <p:cond delay="0"/>
                                          </p:stCondLst>
                                        </p:cTn>
                                        <p:tgtEl>
                                          <p:spTgt spid="16"/>
                                        </p:tgtEl>
                                        <p:attrNameLst>
                                          <p:attrName>style.visibility</p:attrName>
                                        </p:attrNameLst>
                                      </p:cBhvr>
                                      <p:to>
                                        <p:strVal val="visible"/>
                                      </p:to>
                                    </p:set>
                                    <p:anim calcmode="lin" valueType="num">
                                      <p:cBhvr additive="base">
                                        <p:cTn id="273" dur="2000" fill="hold"/>
                                        <p:tgtEl>
                                          <p:spTgt spid="16"/>
                                        </p:tgtEl>
                                        <p:attrNameLst>
                                          <p:attrName>ppt_x</p:attrName>
                                        </p:attrNameLst>
                                      </p:cBhvr>
                                      <p:tavLst>
                                        <p:tav tm="0">
                                          <p:val>
                                            <p:strVal val="#ppt_x"/>
                                          </p:val>
                                        </p:tav>
                                        <p:tav tm="100000">
                                          <p:val>
                                            <p:strVal val="#ppt_x"/>
                                          </p:val>
                                        </p:tav>
                                      </p:tavLst>
                                    </p:anim>
                                    <p:anim calcmode="lin" valueType="num">
                                      <p:cBhvr additive="base">
                                        <p:cTn id="274" dur="2000" fill="hold"/>
                                        <p:tgtEl>
                                          <p:spTgt spid="16"/>
                                        </p:tgtEl>
                                        <p:attrNameLst>
                                          <p:attrName>ppt_y</p:attrName>
                                        </p:attrNameLst>
                                      </p:cBhvr>
                                      <p:tavLst>
                                        <p:tav tm="0">
                                          <p:val>
                                            <p:strVal val="0-#ppt_h/2"/>
                                          </p:val>
                                        </p:tav>
                                        <p:tav tm="100000">
                                          <p:val>
                                            <p:strVal val="#ppt_y"/>
                                          </p:val>
                                        </p:tav>
                                      </p:tavLst>
                                    </p:anim>
                                  </p:childTnLst>
                                </p:cTn>
                              </p:par>
                              <p:par>
                                <p:cTn id="275" presetID="2" presetClass="entr" presetSubtype="1" fill="hold" grpId="0" nodeType="withEffect">
                                  <p:stCondLst>
                                    <p:cond delay="0"/>
                                  </p:stCondLst>
                                  <p:childTnLst>
                                    <p:set>
                                      <p:cBhvr>
                                        <p:cTn id="276" dur="1" fill="hold">
                                          <p:stCondLst>
                                            <p:cond delay="0"/>
                                          </p:stCondLst>
                                        </p:cTn>
                                        <p:tgtEl>
                                          <p:spTgt spid="21"/>
                                        </p:tgtEl>
                                        <p:attrNameLst>
                                          <p:attrName>style.visibility</p:attrName>
                                        </p:attrNameLst>
                                      </p:cBhvr>
                                      <p:to>
                                        <p:strVal val="visible"/>
                                      </p:to>
                                    </p:set>
                                    <p:anim calcmode="lin" valueType="num">
                                      <p:cBhvr additive="base">
                                        <p:cTn id="277" dur="2000" fill="hold"/>
                                        <p:tgtEl>
                                          <p:spTgt spid="21"/>
                                        </p:tgtEl>
                                        <p:attrNameLst>
                                          <p:attrName>ppt_x</p:attrName>
                                        </p:attrNameLst>
                                      </p:cBhvr>
                                      <p:tavLst>
                                        <p:tav tm="0">
                                          <p:val>
                                            <p:strVal val="#ppt_x"/>
                                          </p:val>
                                        </p:tav>
                                        <p:tav tm="100000">
                                          <p:val>
                                            <p:strVal val="#ppt_x"/>
                                          </p:val>
                                        </p:tav>
                                      </p:tavLst>
                                    </p:anim>
                                    <p:anim calcmode="lin" valueType="num">
                                      <p:cBhvr additive="base">
                                        <p:cTn id="278" dur="2000" fill="hold"/>
                                        <p:tgtEl>
                                          <p:spTgt spid="21"/>
                                        </p:tgtEl>
                                        <p:attrNameLst>
                                          <p:attrName>ppt_y</p:attrName>
                                        </p:attrNameLst>
                                      </p:cBhvr>
                                      <p:tavLst>
                                        <p:tav tm="0">
                                          <p:val>
                                            <p:strVal val="0-#ppt_h/2"/>
                                          </p:val>
                                        </p:tav>
                                        <p:tav tm="100000">
                                          <p:val>
                                            <p:strVal val="#ppt_y"/>
                                          </p:val>
                                        </p:tav>
                                      </p:tavLst>
                                    </p:anim>
                                  </p:childTnLst>
                                </p:cTn>
                              </p:par>
                              <p:par>
                                <p:cTn id="279" presetID="2" presetClass="entr" presetSubtype="1" fill="hold" grpId="0" nodeType="withEffect">
                                  <p:stCondLst>
                                    <p:cond delay="0"/>
                                  </p:stCondLst>
                                  <p:childTnLst>
                                    <p:set>
                                      <p:cBhvr>
                                        <p:cTn id="280" dur="1" fill="hold">
                                          <p:stCondLst>
                                            <p:cond delay="0"/>
                                          </p:stCondLst>
                                        </p:cTn>
                                        <p:tgtEl>
                                          <p:spTgt spid="26"/>
                                        </p:tgtEl>
                                        <p:attrNameLst>
                                          <p:attrName>style.visibility</p:attrName>
                                        </p:attrNameLst>
                                      </p:cBhvr>
                                      <p:to>
                                        <p:strVal val="visible"/>
                                      </p:to>
                                    </p:set>
                                    <p:anim calcmode="lin" valueType="num">
                                      <p:cBhvr additive="base">
                                        <p:cTn id="281" dur="2000" fill="hold"/>
                                        <p:tgtEl>
                                          <p:spTgt spid="26"/>
                                        </p:tgtEl>
                                        <p:attrNameLst>
                                          <p:attrName>ppt_x</p:attrName>
                                        </p:attrNameLst>
                                      </p:cBhvr>
                                      <p:tavLst>
                                        <p:tav tm="0">
                                          <p:val>
                                            <p:strVal val="#ppt_x"/>
                                          </p:val>
                                        </p:tav>
                                        <p:tav tm="100000">
                                          <p:val>
                                            <p:strVal val="#ppt_x"/>
                                          </p:val>
                                        </p:tav>
                                      </p:tavLst>
                                    </p:anim>
                                    <p:anim calcmode="lin" valueType="num">
                                      <p:cBhvr additive="base">
                                        <p:cTn id="282" dur="2000" fill="hold"/>
                                        <p:tgtEl>
                                          <p:spTgt spid="26"/>
                                        </p:tgtEl>
                                        <p:attrNameLst>
                                          <p:attrName>ppt_y</p:attrName>
                                        </p:attrNameLst>
                                      </p:cBhvr>
                                      <p:tavLst>
                                        <p:tav tm="0">
                                          <p:val>
                                            <p:strVal val="0-#ppt_h/2"/>
                                          </p:val>
                                        </p:tav>
                                        <p:tav tm="100000">
                                          <p:val>
                                            <p:strVal val="#ppt_y"/>
                                          </p:val>
                                        </p:tav>
                                      </p:tavLst>
                                    </p:anim>
                                  </p:childTnLst>
                                </p:cTn>
                              </p:par>
                              <p:par>
                                <p:cTn id="283" presetID="2" presetClass="entr" presetSubtype="1" fill="hold" grpId="0" nodeType="withEffect">
                                  <p:stCondLst>
                                    <p:cond delay="0"/>
                                  </p:stCondLst>
                                  <p:childTnLst>
                                    <p:set>
                                      <p:cBhvr>
                                        <p:cTn id="284" dur="1" fill="hold">
                                          <p:stCondLst>
                                            <p:cond delay="0"/>
                                          </p:stCondLst>
                                        </p:cTn>
                                        <p:tgtEl>
                                          <p:spTgt spid="30"/>
                                        </p:tgtEl>
                                        <p:attrNameLst>
                                          <p:attrName>style.visibility</p:attrName>
                                        </p:attrNameLst>
                                      </p:cBhvr>
                                      <p:to>
                                        <p:strVal val="visible"/>
                                      </p:to>
                                    </p:set>
                                    <p:anim calcmode="lin" valueType="num">
                                      <p:cBhvr additive="base">
                                        <p:cTn id="285" dur="2000" fill="hold"/>
                                        <p:tgtEl>
                                          <p:spTgt spid="30"/>
                                        </p:tgtEl>
                                        <p:attrNameLst>
                                          <p:attrName>ppt_x</p:attrName>
                                        </p:attrNameLst>
                                      </p:cBhvr>
                                      <p:tavLst>
                                        <p:tav tm="0">
                                          <p:val>
                                            <p:strVal val="#ppt_x"/>
                                          </p:val>
                                        </p:tav>
                                        <p:tav tm="100000">
                                          <p:val>
                                            <p:strVal val="#ppt_x"/>
                                          </p:val>
                                        </p:tav>
                                      </p:tavLst>
                                    </p:anim>
                                    <p:anim calcmode="lin" valueType="num">
                                      <p:cBhvr additive="base">
                                        <p:cTn id="286" dur="2000" fill="hold"/>
                                        <p:tgtEl>
                                          <p:spTgt spid="30"/>
                                        </p:tgtEl>
                                        <p:attrNameLst>
                                          <p:attrName>ppt_y</p:attrName>
                                        </p:attrNameLst>
                                      </p:cBhvr>
                                      <p:tavLst>
                                        <p:tav tm="0">
                                          <p:val>
                                            <p:strVal val="0-#ppt_h/2"/>
                                          </p:val>
                                        </p:tav>
                                        <p:tav tm="100000">
                                          <p:val>
                                            <p:strVal val="#ppt_y"/>
                                          </p:val>
                                        </p:tav>
                                      </p:tavLst>
                                    </p:anim>
                                  </p:childTnLst>
                                </p:cTn>
                              </p:par>
                            </p:childTnLst>
                          </p:cTn>
                        </p:par>
                        <p:par>
                          <p:cTn id="287" fill="hold">
                            <p:stCondLst>
                              <p:cond delay="2000"/>
                            </p:stCondLst>
                            <p:childTnLst>
                              <p:par>
                                <p:cTn id="288" presetID="2" presetClass="exit" presetSubtype="2" fill="hold" grpId="2" nodeType="afterEffect">
                                  <p:stCondLst>
                                    <p:cond delay="0"/>
                                  </p:stCondLst>
                                  <p:childTnLst>
                                    <p:anim calcmode="lin" valueType="num">
                                      <p:cBhvr additive="base">
                                        <p:cTn id="289" dur="2000"/>
                                        <p:tgtEl>
                                          <p:spTgt spid="3"/>
                                        </p:tgtEl>
                                        <p:attrNameLst>
                                          <p:attrName>ppt_x</p:attrName>
                                        </p:attrNameLst>
                                      </p:cBhvr>
                                      <p:tavLst>
                                        <p:tav tm="0">
                                          <p:val>
                                            <p:strVal val="ppt_x"/>
                                          </p:val>
                                        </p:tav>
                                        <p:tav tm="100000">
                                          <p:val>
                                            <p:strVal val="1+ppt_w/2"/>
                                          </p:val>
                                        </p:tav>
                                      </p:tavLst>
                                    </p:anim>
                                    <p:anim calcmode="lin" valueType="num">
                                      <p:cBhvr additive="base">
                                        <p:cTn id="290" dur="2000"/>
                                        <p:tgtEl>
                                          <p:spTgt spid="3"/>
                                        </p:tgtEl>
                                        <p:attrNameLst>
                                          <p:attrName>ppt_y</p:attrName>
                                        </p:attrNameLst>
                                      </p:cBhvr>
                                      <p:tavLst>
                                        <p:tav tm="0">
                                          <p:val>
                                            <p:strVal val="ppt_y"/>
                                          </p:val>
                                        </p:tav>
                                        <p:tav tm="100000">
                                          <p:val>
                                            <p:strVal val="ppt_y"/>
                                          </p:val>
                                        </p:tav>
                                      </p:tavLst>
                                    </p:anim>
                                    <p:set>
                                      <p:cBhvr>
                                        <p:cTn id="291" dur="1" fill="hold">
                                          <p:stCondLst>
                                            <p:cond delay="1999"/>
                                          </p:stCondLst>
                                        </p:cTn>
                                        <p:tgtEl>
                                          <p:spTgt spid="3"/>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7"/>
                                        </p:tgtEl>
                                        <p:attrNameLst>
                                          <p:attrName>ppt_x</p:attrName>
                                        </p:attrNameLst>
                                      </p:cBhvr>
                                      <p:tavLst>
                                        <p:tav tm="0">
                                          <p:val>
                                            <p:strVal val="ppt_x"/>
                                          </p:val>
                                        </p:tav>
                                        <p:tav tm="100000">
                                          <p:val>
                                            <p:strVal val="1+ppt_w/2"/>
                                          </p:val>
                                        </p:tav>
                                      </p:tavLst>
                                    </p:anim>
                                    <p:anim calcmode="lin" valueType="num">
                                      <p:cBhvr additive="base">
                                        <p:cTn id="294" dur="2000"/>
                                        <p:tgtEl>
                                          <p:spTgt spid="7"/>
                                        </p:tgtEl>
                                        <p:attrNameLst>
                                          <p:attrName>ppt_y</p:attrName>
                                        </p:attrNameLst>
                                      </p:cBhvr>
                                      <p:tavLst>
                                        <p:tav tm="0">
                                          <p:val>
                                            <p:strVal val="ppt_y"/>
                                          </p:val>
                                        </p:tav>
                                        <p:tav tm="100000">
                                          <p:val>
                                            <p:strVal val="ppt_y"/>
                                          </p:val>
                                        </p:tav>
                                      </p:tavLst>
                                    </p:anim>
                                    <p:set>
                                      <p:cBhvr>
                                        <p:cTn id="295" dur="1" fill="hold">
                                          <p:stCondLst>
                                            <p:cond delay="1999"/>
                                          </p:stCondLst>
                                        </p:cTn>
                                        <p:tgtEl>
                                          <p:spTgt spid="7"/>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1"/>
                                        </p:tgtEl>
                                        <p:attrNameLst>
                                          <p:attrName>ppt_x</p:attrName>
                                        </p:attrNameLst>
                                      </p:cBhvr>
                                      <p:tavLst>
                                        <p:tav tm="0">
                                          <p:val>
                                            <p:strVal val="ppt_x"/>
                                          </p:val>
                                        </p:tav>
                                        <p:tav tm="100000">
                                          <p:val>
                                            <p:strVal val="1+ppt_w/2"/>
                                          </p:val>
                                        </p:tav>
                                      </p:tavLst>
                                    </p:anim>
                                    <p:anim calcmode="lin" valueType="num">
                                      <p:cBhvr additive="base">
                                        <p:cTn id="298" dur="2000"/>
                                        <p:tgtEl>
                                          <p:spTgt spid="11"/>
                                        </p:tgtEl>
                                        <p:attrNameLst>
                                          <p:attrName>ppt_y</p:attrName>
                                        </p:attrNameLst>
                                      </p:cBhvr>
                                      <p:tavLst>
                                        <p:tav tm="0">
                                          <p:val>
                                            <p:strVal val="ppt_y"/>
                                          </p:val>
                                        </p:tav>
                                        <p:tav tm="100000">
                                          <p:val>
                                            <p:strVal val="ppt_y"/>
                                          </p:val>
                                        </p:tav>
                                      </p:tavLst>
                                    </p:anim>
                                    <p:set>
                                      <p:cBhvr>
                                        <p:cTn id="299" dur="1" fill="hold">
                                          <p:stCondLst>
                                            <p:cond delay="1999"/>
                                          </p:stCondLst>
                                        </p:cTn>
                                        <p:tgtEl>
                                          <p:spTgt spid="11"/>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7"/>
                                        </p:tgtEl>
                                        <p:attrNameLst>
                                          <p:attrName>ppt_x</p:attrName>
                                        </p:attrNameLst>
                                      </p:cBhvr>
                                      <p:tavLst>
                                        <p:tav tm="0">
                                          <p:val>
                                            <p:strVal val="ppt_x"/>
                                          </p:val>
                                        </p:tav>
                                        <p:tav tm="100000">
                                          <p:val>
                                            <p:strVal val="1+ppt_w/2"/>
                                          </p:val>
                                        </p:tav>
                                      </p:tavLst>
                                    </p:anim>
                                    <p:anim calcmode="lin" valueType="num">
                                      <p:cBhvr additive="base">
                                        <p:cTn id="302" dur="2000"/>
                                        <p:tgtEl>
                                          <p:spTgt spid="17"/>
                                        </p:tgtEl>
                                        <p:attrNameLst>
                                          <p:attrName>ppt_y</p:attrName>
                                        </p:attrNameLst>
                                      </p:cBhvr>
                                      <p:tavLst>
                                        <p:tav tm="0">
                                          <p:val>
                                            <p:strVal val="ppt_y"/>
                                          </p:val>
                                        </p:tav>
                                        <p:tav tm="100000">
                                          <p:val>
                                            <p:strVal val="ppt_y"/>
                                          </p:val>
                                        </p:tav>
                                      </p:tavLst>
                                    </p:anim>
                                    <p:set>
                                      <p:cBhvr>
                                        <p:cTn id="303" dur="1" fill="hold">
                                          <p:stCondLst>
                                            <p:cond delay="1999"/>
                                          </p:stCondLst>
                                        </p:cTn>
                                        <p:tgtEl>
                                          <p:spTgt spid="17"/>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9"/>
                                        </p:tgtEl>
                                        <p:attrNameLst>
                                          <p:attrName>ppt_x</p:attrName>
                                        </p:attrNameLst>
                                      </p:cBhvr>
                                      <p:tavLst>
                                        <p:tav tm="0">
                                          <p:val>
                                            <p:strVal val="ppt_x"/>
                                          </p:val>
                                        </p:tav>
                                        <p:tav tm="100000">
                                          <p:val>
                                            <p:strVal val="1+ppt_w/2"/>
                                          </p:val>
                                        </p:tav>
                                      </p:tavLst>
                                    </p:anim>
                                    <p:anim calcmode="lin" valueType="num">
                                      <p:cBhvr additive="base">
                                        <p:cTn id="306" dur="2000"/>
                                        <p:tgtEl>
                                          <p:spTgt spid="19"/>
                                        </p:tgtEl>
                                        <p:attrNameLst>
                                          <p:attrName>ppt_y</p:attrName>
                                        </p:attrNameLst>
                                      </p:cBhvr>
                                      <p:tavLst>
                                        <p:tav tm="0">
                                          <p:val>
                                            <p:strVal val="ppt_y"/>
                                          </p:val>
                                        </p:tav>
                                        <p:tav tm="100000">
                                          <p:val>
                                            <p:strVal val="ppt_y"/>
                                          </p:val>
                                        </p:tav>
                                      </p:tavLst>
                                    </p:anim>
                                    <p:set>
                                      <p:cBhvr>
                                        <p:cTn id="307" dur="1" fill="hold">
                                          <p:stCondLst>
                                            <p:cond delay="1999"/>
                                          </p:stCondLst>
                                        </p:cTn>
                                        <p:tgtEl>
                                          <p:spTgt spid="19"/>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23"/>
                                        </p:tgtEl>
                                        <p:attrNameLst>
                                          <p:attrName>ppt_x</p:attrName>
                                        </p:attrNameLst>
                                      </p:cBhvr>
                                      <p:tavLst>
                                        <p:tav tm="0">
                                          <p:val>
                                            <p:strVal val="ppt_x"/>
                                          </p:val>
                                        </p:tav>
                                        <p:tav tm="100000">
                                          <p:val>
                                            <p:strVal val="1+ppt_w/2"/>
                                          </p:val>
                                        </p:tav>
                                      </p:tavLst>
                                    </p:anim>
                                    <p:anim calcmode="lin" valueType="num">
                                      <p:cBhvr additive="base">
                                        <p:cTn id="310" dur="2000"/>
                                        <p:tgtEl>
                                          <p:spTgt spid="23"/>
                                        </p:tgtEl>
                                        <p:attrNameLst>
                                          <p:attrName>ppt_y</p:attrName>
                                        </p:attrNameLst>
                                      </p:cBhvr>
                                      <p:tavLst>
                                        <p:tav tm="0">
                                          <p:val>
                                            <p:strVal val="ppt_y"/>
                                          </p:val>
                                        </p:tav>
                                        <p:tav tm="100000">
                                          <p:val>
                                            <p:strVal val="ppt_y"/>
                                          </p:val>
                                        </p:tav>
                                      </p:tavLst>
                                    </p:anim>
                                    <p:set>
                                      <p:cBhvr>
                                        <p:cTn id="311" dur="1" fill="hold">
                                          <p:stCondLst>
                                            <p:cond delay="1999"/>
                                          </p:stCondLst>
                                        </p:cTn>
                                        <p:tgtEl>
                                          <p:spTgt spid="23"/>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27"/>
                                        </p:tgtEl>
                                        <p:attrNameLst>
                                          <p:attrName>ppt_x</p:attrName>
                                        </p:attrNameLst>
                                      </p:cBhvr>
                                      <p:tavLst>
                                        <p:tav tm="0">
                                          <p:val>
                                            <p:strVal val="ppt_x"/>
                                          </p:val>
                                        </p:tav>
                                        <p:tav tm="100000">
                                          <p:val>
                                            <p:strVal val="1+ppt_w/2"/>
                                          </p:val>
                                        </p:tav>
                                      </p:tavLst>
                                    </p:anim>
                                    <p:anim calcmode="lin" valueType="num">
                                      <p:cBhvr additive="base">
                                        <p:cTn id="314" dur="2000"/>
                                        <p:tgtEl>
                                          <p:spTgt spid="27"/>
                                        </p:tgtEl>
                                        <p:attrNameLst>
                                          <p:attrName>ppt_y</p:attrName>
                                        </p:attrNameLst>
                                      </p:cBhvr>
                                      <p:tavLst>
                                        <p:tav tm="0">
                                          <p:val>
                                            <p:strVal val="ppt_y"/>
                                          </p:val>
                                        </p:tav>
                                        <p:tav tm="100000">
                                          <p:val>
                                            <p:strVal val="ppt_y"/>
                                          </p:val>
                                        </p:tav>
                                      </p:tavLst>
                                    </p:anim>
                                    <p:set>
                                      <p:cBhvr>
                                        <p:cTn id="315" dur="1" fill="hold">
                                          <p:stCondLst>
                                            <p:cond delay="1999"/>
                                          </p:stCondLst>
                                        </p:cTn>
                                        <p:tgtEl>
                                          <p:spTgt spid="27"/>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2000"/>
                                        <p:tgtEl>
                                          <p:spTgt spid="5"/>
                                        </p:tgtEl>
                                        <p:attrNameLst>
                                          <p:attrName>ppt_x</p:attrName>
                                        </p:attrNameLst>
                                      </p:cBhvr>
                                      <p:tavLst>
                                        <p:tav tm="0">
                                          <p:val>
                                            <p:strVal val="ppt_x"/>
                                          </p:val>
                                        </p:tav>
                                        <p:tav tm="100000">
                                          <p:val>
                                            <p:strVal val="0-ppt_w/2"/>
                                          </p:val>
                                        </p:tav>
                                      </p:tavLst>
                                    </p:anim>
                                    <p:anim calcmode="lin" valueType="num">
                                      <p:cBhvr additive="base">
                                        <p:cTn id="318" dur="2000"/>
                                        <p:tgtEl>
                                          <p:spTgt spid="5"/>
                                        </p:tgtEl>
                                        <p:attrNameLst>
                                          <p:attrName>ppt_y</p:attrName>
                                        </p:attrNameLst>
                                      </p:cBhvr>
                                      <p:tavLst>
                                        <p:tav tm="0">
                                          <p:val>
                                            <p:strVal val="ppt_y"/>
                                          </p:val>
                                        </p:tav>
                                        <p:tav tm="100000">
                                          <p:val>
                                            <p:strVal val="ppt_y"/>
                                          </p:val>
                                        </p:tav>
                                      </p:tavLst>
                                    </p:anim>
                                    <p:set>
                                      <p:cBhvr>
                                        <p:cTn id="319" dur="1" fill="hold">
                                          <p:stCondLst>
                                            <p:cond delay="1999"/>
                                          </p:stCondLst>
                                        </p:cTn>
                                        <p:tgtEl>
                                          <p:spTgt spid="5"/>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2000"/>
                                        <p:tgtEl>
                                          <p:spTgt spid="9"/>
                                        </p:tgtEl>
                                        <p:attrNameLst>
                                          <p:attrName>ppt_x</p:attrName>
                                        </p:attrNameLst>
                                      </p:cBhvr>
                                      <p:tavLst>
                                        <p:tav tm="0">
                                          <p:val>
                                            <p:strVal val="ppt_x"/>
                                          </p:val>
                                        </p:tav>
                                        <p:tav tm="100000">
                                          <p:val>
                                            <p:strVal val="0-ppt_w/2"/>
                                          </p:val>
                                        </p:tav>
                                      </p:tavLst>
                                    </p:anim>
                                    <p:anim calcmode="lin" valueType="num">
                                      <p:cBhvr additive="base">
                                        <p:cTn id="322" dur="2000"/>
                                        <p:tgtEl>
                                          <p:spTgt spid="9"/>
                                        </p:tgtEl>
                                        <p:attrNameLst>
                                          <p:attrName>ppt_y</p:attrName>
                                        </p:attrNameLst>
                                      </p:cBhvr>
                                      <p:tavLst>
                                        <p:tav tm="0">
                                          <p:val>
                                            <p:strVal val="ppt_y"/>
                                          </p:val>
                                        </p:tav>
                                        <p:tav tm="100000">
                                          <p:val>
                                            <p:strVal val="ppt_y"/>
                                          </p:val>
                                        </p:tav>
                                      </p:tavLst>
                                    </p:anim>
                                    <p:set>
                                      <p:cBhvr>
                                        <p:cTn id="323" dur="1" fill="hold">
                                          <p:stCondLst>
                                            <p:cond delay="1999"/>
                                          </p:stCondLst>
                                        </p:cTn>
                                        <p:tgtEl>
                                          <p:spTgt spid="9"/>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2000"/>
                                        <p:tgtEl>
                                          <p:spTgt spid="12"/>
                                        </p:tgtEl>
                                        <p:attrNameLst>
                                          <p:attrName>ppt_x</p:attrName>
                                        </p:attrNameLst>
                                      </p:cBhvr>
                                      <p:tavLst>
                                        <p:tav tm="0">
                                          <p:val>
                                            <p:strVal val="ppt_x"/>
                                          </p:val>
                                        </p:tav>
                                        <p:tav tm="100000">
                                          <p:val>
                                            <p:strVal val="0-ppt_w/2"/>
                                          </p:val>
                                        </p:tav>
                                      </p:tavLst>
                                    </p:anim>
                                    <p:anim calcmode="lin" valueType="num">
                                      <p:cBhvr additive="base">
                                        <p:cTn id="326" dur="2000"/>
                                        <p:tgtEl>
                                          <p:spTgt spid="12"/>
                                        </p:tgtEl>
                                        <p:attrNameLst>
                                          <p:attrName>ppt_y</p:attrName>
                                        </p:attrNameLst>
                                      </p:cBhvr>
                                      <p:tavLst>
                                        <p:tav tm="0">
                                          <p:val>
                                            <p:strVal val="ppt_y"/>
                                          </p:val>
                                        </p:tav>
                                        <p:tav tm="100000">
                                          <p:val>
                                            <p:strVal val="ppt_y"/>
                                          </p:val>
                                        </p:tav>
                                      </p:tavLst>
                                    </p:anim>
                                    <p:set>
                                      <p:cBhvr>
                                        <p:cTn id="327" dur="1" fill="hold">
                                          <p:stCondLst>
                                            <p:cond delay="1999"/>
                                          </p:stCondLst>
                                        </p:cTn>
                                        <p:tgtEl>
                                          <p:spTgt spid="12"/>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2000"/>
                                        <p:tgtEl>
                                          <p:spTgt spid="18"/>
                                        </p:tgtEl>
                                        <p:attrNameLst>
                                          <p:attrName>ppt_x</p:attrName>
                                        </p:attrNameLst>
                                      </p:cBhvr>
                                      <p:tavLst>
                                        <p:tav tm="0">
                                          <p:val>
                                            <p:strVal val="ppt_x"/>
                                          </p:val>
                                        </p:tav>
                                        <p:tav tm="100000">
                                          <p:val>
                                            <p:strVal val="0-ppt_w/2"/>
                                          </p:val>
                                        </p:tav>
                                      </p:tavLst>
                                    </p:anim>
                                    <p:anim calcmode="lin" valueType="num">
                                      <p:cBhvr additive="base">
                                        <p:cTn id="330" dur="2000"/>
                                        <p:tgtEl>
                                          <p:spTgt spid="18"/>
                                        </p:tgtEl>
                                        <p:attrNameLst>
                                          <p:attrName>ppt_y</p:attrName>
                                        </p:attrNameLst>
                                      </p:cBhvr>
                                      <p:tavLst>
                                        <p:tav tm="0">
                                          <p:val>
                                            <p:strVal val="ppt_y"/>
                                          </p:val>
                                        </p:tav>
                                        <p:tav tm="100000">
                                          <p:val>
                                            <p:strVal val="ppt_y"/>
                                          </p:val>
                                        </p:tav>
                                      </p:tavLst>
                                    </p:anim>
                                    <p:set>
                                      <p:cBhvr>
                                        <p:cTn id="331" dur="1" fill="hold">
                                          <p:stCondLst>
                                            <p:cond delay="1999"/>
                                          </p:stCondLst>
                                        </p:cTn>
                                        <p:tgtEl>
                                          <p:spTgt spid="18"/>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2000"/>
                                        <p:tgtEl>
                                          <p:spTgt spid="22"/>
                                        </p:tgtEl>
                                        <p:attrNameLst>
                                          <p:attrName>ppt_x</p:attrName>
                                        </p:attrNameLst>
                                      </p:cBhvr>
                                      <p:tavLst>
                                        <p:tav tm="0">
                                          <p:val>
                                            <p:strVal val="ppt_x"/>
                                          </p:val>
                                        </p:tav>
                                        <p:tav tm="100000">
                                          <p:val>
                                            <p:strVal val="0-ppt_w/2"/>
                                          </p:val>
                                        </p:tav>
                                      </p:tavLst>
                                    </p:anim>
                                    <p:anim calcmode="lin" valueType="num">
                                      <p:cBhvr additive="base">
                                        <p:cTn id="334" dur="2000"/>
                                        <p:tgtEl>
                                          <p:spTgt spid="22"/>
                                        </p:tgtEl>
                                        <p:attrNameLst>
                                          <p:attrName>ppt_y</p:attrName>
                                        </p:attrNameLst>
                                      </p:cBhvr>
                                      <p:tavLst>
                                        <p:tav tm="0">
                                          <p:val>
                                            <p:strVal val="ppt_y"/>
                                          </p:val>
                                        </p:tav>
                                        <p:tav tm="100000">
                                          <p:val>
                                            <p:strVal val="ppt_y"/>
                                          </p:val>
                                        </p:tav>
                                      </p:tavLst>
                                    </p:anim>
                                    <p:set>
                                      <p:cBhvr>
                                        <p:cTn id="335" dur="1" fill="hold">
                                          <p:stCondLst>
                                            <p:cond delay="1999"/>
                                          </p:stCondLst>
                                        </p:cTn>
                                        <p:tgtEl>
                                          <p:spTgt spid="22"/>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2000"/>
                                        <p:tgtEl>
                                          <p:spTgt spid="24"/>
                                        </p:tgtEl>
                                        <p:attrNameLst>
                                          <p:attrName>ppt_x</p:attrName>
                                        </p:attrNameLst>
                                      </p:cBhvr>
                                      <p:tavLst>
                                        <p:tav tm="0">
                                          <p:val>
                                            <p:strVal val="ppt_x"/>
                                          </p:val>
                                        </p:tav>
                                        <p:tav tm="100000">
                                          <p:val>
                                            <p:strVal val="0-ppt_w/2"/>
                                          </p:val>
                                        </p:tav>
                                      </p:tavLst>
                                    </p:anim>
                                    <p:anim calcmode="lin" valueType="num">
                                      <p:cBhvr additive="base">
                                        <p:cTn id="338" dur="2000"/>
                                        <p:tgtEl>
                                          <p:spTgt spid="24"/>
                                        </p:tgtEl>
                                        <p:attrNameLst>
                                          <p:attrName>ppt_y</p:attrName>
                                        </p:attrNameLst>
                                      </p:cBhvr>
                                      <p:tavLst>
                                        <p:tav tm="0">
                                          <p:val>
                                            <p:strVal val="ppt_y"/>
                                          </p:val>
                                        </p:tav>
                                        <p:tav tm="100000">
                                          <p:val>
                                            <p:strVal val="ppt_y"/>
                                          </p:val>
                                        </p:tav>
                                      </p:tavLst>
                                    </p:anim>
                                    <p:set>
                                      <p:cBhvr>
                                        <p:cTn id="339" dur="1" fill="hold">
                                          <p:stCondLst>
                                            <p:cond delay="1999"/>
                                          </p:stCondLst>
                                        </p:cTn>
                                        <p:tgtEl>
                                          <p:spTgt spid="24"/>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2000"/>
                                        <p:tgtEl>
                                          <p:spTgt spid="28"/>
                                        </p:tgtEl>
                                        <p:attrNameLst>
                                          <p:attrName>ppt_x</p:attrName>
                                        </p:attrNameLst>
                                      </p:cBhvr>
                                      <p:tavLst>
                                        <p:tav tm="0">
                                          <p:val>
                                            <p:strVal val="ppt_x"/>
                                          </p:val>
                                        </p:tav>
                                        <p:tav tm="100000">
                                          <p:val>
                                            <p:strVal val="0-ppt_w/2"/>
                                          </p:val>
                                        </p:tav>
                                      </p:tavLst>
                                    </p:anim>
                                    <p:anim calcmode="lin" valueType="num">
                                      <p:cBhvr additive="base">
                                        <p:cTn id="342" dur="2000"/>
                                        <p:tgtEl>
                                          <p:spTgt spid="28"/>
                                        </p:tgtEl>
                                        <p:attrNameLst>
                                          <p:attrName>ppt_y</p:attrName>
                                        </p:attrNameLst>
                                      </p:cBhvr>
                                      <p:tavLst>
                                        <p:tav tm="0">
                                          <p:val>
                                            <p:strVal val="ppt_y"/>
                                          </p:val>
                                        </p:tav>
                                        <p:tav tm="100000">
                                          <p:val>
                                            <p:strVal val="ppt_y"/>
                                          </p:val>
                                        </p:tav>
                                      </p:tavLst>
                                    </p:anim>
                                    <p:set>
                                      <p:cBhvr>
                                        <p:cTn id="343" dur="1" fill="hold">
                                          <p:stCondLst>
                                            <p:cond delay="1999"/>
                                          </p:stCondLst>
                                        </p:cTn>
                                        <p:tgtEl>
                                          <p:spTgt spid="28"/>
                                        </p:tgtEl>
                                        <p:attrNameLst>
                                          <p:attrName>style.visibility</p:attrName>
                                        </p:attrNameLst>
                                      </p:cBhvr>
                                      <p:to>
                                        <p:strVal val="hidden"/>
                                      </p:to>
                                    </p:set>
                                  </p:childTnLst>
                                </p:cTn>
                              </p:par>
                              <p:par>
                                <p:cTn id="344" presetID="2" presetClass="exit" presetSubtype="4" fill="hold" grpId="2" nodeType="withEffect">
                                  <p:stCondLst>
                                    <p:cond delay="0"/>
                                  </p:stCondLst>
                                  <p:childTnLst>
                                    <p:anim calcmode="lin" valueType="num">
                                      <p:cBhvr additive="base">
                                        <p:cTn id="345" dur="2000"/>
                                        <p:tgtEl>
                                          <p:spTgt spid="4"/>
                                        </p:tgtEl>
                                        <p:attrNameLst>
                                          <p:attrName>ppt_x</p:attrName>
                                        </p:attrNameLst>
                                      </p:cBhvr>
                                      <p:tavLst>
                                        <p:tav tm="0">
                                          <p:val>
                                            <p:strVal val="ppt_x"/>
                                          </p:val>
                                        </p:tav>
                                        <p:tav tm="100000">
                                          <p:val>
                                            <p:strVal val="ppt_x"/>
                                          </p:val>
                                        </p:tav>
                                      </p:tavLst>
                                    </p:anim>
                                    <p:anim calcmode="lin" valueType="num">
                                      <p:cBhvr additive="base">
                                        <p:cTn id="346" dur="2000"/>
                                        <p:tgtEl>
                                          <p:spTgt spid="4"/>
                                        </p:tgtEl>
                                        <p:attrNameLst>
                                          <p:attrName>ppt_y</p:attrName>
                                        </p:attrNameLst>
                                      </p:cBhvr>
                                      <p:tavLst>
                                        <p:tav tm="0">
                                          <p:val>
                                            <p:strVal val="ppt_y"/>
                                          </p:val>
                                        </p:tav>
                                        <p:tav tm="100000">
                                          <p:val>
                                            <p:strVal val="1+ppt_h/2"/>
                                          </p:val>
                                        </p:tav>
                                      </p:tavLst>
                                    </p:anim>
                                    <p:set>
                                      <p:cBhvr>
                                        <p:cTn id="347" dur="1" fill="hold">
                                          <p:stCondLst>
                                            <p:cond delay="1999"/>
                                          </p:stCondLst>
                                        </p:cTn>
                                        <p:tgtEl>
                                          <p:spTgt spid="4"/>
                                        </p:tgtEl>
                                        <p:attrNameLst>
                                          <p:attrName>style.visibility</p:attrName>
                                        </p:attrNameLst>
                                      </p:cBhvr>
                                      <p:to>
                                        <p:strVal val="hidden"/>
                                      </p:to>
                                    </p:set>
                                  </p:childTnLst>
                                </p:cTn>
                              </p:par>
                              <p:par>
                                <p:cTn id="348" presetID="2" presetClass="exit" presetSubtype="4" fill="hold" grpId="2" nodeType="withEffect">
                                  <p:stCondLst>
                                    <p:cond delay="0"/>
                                  </p:stCondLst>
                                  <p:childTnLst>
                                    <p:anim calcmode="lin" valueType="num">
                                      <p:cBhvr additive="base">
                                        <p:cTn id="349" dur="2000"/>
                                        <p:tgtEl>
                                          <p:spTgt spid="8"/>
                                        </p:tgtEl>
                                        <p:attrNameLst>
                                          <p:attrName>ppt_x</p:attrName>
                                        </p:attrNameLst>
                                      </p:cBhvr>
                                      <p:tavLst>
                                        <p:tav tm="0">
                                          <p:val>
                                            <p:strVal val="ppt_x"/>
                                          </p:val>
                                        </p:tav>
                                        <p:tav tm="100000">
                                          <p:val>
                                            <p:strVal val="ppt_x"/>
                                          </p:val>
                                        </p:tav>
                                      </p:tavLst>
                                    </p:anim>
                                    <p:anim calcmode="lin" valueType="num">
                                      <p:cBhvr additive="base">
                                        <p:cTn id="350" dur="2000"/>
                                        <p:tgtEl>
                                          <p:spTgt spid="8"/>
                                        </p:tgtEl>
                                        <p:attrNameLst>
                                          <p:attrName>ppt_y</p:attrName>
                                        </p:attrNameLst>
                                      </p:cBhvr>
                                      <p:tavLst>
                                        <p:tav tm="0">
                                          <p:val>
                                            <p:strVal val="ppt_y"/>
                                          </p:val>
                                        </p:tav>
                                        <p:tav tm="100000">
                                          <p:val>
                                            <p:strVal val="1+ppt_h/2"/>
                                          </p:val>
                                        </p:tav>
                                      </p:tavLst>
                                    </p:anim>
                                    <p:set>
                                      <p:cBhvr>
                                        <p:cTn id="351" dur="1" fill="hold">
                                          <p:stCondLst>
                                            <p:cond delay="1999"/>
                                          </p:stCondLst>
                                        </p:cTn>
                                        <p:tgtEl>
                                          <p:spTgt spid="8"/>
                                        </p:tgtEl>
                                        <p:attrNameLst>
                                          <p:attrName>style.visibility</p:attrName>
                                        </p:attrNameLst>
                                      </p:cBhvr>
                                      <p:to>
                                        <p:strVal val="hidden"/>
                                      </p:to>
                                    </p:set>
                                  </p:childTnLst>
                                </p:cTn>
                              </p:par>
                              <p:par>
                                <p:cTn id="352" presetID="2" presetClass="exit" presetSubtype="4" fill="hold" grpId="2" nodeType="withEffect">
                                  <p:stCondLst>
                                    <p:cond delay="0"/>
                                  </p:stCondLst>
                                  <p:childTnLst>
                                    <p:anim calcmode="lin" valueType="num">
                                      <p:cBhvr additive="base">
                                        <p:cTn id="353" dur="2000"/>
                                        <p:tgtEl>
                                          <p:spTgt spid="13"/>
                                        </p:tgtEl>
                                        <p:attrNameLst>
                                          <p:attrName>ppt_x</p:attrName>
                                        </p:attrNameLst>
                                      </p:cBhvr>
                                      <p:tavLst>
                                        <p:tav tm="0">
                                          <p:val>
                                            <p:strVal val="ppt_x"/>
                                          </p:val>
                                        </p:tav>
                                        <p:tav tm="100000">
                                          <p:val>
                                            <p:strVal val="ppt_x"/>
                                          </p:val>
                                        </p:tav>
                                      </p:tavLst>
                                    </p:anim>
                                    <p:anim calcmode="lin" valueType="num">
                                      <p:cBhvr additive="base">
                                        <p:cTn id="354" dur="2000"/>
                                        <p:tgtEl>
                                          <p:spTgt spid="13"/>
                                        </p:tgtEl>
                                        <p:attrNameLst>
                                          <p:attrName>ppt_y</p:attrName>
                                        </p:attrNameLst>
                                      </p:cBhvr>
                                      <p:tavLst>
                                        <p:tav tm="0">
                                          <p:val>
                                            <p:strVal val="ppt_y"/>
                                          </p:val>
                                        </p:tav>
                                        <p:tav tm="100000">
                                          <p:val>
                                            <p:strVal val="1+ppt_h/2"/>
                                          </p:val>
                                        </p:tav>
                                      </p:tavLst>
                                    </p:anim>
                                    <p:set>
                                      <p:cBhvr>
                                        <p:cTn id="355" dur="1" fill="hold">
                                          <p:stCondLst>
                                            <p:cond delay="1999"/>
                                          </p:stCondLst>
                                        </p:cTn>
                                        <p:tgtEl>
                                          <p:spTgt spid="13"/>
                                        </p:tgtEl>
                                        <p:attrNameLst>
                                          <p:attrName>style.visibility</p:attrName>
                                        </p:attrNameLst>
                                      </p:cBhvr>
                                      <p:to>
                                        <p:strVal val="hidden"/>
                                      </p:to>
                                    </p:set>
                                  </p:childTnLst>
                                </p:cTn>
                              </p:par>
                              <p:par>
                                <p:cTn id="356" presetID="2" presetClass="exit" presetSubtype="4" fill="hold" grpId="2" nodeType="withEffect">
                                  <p:stCondLst>
                                    <p:cond delay="0"/>
                                  </p:stCondLst>
                                  <p:childTnLst>
                                    <p:anim calcmode="lin" valueType="num">
                                      <p:cBhvr additive="base">
                                        <p:cTn id="357" dur="2000"/>
                                        <p:tgtEl>
                                          <p:spTgt spid="14"/>
                                        </p:tgtEl>
                                        <p:attrNameLst>
                                          <p:attrName>ppt_x</p:attrName>
                                        </p:attrNameLst>
                                      </p:cBhvr>
                                      <p:tavLst>
                                        <p:tav tm="0">
                                          <p:val>
                                            <p:strVal val="ppt_x"/>
                                          </p:val>
                                        </p:tav>
                                        <p:tav tm="100000">
                                          <p:val>
                                            <p:strVal val="ppt_x"/>
                                          </p:val>
                                        </p:tav>
                                      </p:tavLst>
                                    </p:anim>
                                    <p:anim calcmode="lin" valueType="num">
                                      <p:cBhvr additive="base">
                                        <p:cTn id="358" dur="2000"/>
                                        <p:tgtEl>
                                          <p:spTgt spid="14"/>
                                        </p:tgtEl>
                                        <p:attrNameLst>
                                          <p:attrName>ppt_y</p:attrName>
                                        </p:attrNameLst>
                                      </p:cBhvr>
                                      <p:tavLst>
                                        <p:tav tm="0">
                                          <p:val>
                                            <p:strVal val="ppt_y"/>
                                          </p:val>
                                        </p:tav>
                                        <p:tav tm="100000">
                                          <p:val>
                                            <p:strVal val="1+ppt_h/2"/>
                                          </p:val>
                                        </p:tav>
                                      </p:tavLst>
                                    </p:anim>
                                    <p:set>
                                      <p:cBhvr>
                                        <p:cTn id="359" dur="1" fill="hold">
                                          <p:stCondLst>
                                            <p:cond delay="1999"/>
                                          </p:stCondLst>
                                        </p:cTn>
                                        <p:tgtEl>
                                          <p:spTgt spid="14"/>
                                        </p:tgtEl>
                                        <p:attrNameLst>
                                          <p:attrName>style.visibility</p:attrName>
                                        </p:attrNameLst>
                                      </p:cBhvr>
                                      <p:to>
                                        <p:strVal val="hidden"/>
                                      </p:to>
                                    </p:set>
                                  </p:childTnLst>
                                </p:cTn>
                              </p:par>
                              <p:par>
                                <p:cTn id="360" presetID="2" presetClass="exit" presetSubtype="4" fill="hold" grpId="2" nodeType="withEffect">
                                  <p:stCondLst>
                                    <p:cond delay="0"/>
                                  </p:stCondLst>
                                  <p:childTnLst>
                                    <p:anim calcmode="lin" valueType="num">
                                      <p:cBhvr additive="base">
                                        <p:cTn id="361" dur="2000"/>
                                        <p:tgtEl>
                                          <p:spTgt spid="20"/>
                                        </p:tgtEl>
                                        <p:attrNameLst>
                                          <p:attrName>ppt_x</p:attrName>
                                        </p:attrNameLst>
                                      </p:cBhvr>
                                      <p:tavLst>
                                        <p:tav tm="0">
                                          <p:val>
                                            <p:strVal val="ppt_x"/>
                                          </p:val>
                                        </p:tav>
                                        <p:tav tm="100000">
                                          <p:val>
                                            <p:strVal val="ppt_x"/>
                                          </p:val>
                                        </p:tav>
                                      </p:tavLst>
                                    </p:anim>
                                    <p:anim calcmode="lin" valueType="num">
                                      <p:cBhvr additive="base">
                                        <p:cTn id="362" dur="2000"/>
                                        <p:tgtEl>
                                          <p:spTgt spid="20"/>
                                        </p:tgtEl>
                                        <p:attrNameLst>
                                          <p:attrName>ppt_y</p:attrName>
                                        </p:attrNameLst>
                                      </p:cBhvr>
                                      <p:tavLst>
                                        <p:tav tm="0">
                                          <p:val>
                                            <p:strVal val="ppt_y"/>
                                          </p:val>
                                        </p:tav>
                                        <p:tav tm="100000">
                                          <p:val>
                                            <p:strVal val="1+ppt_h/2"/>
                                          </p:val>
                                        </p:tav>
                                      </p:tavLst>
                                    </p:anim>
                                    <p:set>
                                      <p:cBhvr>
                                        <p:cTn id="363" dur="1" fill="hold">
                                          <p:stCondLst>
                                            <p:cond delay="1999"/>
                                          </p:stCondLst>
                                        </p:cTn>
                                        <p:tgtEl>
                                          <p:spTgt spid="20"/>
                                        </p:tgtEl>
                                        <p:attrNameLst>
                                          <p:attrName>style.visibility</p:attrName>
                                        </p:attrNameLst>
                                      </p:cBhvr>
                                      <p:to>
                                        <p:strVal val="hidden"/>
                                      </p:to>
                                    </p:set>
                                  </p:childTnLst>
                                </p:cTn>
                              </p:par>
                              <p:par>
                                <p:cTn id="364" presetID="2" presetClass="exit" presetSubtype="4" fill="hold" grpId="2" nodeType="withEffect">
                                  <p:stCondLst>
                                    <p:cond delay="0"/>
                                  </p:stCondLst>
                                  <p:childTnLst>
                                    <p:anim calcmode="lin" valueType="num">
                                      <p:cBhvr additive="base">
                                        <p:cTn id="365" dur="2000"/>
                                        <p:tgtEl>
                                          <p:spTgt spid="25"/>
                                        </p:tgtEl>
                                        <p:attrNameLst>
                                          <p:attrName>ppt_x</p:attrName>
                                        </p:attrNameLst>
                                      </p:cBhvr>
                                      <p:tavLst>
                                        <p:tav tm="0">
                                          <p:val>
                                            <p:strVal val="ppt_x"/>
                                          </p:val>
                                        </p:tav>
                                        <p:tav tm="100000">
                                          <p:val>
                                            <p:strVal val="ppt_x"/>
                                          </p:val>
                                        </p:tav>
                                      </p:tavLst>
                                    </p:anim>
                                    <p:anim calcmode="lin" valueType="num">
                                      <p:cBhvr additive="base">
                                        <p:cTn id="366" dur="2000"/>
                                        <p:tgtEl>
                                          <p:spTgt spid="25"/>
                                        </p:tgtEl>
                                        <p:attrNameLst>
                                          <p:attrName>ppt_y</p:attrName>
                                        </p:attrNameLst>
                                      </p:cBhvr>
                                      <p:tavLst>
                                        <p:tav tm="0">
                                          <p:val>
                                            <p:strVal val="ppt_y"/>
                                          </p:val>
                                        </p:tav>
                                        <p:tav tm="100000">
                                          <p:val>
                                            <p:strVal val="1+ppt_h/2"/>
                                          </p:val>
                                        </p:tav>
                                      </p:tavLst>
                                    </p:anim>
                                    <p:set>
                                      <p:cBhvr>
                                        <p:cTn id="367" dur="1" fill="hold">
                                          <p:stCondLst>
                                            <p:cond delay="1999"/>
                                          </p:stCondLst>
                                        </p:cTn>
                                        <p:tgtEl>
                                          <p:spTgt spid="25"/>
                                        </p:tgtEl>
                                        <p:attrNameLst>
                                          <p:attrName>style.visibility</p:attrName>
                                        </p:attrNameLst>
                                      </p:cBhvr>
                                      <p:to>
                                        <p:strVal val="hidden"/>
                                      </p:to>
                                    </p:set>
                                  </p:childTnLst>
                                </p:cTn>
                              </p:par>
                              <p:par>
                                <p:cTn id="368" presetID="2" presetClass="exit" presetSubtype="4" fill="hold" grpId="2" nodeType="withEffect">
                                  <p:stCondLst>
                                    <p:cond delay="0"/>
                                  </p:stCondLst>
                                  <p:childTnLst>
                                    <p:anim calcmode="lin" valueType="num">
                                      <p:cBhvr additive="base">
                                        <p:cTn id="369" dur="2000"/>
                                        <p:tgtEl>
                                          <p:spTgt spid="29"/>
                                        </p:tgtEl>
                                        <p:attrNameLst>
                                          <p:attrName>ppt_x</p:attrName>
                                        </p:attrNameLst>
                                      </p:cBhvr>
                                      <p:tavLst>
                                        <p:tav tm="0">
                                          <p:val>
                                            <p:strVal val="ppt_x"/>
                                          </p:val>
                                        </p:tav>
                                        <p:tav tm="100000">
                                          <p:val>
                                            <p:strVal val="ppt_x"/>
                                          </p:val>
                                        </p:tav>
                                      </p:tavLst>
                                    </p:anim>
                                    <p:anim calcmode="lin" valueType="num">
                                      <p:cBhvr additive="base">
                                        <p:cTn id="370" dur="2000"/>
                                        <p:tgtEl>
                                          <p:spTgt spid="29"/>
                                        </p:tgtEl>
                                        <p:attrNameLst>
                                          <p:attrName>ppt_y</p:attrName>
                                        </p:attrNameLst>
                                      </p:cBhvr>
                                      <p:tavLst>
                                        <p:tav tm="0">
                                          <p:val>
                                            <p:strVal val="ppt_y"/>
                                          </p:val>
                                        </p:tav>
                                        <p:tav tm="100000">
                                          <p:val>
                                            <p:strVal val="1+ppt_h/2"/>
                                          </p:val>
                                        </p:tav>
                                      </p:tavLst>
                                    </p:anim>
                                    <p:set>
                                      <p:cBhvr>
                                        <p:cTn id="371" dur="1" fill="hold">
                                          <p:stCondLst>
                                            <p:cond delay="1999"/>
                                          </p:stCondLst>
                                        </p:cTn>
                                        <p:tgtEl>
                                          <p:spTgt spid="29"/>
                                        </p:tgtEl>
                                        <p:attrNameLst>
                                          <p:attrName>style.visibility</p:attrName>
                                        </p:attrNameLst>
                                      </p:cBhvr>
                                      <p:to>
                                        <p:strVal val="hidden"/>
                                      </p:to>
                                    </p:set>
                                  </p:childTnLst>
                                </p:cTn>
                              </p:par>
                              <p:par>
                                <p:cTn id="372" presetID="2" presetClass="exit" presetSubtype="1" fill="hold" grpId="2" nodeType="withEffect">
                                  <p:stCondLst>
                                    <p:cond delay="0"/>
                                  </p:stCondLst>
                                  <p:childTnLst>
                                    <p:anim calcmode="lin" valueType="num">
                                      <p:cBhvr additive="base">
                                        <p:cTn id="373" dur="2000"/>
                                        <p:tgtEl>
                                          <p:spTgt spid="6"/>
                                        </p:tgtEl>
                                        <p:attrNameLst>
                                          <p:attrName>ppt_x</p:attrName>
                                        </p:attrNameLst>
                                      </p:cBhvr>
                                      <p:tavLst>
                                        <p:tav tm="0">
                                          <p:val>
                                            <p:strVal val="ppt_x"/>
                                          </p:val>
                                        </p:tav>
                                        <p:tav tm="100000">
                                          <p:val>
                                            <p:strVal val="ppt_x"/>
                                          </p:val>
                                        </p:tav>
                                      </p:tavLst>
                                    </p:anim>
                                    <p:anim calcmode="lin" valueType="num">
                                      <p:cBhvr additive="base">
                                        <p:cTn id="374" dur="2000"/>
                                        <p:tgtEl>
                                          <p:spTgt spid="6"/>
                                        </p:tgtEl>
                                        <p:attrNameLst>
                                          <p:attrName>ppt_y</p:attrName>
                                        </p:attrNameLst>
                                      </p:cBhvr>
                                      <p:tavLst>
                                        <p:tav tm="0">
                                          <p:val>
                                            <p:strVal val="ppt_y"/>
                                          </p:val>
                                        </p:tav>
                                        <p:tav tm="100000">
                                          <p:val>
                                            <p:strVal val="0-ppt_h/2"/>
                                          </p:val>
                                        </p:tav>
                                      </p:tavLst>
                                    </p:anim>
                                    <p:set>
                                      <p:cBhvr>
                                        <p:cTn id="375" dur="1" fill="hold">
                                          <p:stCondLst>
                                            <p:cond delay="1999"/>
                                          </p:stCondLst>
                                        </p:cTn>
                                        <p:tgtEl>
                                          <p:spTgt spid="6"/>
                                        </p:tgtEl>
                                        <p:attrNameLst>
                                          <p:attrName>style.visibility</p:attrName>
                                        </p:attrNameLst>
                                      </p:cBhvr>
                                      <p:to>
                                        <p:strVal val="hidden"/>
                                      </p:to>
                                    </p:set>
                                  </p:childTnLst>
                                </p:cTn>
                              </p:par>
                              <p:par>
                                <p:cTn id="376" presetID="2" presetClass="exit" presetSubtype="1" fill="hold" grpId="2" nodeType="withEffect">
                                  <p:stCondLst>
                                    <p:cond delay="0"/>
                                  </p:stCondLst>
                                  <p:childTnLst>
                                    <p:anim calcmode="lin" valueType="num">
                                      <p:cBhvr additive="base">
                                        <p:cTn id="377" dur="2000"/>
                                        <p:tgtEl>
                                          <p:spTgt spid="10"/>
                                        </p:tgtEl>
                                        <p:attrNameLst>
                                          <p:attrName>ppt_x</p:attrName>
                                        </p:attrNameLst>
                                      </p:cBhvr>
                                      <p:tavLst>
                                        <p:tav tm="0">
                                          <p:val>
                                            <p:strVal val="ppt_x"/>
                                          </p:val>
                                        </p:tav>
                                        <p:tav tm="100000">
                                          <p:val>
                                            <p:strVal val="ppt_x"/>
                                          </p:val>
                                        </p:tav>
                                      </p:tavLst>
                                    </p:anim>
                                    <p:anim calcmode="lin" valueType="num">
                                      <p:cBhvr additive="base">
                                        <p:cTn id="378" dur="2000"/>
                                        <p:tgtEl>
                                          <p:spTgt spid="10"/>
                                        </p:tgtEl>
                                        <p:attrNameLst>
                                          <p:attrName>ppt_y</p:attrName>
                                        </p:attrNameLst>
                                      </p:cBhvr>
                                      <p:tavLst>
                                        <p:tav tm="0">
                                          <p:val>
                                            <p:strVal val="ppt_y"/>
                                          </p:val>
                                        </p:tav>
                                        <p:tav tm="100000">
                                          <p:val>
                                            <p:strVal val="0-ppt_h/2"/>
                                          </p:val>
                                        </p:tav>
                                      </p:tavLst>
                                    </p:anim>
                                    <p:set>
                                      <p:cBhvr>
                                        <p:cTn id="379" dur="1" fill="hold">
                                          <p:stCondLst>
                                            <p:cond delay="1999"/>
                                          </p:stCondLst>
                                        </p:cTn>
                                        <p:tgtEl>
                                          <p:spTgt spid="10"/>
                                        </p:tgtEl>
                                        <p:attrNameLst>
                                          <p:attrName>style.visibility</p:attrName>
                                        </p:attrNameLst>
                                      </p:cBhvr>
                                      <p:to>
                                        <p:strVal val="hidden"/>
                                      </p:to>
                                    </p:set>
                                  </p:childTnLst>
                                </p:cTn>
                              </p:par>
                              <p:par>
                                <p:cTn id="380" presetID="2" presetClass="exit" presetSubtype="1" fill="hold" grpId="2" nodeType="withEffect">
                                  <p:stCondLst>
                                    <p:cond delay="0"/>
                                  </p:stCondLst>
                                  <p:childTnLst>
                                    <p:anim calcmode="lin" valueType="num">
                                      <p:cBhvr additive="base">
                                        <p:cTn id="381" dur="2000"/>
                                        <p:tgtEl>
                                          <p:spTgt spid="15"/>
                                        </p:tgtEl>
                                        <p:attrNameLst>
                                          <p:attrName>ppt_x</p:attrName>
                                        </p:attrNameLst>
                                      </p:cBhvr>
                                      <p:tavLst>
                                        <p:tav tm="0">
                                          <p:val>
                                            <p:strVal val="ppt_x"/>
                                          </p:val>
                                        </p:tav>
                                        <p:tav tm="100000">
                                          <p:val>
                                            <p:strVal val="ppt_x"/>
                                          </p:val>
                                        </p:tav>
                                      </p:tavLst>
                                    </p:anim>
                                    <p:anim calcmode="lin" valueType="num">
                                      <p:cBhvr additive="base">
                                        <p:cTn id="382" dur="2000"/>
                                        <p:tgtEl>
                                          <p:spTgt spid="15"/>
                                        </p:tgtEl>
                                        <p:attrNameLst>
                                          <p:attrName>ppt_y</p:attrName>
                                        </p:attrNameLst>
                                      </p:cBhvr>
                                      <p:tavLst>
                                        <p:tav tm="0">
                                          <p:val>
                                            <p:strVal val="ppt_y"/>
                                          </p:val>
                                        </p:tav>
                                        <p:tav tm="100000">
                                          <p:val>
                                            <p:strVal val="0-ppt_h/2"/>
                                          </p:val>
                                        </p:tav>
                                      </p:tavLst>
                                    </p:anim>
                                    <p:set>
                                      <p:cBhvr>
                                        <p:cTn id="383" dur="1" fill="hold">
                                          <p:stCondLst>
                                            <p:cond delay="1999"/>
                                          </p:stCondLst>
                                        </p:cTn>
                                        <p:tgtEl>
                                          <p:spTgt spid="15"/>
                                        </p:tgtEl>
                                        <p:attrNameLst>
                                          <p:attrName>style.visibility</p:attrName>
                                        </p:attrNameLst>
                                      </p:cBhvr>
                                      <p:to>
                                        <p:strVal val="hidden"/>
                                      </p:to>
                                    </p:set>
                                  </p:childTnLst>
                                </p:cTn>
                              </p:par>
                              <p:par>
                                <p:cTn id="384" presetID="2" presetClass="exit" presetSubtype="1" fill="hold" grpId="2" nodeType="withEffect">
                                  <p:stCondLst>
                                    <p:cond delay="0"/>
                                  </p:stCondLst>
                                  <p:childTnLst>
                                    <p:anim calcmode="lin" valueType="num">
                                      <p:cBhvr additive="base">
                                        <p:cTn id="385" dur="2000"/>
                                        <p:tgtEl>
                                          <p:spTgt spid="16"/>
                                        </p:tgtEl>
                                        <p:attrNameLst>
                                          <p:attrName>ppt_x</p:attrName>
                                        </p:attrNameLst>
                                      </p:cBhvr>
                                      <p:tavLst>
                                        <p:tav tm="0">
                                          <p:val>
                                            <p:strVal val="ppt_x"/>
                                          </p:val>
                                        </p:tav>
                                        <p:tav tm="100000">
                                          <p:val>
                                            <p:strVal val="ppt_x"/>
                                          </p:val>
                                        </p:tav>
                                      </p:tavLst>
                                    </p:anim>
                                    <p:anim calcmode="lin" valueType="num">
                                      <p:cBhvr additive="base">
                                        <p:cTn id="386" dur="2000"/>
                                        <p:tgtEl>
                                          <p:spTgt spid="16"/>
                                        </p:tgtEl>
                                        <p:attrNameLst>
                                          <p:attrName>ppt_y</p:attrName>
                                        </p:attrNameLst>
                                      </p:cBhvr>
                                      <p:tavLst>
                                        <p:tav tm="0">
                                          <p:val>
                                            <p:strVal val="ppt_y"/>
                                          </p:val>
                                        </p:tav>
                                        <p:tav tm="100000">
                                          <p:val>
                                            <p:strVal val="0-ppt_h/2"/>
                                          </p:val>
                                        </p:tav>
                                      </p:tavLst>
                                    </p:anim>
                                    <p:set>
                                      <p:cBhvr>
                                        <p:cTn id="387" dur="1" fill="hold">
                                          <p:stCondLst>
                                            <p:cond delay="1999"/>
                                          </p:stCondLst>
                                        </p:cTn>
                                        <p:tgtEl>
                                          <p:spTgt spid="16"/>
                                        </p:tgtEl>
                                        <p:attrNameLst>
                                          <p:attrName>style.visibility</p:attrName>
                                        </p:attrNameLst>
                                      </p:cBhvr>
                                      <p:to>
                                        <p:strVal val="hidden"/>
                                      </p:to>
                                    </p:set>
                                  </p:childTnLst>
                                </p:cTn>
                              </p:par>
                              <p:par>
                                <p:cTn id="388" presetID="2" presetClass="exit" presetSubtype="1" fill="hold" grpId="2" nodeType="withEffect">
                                  <p:stCondLst>
                                    <p:cond delay="0"/>
                                  </p:stCondLst>
                                  <p:childTnLst>
                                    <p:anim calcmode="lin" valueType="num">
                                      <p:cBhvr additive="base">
                                        <p:cTn id="389" dur="2000"/>
                                        <p:tgtEl>
                                          <p:spTgt spid="21"/>
                                        </p:tgtEl>
                                        <p:attrNameLst>
                                          <p:attrName>ppt_x</p:attrName>
                                        </p:attrNameLst>
                                      </p:cBhvr>
                                      <p:tavLst>
                                        <p:tav tm="0">
                                          <p:val>
                                            <p:strVal val="ppt_x"/>
                                          </p:val>
                                        </p:tav>
                                        <p:tav tm="100000">
                                          <p:val>
                                            <p:strVal val="ppt_x"/>
                                          </p:val>
                                        </p:tav>
                                      </p:tavLst>
                                    </p:anim>
                                    <p:anim calcmode="lin" valueType="num">
                                      <p:cBhvr additive="base">
                                        <p:cTn id="390" dur="2000"/>
                                        <p:tgtEl>
                                          <p:spTgt spid="21"/>
                                        </p:tgtEl>
                                        <p:attrNameLst>
                                          <p:attrName>ppt_y</p:attrName>
                                        </p:attrNameLst>
                                      </p:cBhvr>
                                      <p:tavLst>
                                        <p:tav tm="0">
                                          <p:val>
                                            <p:strVal val="ppt_y"/>
                                          </p:val>
                                        </p:tav>
                                        <p:tav tm="100000">
                                          <p:val>
                                            <p:strVal val="0-ppt_h/2"/>
                                          </p:val>
                                        </p:tav>
                                      </p:tavLst>
                                    </p:anim>
                                    <p:set>
                                      <p:cBhvr>
                                        <p:cTn id="391" dur="1" fill="hold">
                                          <p:stCondLst>
                                            <p:cond delay="1999"/>
                                          </p:stCondLst>
                                        </p:cTn>
                                        <p:tgtEl>
                                          <p:spTgt spid="21"/>
                                        </p:tgtEl>
                                        <p:attrNameLst>
                                          <p:attrName>style.visibility</p:attrName>
                                        </p:attrNameLst>
                                      </p:cBhvr>
                                      <p:to>
                                        <p:strVal val="hidden"/>
                                      </p:to>
                                    </p:set>
                                  </p:childTnLst>
                                </p:cTn>
                              </p:par>
                              <p:par>
                                <p:cTn id="392" presetID="2" presetClass="exit" presetSubtype="1" fill="hold" grpId="2" nodeType="withEffect">
                                  <p:stCondLst>
                                    <p:cond delay="0"/>
                                  </p:stCondLst>
                                  <p:childTnLst>
                                    <p:anim calcmode="lin" valueType="num">
                                      <p:cBhvr additive="base">
                                        <p:cTn id="393" dur="2000"/>
                                        <p:tgtEl>
                                          <p:spTgt spid="26"/>
                                        </p:tgtEl>
                                        <p:attrNameLst>
                                          <p:attrName>ppt_x</p:attrName>
                                        </p:attrNameLst>
                                      </p:cBhvr>
                                      <p:tavLst>
                                        <p:tav tm="0">
                                          <p:val>
                                            <p:strVal val="ppt_x"/>
                                          </p:val>
                                        </p:tav>
                                        <p:tav tm="100000">
                                          <p:val>
                                            <p:strVal val="ppt_x"/>
                                          </p:val>
                                        </p:tav>
                                      </p:tavLst>
                                    </p:anim>
                                    <p:anim calcmode="lin" valueType="num">
                                      <p:cBhvr additive="base">
                                        <p:cTn id="394" dur="2000"/>
                                        <p:tgtEl>
                                          <p:spTgt spid="26"/>
                                        </p:tgtEl>
                                        <p:attrNameLst>
                                          <p:attrName>ppt_y</p:attrName>
                                        </p:attrNameLst>
                                      </p:cBhvr>
                                      <p:tavLst>
                                        <p:tav tm="0">
                                          <p:val>
                                            <p:strVal val="ppt_y"/>
                                          </p:val>
                                        </p:tav>
                                        <p:tav tm="100000">
                                          <p:val>
                                            <p:strVal val="0-ppt_h/2"/>
                                          </p:val>
                                        </p:tav>
                                      </p:tavLst>
                                    </p:anim>
                                    <p:set>
                                      <p:cBhvr>
                                        <p:cTn id="395" dur="1" fill="hold">
                                          <p:stCondLst>
                                            <p:cond delay="1999"/>
                                          </p:stCondLst>
                                        </p:cTn>
                                        <p:tgtEl>
                                          <p:spTgt spid="26"/>
                                        </p:tgtEl>
                                        <p:attrNameLst>
                                          <p:attrName>style.visibility</p:attrName>
                                        </p:attrNameLst>
                                      </p:cBhvr>
                                      <p:to>
                                        <p:strVal val="hidden"/>
                                      </p:to>
                                    </p:set>
                                  </p:childTnLst>
                                </p:cTn>
                              </p:par>
                              <p:par>
                                <p:cTn id="396" presetID="2" presetClass="exit" presetSubtype="1" fill="hold" grpId="2" nodeType="withEffect">
                                  <p:stCondLst>
                                    <p:cond delay="0"/>
                                  </p:stCondLst>
                                  <p:childTnLst>
                                    <p:anim calcmode="lin" valueType="num">
                                      <p:cBhvr additive="base">
                                        <p:cTn id="397" dur="2000"/>
                                        <p:tgtEl>
                                          <p:spTgt spid="30"/>
                                        </p:tgtEl>
                                        <p:attrNameLst>
                                          <p:attrName>ppt_x</p:attrName>
                                        </p:attrNameLst>
                                      </p:cBhvr>
                                      <p:tavLst>
                                        <p:tav tm="0">
                                          <p:val>
                                            <p:strVal val="ppt_x"/>
                                          </p:val>
                                        </p:tav>
                                        <p:tav tm="100000">
                                          <p:val>
                                            <p:strVal val="ppt_x"/>
                                          </p:val>
                                        </p:tav>
                                      </p:tavLst>
                                    </p:anim>
                                    <p:anim calcmode="lin" valueType="num">
                                      <p:cBhvr additive="base">
                                        <p:cTn id="398" dur="2000"/>
                                        <p:tgtEl>
                                          <p:spTgt spid="30"/>
                                        </p:tgtEl>
                                        <p:attrNameLst>
                                          <p:attrName>ppt_y</p:attrName>
                                        </p:attrNameLst>
                                      </p:cBhvr>
                                      <p:tavLst>
                                        <p:tav tm="0">
                                          <p:val>
                                            <p:strVal val="ppt_y"/>
                                          </p:val>
                                        </p:tav>
                                        <p:tav tm="100000">
                                          <p:val>
                                            <p:strVal val="0-ppt_h/2"/>
                                          </p:val>
                                        </p:tav>
                                      </p:tavLst>
                                    </p:anim>
                                    <p:set>
                                      <p:cBhvr>
                                        <p:cTn id="399" dur="1" fill="hold">
                                          <p:stCondLst>
                                            <p:cond delay="1999"/>
                                          </p:stCondLst>
                                        </p:cTn>
                                        <p:tgtEl>
                                          <p:spTgt spid="30"/>
                                        </p:tgtEl>
                                        <p:attrNameLst>
                                          <p:attrName>style.visibility</p:attrName>
                                        </p:attrNameLst>
                                      </p:cBhvr>
                                      <p:to>
                                        <p:strVal val="hidden"/>
                                      </p:to>
                                    </p:set>
                                  </p:childTnLst>
                                </p:cTn>
                              </p:par>
                              <p:par>
                                <p:cTn id="400" presetID="23" presetClass="entr" presetSubtype="272"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2000" fill="hold"/>
                                        <p:tgtEl>
                                          <p:spTgt spid="2"/>
                                        </p:tgtEl>
                                        <p:attrNameLst>
                                          <p:attrName>ppt_w</p:attrName>
                                        </p:attrNameLst>
                                      </p:cBhvr>
                                      <p:tavLst>
                                        <p:tav tm="0">
                                          <p:val>
                                            <p:strVal val="2/3*#ppt_w"/>
                                          </p:val>
                                        </p:tav>
                                        <p:tav tm="100000">
                                          <p:val>
                                            <p:strVal val="#ppt_w"/>
                                          </p:val>
                                        </p:tav>
                                      </p:tavLst>
                                    </p:anim>
                                    <p:anim calcmode="lin" valueType="num">
                                      <p:cBhvr>
                                        <p:cTn id="403" dur="2000" fill="hold"/>
                                        <p:tgtEl>
                                          <p:spTgt spid="2"/>
                                        </p:tgtEl>
                                        <p:attrNameLst>
                                          <p:attrName>ppt_h</p:attrName>
                                        </p:attrNameLst>
                                      </p:cBhvr>
                                      <p:tavLst>
                                        <p:tav tm="0">
                                          <p:val>
                                            <p:strVal val="2/3*#ppt_h"/>
                                          </p:val>
                                        </p:tav>
                                        <p:tav tm="100000">
                                          <p:val>
                                            <p:strVal val="#ppt_h"/>
                                          </p:val>
                                        </p:tav>
                                      </p:tavLst>
                                    </p:anim>
                                  </p:childTnLst>
                                </p:cTn>
                              </p:par>
                              <p:par>
                                <p:cTn id="404" presetID="4" presetClass="entr" presetSubtype="32"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Effect transition="in" filter="box(out)">
                                      <p:cBhvr>
                                        <p:cTn id="4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3000">
              <a:srgbClr val="D4DEFF"/>
            </a:gs>
            <a:gs pos="83000">
              <a:srgbClr val="D4DEFF"/>
            </a:gs>
            <a:gs pos="100000">
              <a:srgbClr val="96AB94"/>
            </a:gs>
          </a:gsLst>
          <a:lin ang="16200000" scaled="1"/>
        </a:gradFill>
        <a:effectLst/>
      </p:bgPr>
    </p:bg>
    <p:spTree>
      <p:nvGrpSpPr>
        <p:cNvPr id="1" name=""/>
        <p:cNvGrpSpPr/>
        <p:nvPr/>
      </p:nvGrpSpPr>
      <p:grpSpPr>
        <a:xfrm>
          <a:off x="0" y="0"/>
          <a:ext cx="0" cy="0"/>
          <a:chOff x="0" y="0"/>
          <a:chExt cx="0" cy="0"/>
        </a:xfrm>
      </p:grpSpPr>
      <p:pic>
        <p:nvPicPr>
          <p:cNvPr id="2" name="1 Imagen" descr="0_44cf0_149d7b91_XXXL.png"/>
          <p:cNvPicPr>
            <a:picLocks noChangeAspect="1"/>
          </p:cNvPicPr>
          <p:nvPr/>
        </p:nvPicPr>
        <p:blipFill>
          <a:blip r:embed="rId2"/>
          <a:stretch>
            <a:fillRect/>
          </a:stretch>
        </p:blipFill>
        <p:spPr>
          <a:xfrm>
            <a:off x="1142976" y="0"/>
            <a:ext cx="7390397" cy="5143500"/>
          </a:xfrm>
          <a:prstGeom prst="rect">
            <a:avLst/>
          </a:prstGeom>
        </p:spPr>
      </p:pic>
      <p:sp>
        <p:nvSpPr>
          <p:cNvPr id="3" name="2 Rectángulo"/>
          <p:cNvSpPr/>
          <p:nvPr/>
        </p:nvSpPr>
        <p:spPr>
          <a:xfrm>
            <a:off x="2500298" y="1142990"/>
            <a:ext cx="4572000" cy="2092881"/>
          </a:xfrm>
          <a:prstGeom prst="rect">
            <a:avLst/>
          </a:prstGeom>
        </p:spPr>
        <p:txBody>
          <a:bodyPr>
            <a:spAutoFit/>
          </a:bodyPr>
          <a:lstStyle/>
          <a:p>
            <a:pPr algn="ctr"/>
            <a:r>
              <a:rPr lang="es-PE" dirty="0" smtClean="0">
                <a:latin typeface="Cooper Black" pitchFamily="18" charset="0"/>
              </a:rPr>
              <a:t>Características de la </a:t>
            </a:r>
            <a:r>
              <a:rPr lang="es-PE" dirty="0" err="1" smtClean="0">
                <a:latin typeface="Cooper Black" pitchFamily="18" charset="0"/>
              </a:rPr>
              <a:t>aromaterapia</a:t>
            </a:r>
            <a:endParaRPr lang="es-PE" dirty="0" smtClean="0">
              <a:latin typeface="Cooper Black" pitchFamily="18" charset="0"/>
            </a:endParaRPr>
          </a:p>
          <a:p>
            <a:pPr algn="ctr"/>
            <a:endParaRPr lang="es-PE" sz="1600" dirty="0" smtClean="0">
              <a:latin typeface="Arial Narrow" pitchFamily="34" charset="0"/>
            </a:endParaRPr>
          </a:p>
          <a:p>
            <a:pPr algn="ctr"/>
            <a:r>
              <a:rPr lang="es-PE" sz="1600" dirty="0" smtClean="0">
                <a:latin typeface="Arial Narrow" pitchFamily="34" charset="0"/>
              </a:rPr>
              <a:t>Esta </a:t>
            </a:r>
            <a:r>
              <a:rPr lang="es-PE" sz="1600" dirty="0" smtClean="0">
                <a:latin typeface="Arial Narrow" pitchFamily="34" charset="0"/>
              </a:rPr>
              <a:t>terapia alternativa que usa diferentes aromas y aceites, los cuáles se inhalan, se ingieren o se añaden al agua del baño, promueve el bienestar físico y psicológico. Se puede usar la </a:t>
            </a:r>
            <a:r>
              <a:rPr lang="es-PE" sz="1600" dirty="0" err="1" smtClean="0">
                <a:latin typeface="Arial Narrow" pitchFamily="34" charset="0"/>
              </a:rPr>
              <a:t>aromaterapia</a:t>
            </a:r>
            <a:r>
              <a:rPr lang="es-PE" sz="1600" dirty="0" smtClean="0">
                <a:latin typeface="Arial Narrow" pitchFamily="34" charset="0"/>
              </a:rPr>
              <a:t> junto a otras técnicas para un enfoque más holístico de cualquier tratamiento o para “ayudar” a la medicina moderna.</a:t>
            </a:r>
            <a:endParaRPr lang="es-PE" sz="1600" dirty="0">
              <a:latin typeface="Arial Narrow" pitchFamily="34" charset="0"/>
            </a:endParaRPr>
          </a:p>
        </p:txBody>
      </p:sp>
      <p:sp>
        <p:nvSpPr>
          <p:cNvPr id="5" name="4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50000">
              <a:schemeClr val="accent6">
                <a:lumMod val="40000"/>
                <a:lumOff val="60000"/>
                <a:shade val="67500"/>
                <a:satMod val="115000"/>
              </a:schemeClr>
            </a:gs>
            <a:gs pos="100000">
              <a:schemeClr val="accent6">
                <a:lumMod val="40000"/>
                <a:lumOff val="60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737-v-dome-fotografiya.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3" name="2 Imagen" descr="8.png"/>
          <p:cNvPicPr>
            <a:picLocks noChangeAspect="1"/>
          </p:cNvPicPr>
          <p:nvPr/>
        </p:nvPicPr>
        <p:blipFill>
          <a:blip r:embed="rId3">
            <a:lum contrast="40000"/>
          </a:blip>
          <a:srcRect l="35059" t="15278" r="29893" b="5555"/>
          <a:stretch>
            <a:fillRect/>
          </a:stretch>
        </p:blipFill>
        <p:spPr>
          <a:xfrm>
            <a:off x="1785918" y="935014"/>
            <a:ext cx="3071834" cy="3422685"/>
          </a:xfrm>
          <a:prstGeom prst="rect">
            <a:avLst/>
          </a:prstGeom>
          <a:effectLst>
            <a:reflection blurRad="6350" stA="52000" endA="300" endPos="35000" dir="5400000" sy="-100000" algn="bl" rotWithShape="0"/>
          </a:effectLst>
        </p:spPr>
      </p:pic>
      <p:pic>
        <p:nvPicPr>
          <p:cNvPr id="5" name="4 Imagen" descr="8.png"/>
          <p:cNvPicPr>
            <a:picLocks noChangeAspect="1"/>
          </p:cNvPicPr>
          <p:nvPr/>
        </p:nvPicPr>
        <p:blipFill>
          <a:blip r:embed="rId3">
            <a:lum contrast="40000"/>
          </a:blip>
          <a:srcRect l="35059" t="15278" r="29893" b="5555"/>
          <a:stretch>
            <a:fillRect/>
          </a:stretch>
        </p:blipFill>
        <p:spPr>
          <a:xfrm>
            <a:off x="3929058" y="935014"/>
            <a:ext cx="3071834" cy="3422685"/>
          </a:xfrm>
          <a:prstGeom prst="rect">
            <a:avLst/>
          </a:prstGeom>
          <a:effectLst>
            <a:reflection blurRad="6350" stA="52000" endA="300" endPos="35000" dir="5400000" sy="-100000" algn="bl" rotWithShape="0"/>
          </a:effectLst>
        </p:spPr>
      </p:pic>
      <p:pic>
        <p:nvPicPr>
          <p:cNvPr id="6" name="5 Imagen" descr="8.png"/>
          <p:cNvPicPr>
            <a:picLocks noChangeAspect="1"/>
          </p:cNvPicPr>
          <p:nvPr/>
        </p:nvPicPr>
        <p:blipFill>
          <a:blip r:embed="rId3">
            <a:lum contrast="40000"/>
          </a:blip>
          <a:srcRect l="35059" t="15278" r="29893" b="5555"/>
          <a:stretch>
            <a:fillRect/>
          </a:stretch>
        </p:blipFill>
        <p:spPr>
          <a:xfrm>
            <a:off x="0" y="928675"/>
            <a:ext cx="3071834" cy="3422685"/>
          </a:xfrm>
          <a:prstGeom prst="rect">
            <a:avLst/>
          </a:prstGeom>
          <a:effectLst>
            <a:reflection blurRad="6350" stA="52000" endA="300" endPos="35000" dir="5400000" sy="-100000" algn="bl" rotWithShape="0"/>
          </a:effectLst>
        </p:spPr>
      </p:pic>
      <p:pic>
        <p:nvPicPr>
          <p:cNvPr id="7" name="6 Imagen" descr="8.png"/>
          <p:cNvPicPr>
            <a:picLocks noChangeAspect="1"/>
          </p:cNvPicPr>
          <p:nvPr/>
        </p:nvPicPr>
        <p:blipFill>
          <a:blip r:embed="rId3">
            <a:lum contrast="40000"/>
          </a:blip>
          <a:srcRect l="35059" t="15278" r="29893" b="5555"/>
          <a:stretch>
            <a:fillRect/>
          </a:stretch>
        </p:blipFill>
        <p:spPr>
          <a:xfrm>
            <a:off x="6072166" y="928676"/>
            <a:ext cx="3071834" cy="3428116"/>
          </a:xfrm>
          <a:prstGeom prst="rect">
            <a:avLst/>
          </a:prstGeom>
          <a:effectLst>
            <a:reflection blurRad="6350" stA="52000" endA="300" endPos="35000" dir="5400000" sy="-100000" algn="bl" rotWithShape="0"/>
          </a:effectLst>
        </p:spPr>
      </p:pic>
      <p:sp>
        <p:nvSpPr>
          <p:cNvPr id="8" name="7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8" presetClass="emph" presetSubtype="0" fill="hold" nodeType="withEffect">
                                  <p:stCondLst>
                                    <p:cond delay="0"/>
                                  </p:stCondLst>
                                  <p:childTnLst>
                                    <p:animRot by="-21600000">
                                      <p:cBhvr>
                                        <p:cTn id="24" dur="2000" fill="hold"/>
                                        <p:tgtEl>
                                          <p:spTgt spid="3"/>
                                        </p:tgtEl>
                                        <p:attrNameLst>
                                          <p:attrName>r</p:attrName>
                                        </p:attrNameLst>
                                      </p:cBhvr>
                                    </p:animRot>
                                  </p:childTnLst>
                                </p:cTn>
                              </p:par>
                              <p:par>
                                <p:cTn id="25" presetID="8" presetClass="emph" presetSubtype="0" fill="hold" nodeType="withEffect">
                                  <p:stCondLst>
                                    <p:cond delay="0"/>
                                  </p:stCondLst>
                                  <p:childTnLst>
                                    <p:animRot by="-21600000">
                                      <p:cBhvr>
                                        <p:cTn id="26" dur="2000" fill="hold"/>
                                        <p:tgtEl>
                                          <p:spTgt spid="5"/>
                                        </p:tgtEl>
                                        <p:attrNameLst>
                                          <p:attrName>r</p:attrName>
                                        </p:attrNameLst>
                                      </p:cBhvr>
                                    </p:animRot>
                                  </p:childTnLst>
                                </p:cTn>
                              </p:par>
                              <p:par>
                                <p:cTn id="27" presetID="8" presetClass="emph" presetSubtype="0" fill="hold" nodeType="withEffect">
                                  <p:stCondLst>
                                    <p:cond delay="0"/>
                                  </p:stCondLst>
                                  <p:childTnLst>
                                    <p:animRot by="-21600000">
                                      <p:cBhvr>
                                        <p:cTn id="28" dur="2000" fill="hold"/>
                                        <p:tgtEl>
                                          <p:spTgt spid="6"/>
                                        </p:tgtEl>
                                        <p:attrNameLst>
                                          <p:attrName>r</p:attrName>
                                        </p:attrNameLst>
                                      </p:cBhvr>
                                    </p:animRot>
                                  </p:childTnLst>
                                </p:cTn>
                              </p:par>
                              <p:par>
                                <p:cTn id="29" presetID="8" presetClass="emph" presetSubtype="0" fill="hold" nodeType="withEffect">
                                  <p:stCondLst>
                                    <p:cond delay="0"/>
                                  </p:stCondLst>
                                  <p:childTnLst>
                                    <p:animRot by="-21600000">
                                      <p:cBhvr>
                                        <p:cTn id="30" dur="2000" fill="hold"/>
                                        <p:tgtEl>
                                          <p:spTgt spid="7"/>
                                        </p:tgtEl>
                                        <p:attrNameLst>
                                          <p:attrName>r</p:attrName>
                                        </p:attrNameLst>
                                      </p:cBhvr>
                                    </p:animRot>
                                  </p:childTnLst>
                                </p:cTn>
                              </p:par>
                            </p:childTnLst>
                          </p:cTn>
                        </p:par>
                        <p:par>
                          <p:cTn id="31" fill="hold">
                            <p:stCondLst>
                              <p:cond delay="2000"/>
                            </p:stCondLst>
                            <p:childTnLst>
                              <p:par>
                                <p:cTn id="32" presetID="2" presetClass="exit" presetSubtype="2" fill="hold" nodeType="afterEffect">
                                  <p:stCondLst>
                                    <p:cond delay="0"/>
                                  </p:stCondLst>
                                  <p:childTnLst>
                                    <p:anim calcmode="lin" valueType="num">
                                      <p:cBhvr additive="base">
                                        <p:cTn id="33" dur="2000"/>
                                        <p:tgtEl>
                                          <p:spTgt spid="3"/>
                                        </p:tgtEl>
                                        <p:attrNameLst>
                                          <p:attrName>ppt_x</p:attrName>
                                        </p:attrNameLst>
                                      </p:cBhvr>
                                      <p:tavLst>
                                        <p:tav tm="0">
                                          <p:val>
                                            <p:strVal val="ppt_x"/>
                                          </p:val>
                                        </p:tav>
                                        <p:tav tm="100000">
                                          <p:val>
                                            <p:strVal val="1+ppt_w/2"/>
                                          </p:val>
                                        </p:tav>
                                      </p:tavLst>
                                    </p:anim>
                                    <p:anim calcmode="lin" valueType="num">
                                      <p:cBhvr additive="base">
                                        <p:cTn id="34" dur="2000"/>
                                        <p:tgtEl>
                                          <p:spTgt spid="3"/>
                                        </p:tgtEl>
                                        <p:attrNameLst>
                                          <p:attrName>ppt_y</p:attrName>
                                        </p:attrNameLst>
                                      </p:cBhvr>
                                      <p:tavLst>
                                        <p:tav tm="0">
                                          <p:val>
                                            <p:strVal val="ppt_y"/>
                                          </p:val>
                                        </p:tav>
                                        <p:tav tm="100000">
                                          <p:val>
                                            <p:strVal val="ppt_y"/>
                                          </p:val>
                                        </p:tav>
                                      </p:tavLst>
                                    </p:anim>
                                    <p:set>
                                      <p:cBhvr>
                                        <p:cTn id="35" dur="1" fill="hold">
                                          <p:stCondLst>
                                            <p:cond delay="1999"/>
                                          </p:stCondLst>
                                        </p:cTn>
                                        <p:tgtEl>
                                          <p:spTgt spid="3"/>
                                        </p:tgtEl>
                                        <p:attrNameLst>
                                          <p:attrName>style.visibility</p:attrName>
                                        </p:attrNameLst>
                                      </p:cBhvr>
                                      <p:to>
                                        <p:strVal val="hidden"/>
                                      </p:to>
                                    </p:set>
                                  </p:childTnLst>
                                </p:cTn>
                              </p:par>
                              <p:par>
                                <p:cTn id="36" presetID="2" presetClass="exit" presetSubtype="2" fill="hold" nodeType="withEffect">
                                  <p:stCondLst>
                                    <p:cond delay="0"/>
                                  </p:stCondLst>
                                  <p:childTnLst>
                                    <p:anim calcmode="lin" valueType="num">
                                      <p:cBhvr additive="base">
                                        <p:cTn id="37" dur="2000"/>
                                        <p:tgtEl>
                                          <p:spTgt spid="5"/>
                                        </p:tgtEl>
                                        <p:attrNameLst>
                                          <p:attrName>ppt_x</p:attrName>
                                        </p:attrNameLst>
                                      </p:cBhvr>
                                      <p:tavLst>
                                        <p:tav tm="0">
                                          <p:val>
                                            <p:strVal val="ppt_x"/>
                                          </p:val>
                                        </p:tav>
                                        <p:tav tm="100000">
                                          <p:val>
                                            <p:strVal val="1+ppt_w/2"/>
                                          </p:val>
                                        </p:tav>
                                      </p:tavLst>
                                    </p:anim>
                                    <p:anim calcmode="lin" valueType="num">
                                      <p:cBhvr additive="base">
                                        <p:cTn id="38" dur="2000"/>
                                        <p:tgtEl>
                                          <p:spTgt spid="5"/>
                                        </p:tgtEl>
                                        <p:attrNameLst>
                                          <p:attrName>ppt_y</p:attrName>
                                        </p:attrNameLst>
                                      </p:cBhvr>
                                      <p:tavLst>
                                        <p:tav tm="0">
                                          <p:val>
                                            <p:strVal val="ppt_y"/>
                                          </p:val>
                                        </p:tav>
                                        <p:tav tm="100000">
                                          <p:val>
                                            <p:strVal val="ppt_y"/>
                                          </p:val>
                                        </p:tav>
                                      </p:tavLst>
                                    </p:anim>
                                    <p:set>
                                      <p:cBhvr>
                                        <p:cTn id="39" dur="1" fill="hold">
                                          <p:stCondLst>
                                            <p:cond delay="1999"/>
                                          </p:stCondLst>
                                        </p:cTn>
                                        <p:tgtEl>
                                          <p:spTgt spid="5"/>
                                        </p:tgtEl>
                                        <p:attrNameLst>
                                          <p:attrName>style.visibility</p:attrName>
                                        </p:attrNameLst>
                                      </p:cBhvr>
                                      <p:to>
                                        <p:strVal val="hidden"/>
                                      </p:to>
                                    </p:set>
                                  </p:childTnLst>
                                </p:cTn>
                              </p:par>
                              <p:par>
                                <p:cTn id="40" presetID="2" presetClass="exit" presetSubtype="2" fill="hold" nodeType="withEffect">
                                  <p:stCondLst>
                                    <p:cond delay="0"/>
                                  </p:stCondLst>
                                  <p:childTnLst>
                                    <p:anim calcmode="lin" valueType="num">
                                      <p:cBhvr additive="base">
                                        <p:cTn id="41" dur="2000"/>
                                        <p:tgtEl>
                                          <p:spTgt spid="6"/>
                                        </p:tgtEl>
                                        <p:attrNameLst>
                                          <p:attrName>ppt_x</p:attrName>
                                        </p:attrNameLst>
                                      </p:cBhvr>
                                      <p:tavLst>
                                        <p:tav tm="0">
                                          <p:val>
                                            <p:strVal val="ppt_x"/>
                                          </p:val>
                                        </p:tav>
                                        <p:tav tm="100000">
                                          <p:val>
                                            <p:strVal val="1+ppt_w/2"/>
                                          </p:val>
                                        </p:tav>
                                      </p:tavLst>
                                    </p:anim>
                                    <p:anim calcmode="lin" valueType="num">
                                      <p:cBhvr additive="base">
                                        <p:cTn id="42" dur="2000"/>
                                        <p:tgtEl>
                                          <p:spTgt spid="6"/>
                                        </p:tgtEl>
                                        <p:attrNameLst>
                                          <p:attrName>ppt_y</p:attrName>
                                        </p:attrNameLst>
                                      </p:cBhvr>
                                      <p:tavLst>
                                        <p:tav tm="0">
                                          <p:val>
                                            <p:strVal val="ppt_y"/>
                                          </p:val>
                                        </p:tav>
                                        <p:tav tm="100000">
                                          <p:val>
                                            <p:strVal val="ppt_y"/>
                                          </p:val>
                                        </p:tav>
                                      </p:tavLst>
                                    </p:anim>
                                    <p:set>
                                      <p:cBhvr>
                                        <p:cTn id="43" dur="1" fill="hold">
                                          <p:stCondLst>
                                            <p:cond delay="1999"/>
                                          </p:stCondLst>
                                        </p:cTn>
                                        <p:tgtEl>
                                          <p:spTgt spid="6"/>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2000"/>
                                        <p:tgtEl>
                                          <p:spTgt spid="7"/>
                                        </p:tgtEl>
                                        <p:attrNameLst>
                                          <p:attrName>ppt_x</p:attrName>
                                        </p:attrNameLst>
                                      </p:cBhvr>
                                      <p:tavLst>
                                        <p:tav tm="0">
                                          <p:val>
                                            <p:strVal val="ppt_x"/>
                                          </p:val>
                                        </p:tav>
                                        <p:tav tm="100000">
                                          <p:val>
                                            <p:strVal val="1+ppt_w/2"/>
                                          </p:val>
                                        </p:tav>
                                      </p:tavLst>
                                    </p:anim>
                                    <p:anim calcmode="lin" valueType="num">
                                      <p:cBhvr additive="base">
                                        <p:cTn id="46" dur="2000"/>
                                        <p:tgtEl>
                                          <p:spTgt spid="7"/>
                                        </p:tgtEl>
                                        <p:attrNameLst>
                                          <p:attrName>ppt_y</p:attrName>
                                        </p:attrNameLst>
                                      </p:cBhvr>
                                      <p:tavLst>
                                        <p:tav tm="0">
                                          <p:val>
                                            <p:strVal val="ppt_y"/>
                                          </p:val>
                                        </p:tav>
                                        <p:tav tm="100000">
                                          <p:val>
                                            <p:strVal val="ppt_y"/>
                                          </p:val>
                                        </p:tav>
                                      </p:tavLst>
                                    </p:anim>
                                    <p:set>
                                      <p:cBhvr>
                                        <p:cTn id="47" dur="1" fill="hold">
                                          <p:stCondLst>
                                            <p:cond delay="1999"/>
                                          </p:stCondLst>
                                        </p:cTn>
                                        <p:tgtEl>
                                          <p:spTgt spid="7"/>
                                        </p:tgtEl>
                                        <p:attrNameLst>
                                          <p:attrName>style.visibility</p:attrName>
                                        </p:attrNameLst>
                                      </p:cBhvr>
                                      <p:to>
                                        <p:strVal val="hidden"/>
                                      </p:to>
                                    </p:set>
                                  </p:childTnLst>
                                </p:cTn>
                              </p:par>
                              <p:par>
                                <p:cTn id="48" presetID="8" presetClass="emph" presetSubtype="0" fill="hold" nodeType="withEffect">
                                  <p:stCondLst>
                                    <p:cond delay="0"/>
                                  </p:stCondLst>
                                  <p:childTnLst>
                                    <p:animRot by="21600000">
                                      <p:cBhvr>
                                        <p:cTn id="49" dur="2000" fill="hold"/>
                                        <p:tgtEl>
                                          <p:spTgt spid="3"/>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6"/>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7"/>
                                        </p:tgtEl>
                                        <p:attrNameLst>
                                          <p:attrName>r</p:attrName>
                                        </p:attrNameLst>
                                      </p:cBhvr>
                                    </p:animRot>
                                  </p:childTnLst>
                                </p:cTn>
                              </p:par>
                              <p:par>
                                <p:cTn id="56" presetID="17" presetClass="entr" presetSubtype="8"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2000" fill="hold"/>
                                        <p:tgtEl>
                                          <p:spTgt spid="2"/>
                                        </p:tgtEl>
                                        <p:attrNameLst>
                                          <p:attrName>ppt_x</p:attrName>
                                        </p:attrNameLst>
                                      </p:cBhvr>
                                      <p:tavLst>
                                        <p:tav tm="0">
                                          <p:val>
                                            <p:strVal val="#ppt_x-#ppt_w/2"/>
                                          </p:val>
                                        </p:tav>
                                        <p:tav tm="100000">
                                          <p:val>
                                            <p:strVal val="#ppt_x"/>
                                          </p:val>
                                        </p:tav>
                                      </p:tavLst>
                                    </p:anim>
                                    <p:anim calcmode="lin" valueType="num">
                                      <p:cBhvr>
                                        <p:cTn id="59" dur="2000" fill="hold"/>
                                        <p:tgtEl>
                                          <p:spTgt spid="2"/>
                                        </p:tgtEl>
                                        <p:attrNameLst>
                                          <p:attrName>ppt_y</p:attrName>
                                        </p:attrNameLst>
                                      </p:cBhvr>
                                      <p:tavLst>
                                        <p:tav tm="0">
                                          <p:val>
                                            <p:strVal val="#ppt_y"/>
                                          </p:val>
                                        </p:tav>
                                        <p:tav tm="100000">
                                          <p:val>
                                            <p:strVal val="#ppt_y"/>
                                          </p:val>
                                        </p:tav>
                                      </p:tavLst>
                                    </p:anim>
                                    <p:anim calcmode="lin" valueType="num">
                                      <p:cBhvr>
                                        <p:cTn id="60" dur="2000" fill="hold"/>
                                        <p:tgtEl>
                                          <p:spTgt spid="2"/>
                                        </p:tgtEl>
                                        <p:attrNameLst>
                                          <p:attrName>ppt_w</p:attrName>
                                        </p:attrNameLst>
                                      </p:cBhvr>
                                      <p:tavLst>
                                        <p:tav tm="0">
                                          <p:val>
                                            <p:fltVal val="0"/>
                                          </p:val>
                                        </p:tav>
                                        <p:tav tm="100000">
                                          <p:val>
                                            <p:strVal val="#ppt_w"/>
                                          </p:val>
                                        </p:tav>
                                      </p:tavLst>
                                    </p:anim>
                                    <p:anim calcmode="lin" valueType="num">
                                      <p:cBhvr>
                                        <p:cTn id="6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efirnoe_maslo_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21156367">
            <a:off x="2619292" y="112324"/>
            <a:ext cx="1874443" cy="1993266"/>
          </a:xfrm>
          <a:prstGeom prst="teardrop">
            <a:avLst/>
          </a:prstGeom>
          <a:blipFill>
            <a:blip r:embed="rId3">
              <a:duotone>
                <a:schemeClr val="accent4">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714689">
            <a:off x="4306724" y="166790"/>
            <a:ext cx="2017341" cy="1952409"/>
          </a:xfrm>
          <a:prstGeom prst="teardrop">
            <a:avLst/>
          </a:prstGeom>
          <a:blipFill>
            <a:blip r:embed="rId3">
              <a:duotone>
                <a:schemeClr val="accent4">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156367">
            <a:off x="2262104" y="826679"/>
            <a:ext cx="1874443" cy="1993266"/>
          </a:xfrm>
          <a:prstGeom prst="teardrop">
            <a:avLst/>
          </a:prstGeom>
          <a:blipFill>
            <a:blip r:embed="rId3">
              <a:duotone>
                <a:schemeClr val="accent4">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714689">
            <a:off x="4735352" y="952583"/>
            <a:ext cx="2017341" cy="1952409"/>
          </a:xfrm>
          <a:prstGeom prst="teardrop">
            <a:avLst/>
          </a:prstGeom>
          <a:blipFill>
            <a:blip r:embed="rId3">
              <a:duotone>
                <a:schemeClr val="accent4">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156367">
            <a:off x="1904913" y="1541060"/>
            <a:ext cx="1874443" cy="1993266"/>
          </a:xfrm>
          <a:prstGeom prst="teardrop">
            <a:avLst/>
          </a:prstGeom>
          <a:blipFill>
            <a:blip r:embed="rId3">
              <a:duotone>
                <a:schemeClr val="accent4">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714689">
            <a:off x="5092542" y="1595526"/>
            <a:ext cx="2017341" cy="1952409"/>
          </a:xfrm>
          <a:prstGeom prst="teardrop">
            <a:avLst/>
          </a:prstGeom>
          <a:blipFill>
            <a:blip r:embed="rId3">
              <a:duotone>
                <a:schemeClr val="accent4">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156367">
            <a:off x="1476284" y="2326877"/>
            <a:ext cx="1874443" cy="1993266"/>
          </a:xfrm>
          <a:prstGeom prst="teardrop">
            <a:avLst/>
          </a:prstGeom>
          <a:blipFill>
            <a:blip r:embed="rId3">
              <a:duotone>
                <a:schemeClr val="accent4">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714689">
            <a:off x="5592608" y="2381344"/>
            <a:ext cx="2017341" cy="1952409"/>
          </a:xfrm>
          <a:prstGeom prst="teardrop">
            <a:avLst/>
          </a:prstGeom>
          <a:blipFill>
            <a:blip r:embed="rId3">
              <a:duotone>
                <a:schemeClr val="accent4">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156367">
            <a:off x="1119095" y="2969820"/>
            <a:ext cx="1874443" cy="1993266"/>
          </a:xfrm>
          <a:prstGeom prst="teardrop">
            <a:avLst/>
          </a:prstGeom>
          <a:blipFill>
            <a:blip r:embed="rId3">
              <a:duotone>
                <a:schemeClr val="accent4">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714689">
            <a:off x="6021235" y="3095724"/>
            <a:ext cx="2017341" cy="1952409"/>
          </a:xfrm>
          <a:prstGeom prst="teardrop">
            <a:avLst/>
          </a:prstGeom>
          <a:blipFill>
            <a:blip r:embed="rId3">
              <a:duotone>
                <a:schemeClr val="accent4">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156367">
            <a:off x="619028" y="3827076"/>
            <a:ext cx="1874443" cy="1993266"/>
          </a:xfrm>
          <a:prstGeom prst="teardrop">
            <a:avLst/>
          </a:prstGeom>
          <a:blipFill>
            <a:blip r:embed="rId3">
              <a:duotone>
                <a:schemeClr val="accent4">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714689">
            <a:off x="6542993" y="3881542"/>
            <a:ext cx="2017341" cy="1952409"/>
          </a:xfrm>
          <a:prstGeom prst="teardrop">
            <a:avLst/>
          </a:prstGeom>
          <a:blipFill>
            <a:blip r:embed="rId3">
              <a:duotone>
                <a:schemeClr val="accent4">
                  <a:shade val="45000"/>
                  <a:satMod val="135000"/>
                </a:schemeClr>
                <a:prstClr val="white"/>
              </a:duotone>
              <a:lum contrast="40000"/>
            </a:blip>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1+#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1+#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12"/>
                                        </p:tgtEl>
                                        <p:attrNameLst>
                                          <p:attrName>ppt_x</p:attrName>
                                        </p:attrNameLst>
                                      </p:cBhvr>
                                      <p:tavLst>
                                        <p:tav tm="0">
                                          <p:val>
                                            <p:strVal val="ppt_x"/>
                                          </p:val>
                                        </p:tav>
                                        <p:tav tm="100000">
                                          <p:val>
                                            <p:strVal val="1+ppt_w/2"/>
                                          </p:val>
                                        </p:tav>
                                      </p:tavLst>
                                    </p:anim>
                                    <p:anim calcmode="lin" valueType="num">
                                      <p:cBhvr additive="base">
                                        <p:cTn id="74" dur="2000"/>
                                        <p:tgtEl>
                                          <p:spTgt spid="12"/>
                                        </p:tgtEl>
                                        <p:attrNameLst>
                                          <p:attrName>ppt_y</p:attrName>
                                        </p:attrNameLst>
                                      </p:cBhvr>
                                      <p:tavLst>
                                        <p:tav tm="0">
                                          <p:val>
                                            <p:strVal val="ppt_y"/>
                                          </p:val>
                                        </p:tav>
                                        <p:tav tm="100000">
                                          <p:val>
                                            <p:strVal val="ppt_y"/>
                                          </p:val>
                                        </p:tav>
                                      </p:tavLst>
                                    </p:anim>
                                    <p:set>
                                      <p:cBhvr>
                                        <p:cTn id="75" dur="1" fill="hold">
                                          <p:stCondLst>
                                            <p:cond delay="1999"/>
                                          </p:stCondLst>
                                        </p:cTn>
                                        <p:tgtEl>
                                          <p:spTgt spid="12"/>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14"/>
                                        </p:tgtEl>
                                        <p:attrNameLst>
                                          <p:attrName>ppt_x</p:attrName>
                                        </p:attrNameLst>
                                      </p:cBhvr>
                                      <p:tavLst>
                                        <p:tav tm="0">
                                          <p:val>
                                            <p:strVal val="ppt_x"/>
                                          </p:val>
                                        </p:tav>
                                        <p:tav tm="100000">
                                          <p:val>
                                            <p:strVal val="1+ppt_w/2"/>
                                          </p:val>
                                        </p:tav>
                                      </p:tavLst>
                                    </p:anim>
                                    <p:anim calcmode="lin" valueType="num">
                                      <p:cBhvr additive="base">
                                        <p:cTn id="78" dur="2000"/>
                                        <p:tgtEl>
                                          <p:spTgt spid="14"/>
                                        </p:tgtEl>
                                        <p:attrNameLst>
                                          <p:attrName>ppt_y</p:attrName>
                                        </p:attrNameLst>
                                      </p:cBhvr>
                                      <p:tavLst>
                                        <p:tav tm="0">
                                          <p:val>
                                            <p:strVal val="ppt_y"/>
                                          </p:val>
                                        </p:tav>
                                        <p:tav tm="100000">
                                          <p:val>
                                            <p:strVal val="ppt_y"/>
                                          </p:val>
                                        </p:tav>
                                      </p:tavLst>
                                    </p:anim>
                                    <p:set>
                                      <p:cBhvr>
                                        <p:cTn id="79" dur="1" fill="hold">
                                          <p:stCondLst>
                                            <p:cond delay="1999"/>
                                          </p:stCondLst>
                                        </p:cTn>
                                        <p:tgtEl>
                                          <p:spTgt spid="14"/>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ppt_y"/>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0-ppt_w/2"/>
                                          </p:val>
                                        </p:tav>
                                      </p:tavLst>
                                    </p:anim>
                                    <p:anim calcmode="lin" valueType="num">
                                      <p:cBhvr additive="base">
                                        <p:cTn id="98" dur="2000"/>
                                        <p:tgtEl>
                                          <p:spTgt spid="13"/>
                                        </p:tgtEl>
                                        <p:attrNameLst>
                                          <p:attrName>ppt_y</p:attrName>
                                        </p:attrNameLst>
                                      </p:cBhvr>
                                      <p:tavLst>
                                        <p:tav tm="0">
                                          <p:val>
                                            <p:strVal val="ppt_y"/>
                                          </p:val>
                                        </p:tav>
                                        <p:tav tm="100000">
                                          <p:val>
                                            <p:strVal val="ppt_y"/>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0-ppt_w/2"/>
                                          </p:val>
                                        </p:tav>
                                      </p:tavLst>
                                    </p:anim>
                                    <p:anim calcmode="lin" valueType="num">
                                      <p:cBhvr additive="base">
                                        <p:cTn id="102" dur="2000"/>
                                        <p:tgtEl>
                                          <p:spTgt spid="15"/>
                                        </p:tgtEl>
                                        <p:attrNameLst>
                                          <p:attrName>ppt_y</p:attrName>
                                        </p:attrNameLst>
                                      </p:cBhvr>
                                      <p:tavLst>
                                        <p:tav tm="0">
                                          <p:val>
                                            <p:strVal val="ppt_y"/>
                                          </p:val>
                                        </p:tav>
                                        <p:tav tm="100000">
                                          <p:val>
                                            <p:strVal val="ppt_y"/>
                                          </p:val>
                                        </p:tav>
                                      </p:tavLst>
                                    </p:anim>
                                    <p:set>
                                      <p:cBhvr>
                                        <p:cTn id="103" dur="1" fill="hold">
                                          <p:stCondLst>
                                            <p:cond delay="1999"/>
                                          </p:stCondLst>
                                        </p:cTn>
                                        <p:tgtEl>
                                          <p:spTgt spid="15"/>
                                        </p:tgtEl>
                                        <p:attrNameLst>
                                          <p:attrName>style.visibility</p:attrName>
                                        </p:attrNameLst>
                                      </p:cBhvr>
                                      <p:to>
                                        <p:strVal val="hidden"/>
                                      </p:to>
                                    </p:se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2" animBg="1"/>
      <p:bldP spid="5" grpId="0" animBg="1"/>
      <p:bldP spid="5" grpId="2" animBg="1"/>
      <p:bldP spid="6" grpId="0" animBg="1"/>
      <p:bldP spid="6" grpId="2" animBg="1"/>
      <p:bldP spid="7" grpId="0" animBg="1"/>
      <p:bldP spid="7" grpId="2" animBg="1"/>
      <p:bldP spid="8" grpId="0" animBg="1"/>
      <p:bldP spid="8" grpId="2" animBg="1"/>
      <p:bldP spid="9" grpId="0" animBg="1"/>
      <p:bldP spid="9" grpId="2" animBg="1"/>
      <p:bldP spid="10" grpId="0" animBg="1"/>
      <p:bldP spid="10" grpId="2" animBg="1"/>
      <p:bldP spid="11" grpId="0" animBg="1"/>
      <p:bldP spid="11" grpId="2" animBg="1"/>
      <p:bldP spid="12" grpId="0" animBg="1"/>
      <p:bldP spid="12" grpId="2" animBg="1"/>
      <p:bldP spid="13" grpId="0" animBg="1"/>
      <p:bldP spid="13" grpId="2" animBg="1"/>
      <p:bldP spid="14" grpId="0" animBg="1"/>
      <p:bldP spid="14" grpId="2" animBg="1"/>
      <p:bldP spid="15" grpId="0" animBg="1"/>
      <p:bldP spid="15" grpId="2"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3000">
              <a:srgbClr val="D4DEFF"/>
            </a:gs>
            <a:gs pos="83000">
              <a:srgbClr val="D4DEFF"/>
            </a:gs>
            <a:gs pos="100000">
              <a:srgbClr val="96AB94"/>
            </a:gs>
          </a:gsLst>
          <a:lin ang="16200000" scaled="1"/>
        </a:gradFill>
        <a:effectLst/>
      </p:bgPr>
    </p:bg>
    <p:spTree>
      <p:nvGrpSpPr>
        <p:cNvPr id="1" name=""/>
        <p:cNvGrpSpPr/>
        <p:nvPr/>
      </p:nvGrpSpPr>
      <p:grpSpPr>
        <a:xfrm>
          <a:off x="0" y="0"/>
          <a:ext cx="0" cy="0"/>
          <a:chOff x="0" y="0"/>
          <a:chExt cx="0" cy="0"/>
        </a:xfrm>
      </p:grpSpPr>
      <p:pic>
        <p:nvPicPr>
          <p:cNvPr id="2" name="1 Imagen" descr="0_44cf0_149d7b91_XXXL.png"/>
          <p:cNvPicPr>
            <a:picLocks noChangeAspect="1"/>
          </p:cNvPicPr>
          <p:nvPr/>
        </p:nvPicPr>
        <p:blipFill>
          <a:blip r:embed="rId2"/>
          <a:stretch>
            <a:fillRect/>
          </a:stretch>
        </p:blipFill>
        <p:spPr>
          <a:xfrm>
            <a:off x="1142976" y="0"/>
            <a:ext cx="7390397" cy="5143500"/>
          </a:xfrm>
          <a:prstGeom prst="rect">
            <a:avLst/>
          </a:prstGeom>
        </p:spPr>
      </p:pic>
      <p:sp>
        <p:nvSpPr>
          <p:cNvPr id="3" name="2 Rectángulo"/>
          <p:cNvSpPr/>
          <p:nvPr/>
        </p:nvSpPr>
        <p:spPr>
          <a:xfrm>
            <a:off x="2428860" y="1571618"/>
            <a:ext cx="4572000" cy="1569660"/>
          </a:xfrm>
          <a:prstGeom prst="rect">
            <a:avLst/>
          </a:prstGeom>
        </p:spPr>
        <p:txBody>
          <a:bodyPr>
            <a:spAutoFit/>
          </a:bodyPr>
          <a:lstStyle/>
          <a:p>
            <a:pPr algn="ctr"/>
            <a:r>
              <a:rPr lang="es-PE" sz="1600" dirty="0" smtClean="0">
                <a:latin typeface="Arial Narrow" pitchFamily="34" charset="0"/>
              </a:rPr>
              <a:t>Si bien la </a:t>
            </a:r>
            <a:r>
              <a:rPr lang="es-PE" sz="1600" dirty="0" err="1" smtClean="0">
                <a:latin typeface="Arial Narrow" pitchFamily="34" charset="0"/>
              </a:rPr>
              <a:t>aromaterapia</a:t>
            </a:r>
            <a:r>
              <a:rPr lang="es-PE" sz="1600" dirty="0" smtClean="0">
                <a:latin typeface="Arial Narrow" pitchFamily="34" charset="0"/>
              </a:rPr>
              <a:t> “se ha puesto de moda” en Occidente desde hace algún tiempo, lo cierto es que no es una práctica para nada nueva en Oriente. Es que se utilizaba ya en el año 4500 A.C en China. También se dice que los antiguos egipcios usaban aceites esenciales para embalsamar y con fines terapéuticos. </a:t>
            </a:r>
            <a:endParaRPr lang="es-PE" sz="1600" dirty="0">
              <a:latin typeface="Arial Narrow" pitchFamily="34" charset="0"/>
            </a:endParaRPr>
          </a:p>
        </p:txBody>
      </p:sp>
      <p:sp>
        <p:nvSpPr>
          <p:cNvPr id="4" name="3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4C3100"/>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Beneficios-de-los-banos-con-aceites-esenciales-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mbinar"/>
          <p:cNvSpPr/>
          <p:nvPr/>
        </p:nvSpPr>
        <p:spPr>
          <a:xfrm>
            <a:off x="3214678" y="2714626"/>
            <a:ext cx="2714644" cy="1285884"/>
          </a:xfrm>
          <a:prstGeom prst="flowChartMerge">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xtracto"/>
          <p:cNvSpPr/>
          <p:nvPr/>
        </p:nvSpPr>
        <p:spPr>
          <a:xfrm>
            <a:off x="3286116" y="1357304"/>
            <a:ext cx="2643206" cy="1285884"/>
          </a:xfrm>
          <a:prstGeom prst="flowChartExtract">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a:off x="3286116" y="1071552"/>
            <a:ext cx="2643206" cy="1285884"/>
          </a:xfrm>
          <a:prstGeom prst="flowChartExtract">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3286116" y="3000378"/>
            <a:ext cx="2643206" cy="1285884"/>
          </a:xfrm>
          <a:prstGeom prst="flowChartMerge">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3286116" y="785800"/>
            <a:ext cx="2643206" cy="1285884"/>
          </a:xfrm>
          <a:prstGeom prst="flowChartExtract">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3214678" y="3286130"/>
            <a:ext cx="2643206" cy="1285884"/>
          </a:xfrm>
          <a:prstGeom prst="flowChartMerge">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3214678" y="3571882"/>
            <a:ext cx="2643206" cy="1285884"/>
          </a:xfrm>
          <a:prstGeom prst="flowChartMerge">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a:off x="3286116" y="500048"/>
            <a:ext cx="2643206" cy="1285884"/>
          </a:xfrm>
          <a:prstGeom prst="flowChartExtract">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3214678" y="3857634"/>
            <a:ext cx="2643206" cy="1285884"/>
          </a:xfrm>
          <a:prstGeom prst="flowChartMerge">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a:off x="3286116" y="214296"/>
            <a:ext cx="2643206" cy="1285884"/>
          </a:xfrm>
          <a:prstGeom prst="flowChartExtract">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3214678" y="4143386"/>
            <a:ext cx="2643206" cy="1285884"/>
          </a:xfrm>
          <a:prstGeom prst="flowChartMerge">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a:off x="3286116" y="-71456"/>
            <a:ext cx="2643206" cy="1285884"/>
          </a:xfrm>
          <a:prstGeom prst="flowChartExtract">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a:off x="3214678" y="4429138"/>
            <a:ext cx="2643206" cy="1285884"/>
          </a:xfrm>
          <a:prstGeom prst="flowChartMerge">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a:off x="3214678" y="4786304"/>
            <a:ext cx="2643206" cy="1285884"/>
          </a:xfrm>
          <a:prstGeom prst="flowChartMerge">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a:off x="3286116" y="-428646"/>
            <a:ext cx="2643206" cy="1285884"/>
          </a:xfrm>
          <a:prstGeom prst="flowChartExtract">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a:off x="3286116" y="-785812"/>
            <a:ext cx="2643206" cy="1285884"/>
          </a:xfrm>
          <a:prstGeom prst="flowChartExtract">
            <a:avLst/>
          </a:prstGeom>
          <a:gradFill flip="none" rotWithShape="1">
            <a:gsLst>
              <a:gs pos="78000">
                <a:srgbClr val="4C3100"/>
              </a:gs>
              <a:gs pos="30000">
                <a:srgbClr val="D49E6C"/>
              </a:gs>
              <a:gs pos="70000">
                <a:srgbClr val="A65528"/>
              </a:gs>
              <a:gs pos="100000">
                <a:srgbClr val="663012"/>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14412" y="-857274"/>
            <a:ext cx="10429948" cy="7072362"/>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ppt_x"/>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2000" fill="hold"/>
                                        <p:tgtEl>
                                          <p:spTgt spid="3"/>
                                        </p:tgtEl>
                                        <p:attrNameLst>
                                          <p:attrName>ppt_x</p:attrName>
                                        </p:attrNameLst>
                                      </p:cBhvr>
                                      <p:tavLst>
                                        <p:tav tm="0">
                                          <p:val>
                                            <p:strVal val="#ppt_x"/>
                                          </p:val>
                                        </p:tav>
                                        <p:tav tm="100000">
                                          <p:val>
                                            <p:strVal val="#ppt_x"/>
                                          </p:val>
                                        </p:tav>
                                      </p:tavLst>
                                    </p:anim>
                                    <p:anim calcmode="lin" valueType="num">
                                      <p:cBhvr additive="base">
                                        <p:cTn id="42" dur="2000" fill="hold"/>
                                        <p:tgtEl>
                                          <p:spTgt spid="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ppt_x"/>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ppt_x"/>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ppt_x"/>
                                          </p:val>
                                        </p:tav>
                                        <p:tav tm="100000">
                                          <p:val>
                                            <p:strVal val="#ppt_x"/>
                                          </p:val>
                                        </p:tav>
                                      </p:tavLst>
                                    </p:anim>
                                    <p:anim calcmode="lin" valueType="num">
                                      <p:cBhvr additive="base">
                                        <p:cTn id="54" dur="2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ppt_x"/>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ppt_x"/>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ppt_x"/>
                                          </p:val>
                                        </p:tav>
                                        <p:tav tm="100000">
                                          <p:val>
                                            <p:strVal val="#ppt_x"/>
                                          </p:val>
                                        </p:tav>
                                      </p:tavLst>
                                    </p:anim>
                                    <p:anim calcmode="lin" valueType="num">
                                      <p:cBhvr additive="base">
                                        <p:cTn id="66" dur="2000" fill="hold"/>
                                        <p:tgtEl>
                                          <p:spTgt spid="15"/>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ppt_x"/>
                                          </p:val>
                                        </p:tav>
                                        <p:tav tm="100000">
                                          <p:val>
                                            <p:strVal val="#ppt_x"/>
                                          </p:val>
                                        </p:tav>
                                      </p:tavLst>
                                    </p:anim>
                                    <p:anim calcmode="lin" valueType="num">
                                      <p:cBhvr additive="base">
                                        <p:cTn id="70" dur="2000" fill="hold"/>
                                        <p:tgtEl>
                                          <p:spTgt spid="16"/>
                                        </p:tgtEl>
                                        <p:attrNameLst>
                                          <p:attrName>ppt_y</p:attrName>
                                        </p:attrNameLst>
                                      </p:cBhvr>
                                      <p:tavLst>
                                        <p:tav tm="0">
                                          <p:val>
                                            <p:strVal val="0-#ppt_h/2"/>
                                          </p:val>
                                        </p:tav>
                                        <p:tav tm="100000">
                                          <p:val>
                                            <p:strVal val="#ppt_y"/>
                                          </p:val>
                                        </p:tav>
                                      </p:tavLst>
                                    </p:anim>
                                  </p:childTnLst>
                                </p:cTn>
                              </p:par>
                              <p:par>
                                <p:cTn id="71" presetID="8" presetClass="entr" presetSubtype="32" fill="hold" grpId="1"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diamond(out)">
                                      <p:cBhvr>
                                        <p:cTn id="73" dur="2000"/>
                                        <p:tgtEl>
                                          <p:spTgt spid="3"/>
                                        </p:tgtEl>
                                      </p:cBhvr>
                                    </p:animEffect>
                                  </p:childTnLst>
                                </p:cTn>
                              </p:par>
                              <p:par>
                                <p:cTn id="74" presetID="8" presetClass="entr" presetSubtype="32" fill="hold" grpId="1"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diamond(out)">
                                      <p:cBhvr>
                                        <p:cTn id="76" dur="2000"/>
                                        <p:tgtEl>
                                          <p:spTgt spid="4"/>
                                        </p:tgtEl>
                                      </p:cBhvr>
                                    </p:animEffect>
                                  </p:childTnLst>
                                </p:cTn>
                              </p:par>
                              <p:par>
                                <p:cTn id="77" presetID="8" presetClass="entr" presetSubtype="32" fill="hold" grpId="1"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diamond(out)">
                                      <p:cBhvr>
                                        <p:cTn id="79" dur="2000"/>
                                        <p:tgtEl>
                                          <p:spTgt spid="5"/>
                                        </p:tgtEl>
                                      </p:cBhvr>
                                    </p:animEffect>
                                  </p:childTnLst>
                                </p:cTn>
                              </p:par>
                              <p:par>
                                <p:cTn id="80" presetID="8" presetClass="entr" presetSubtype="32"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diamond(out)">
                                      <p:cBhvr>
                                        <p:cTn id="82" dur="2000"/>
                                        <p:tgtEl>
                                          <p:spTgt spid="6"/>
                                        </p:tgtEl>
                                      </p:cBhvr>
                                    </p:animEffect>
                                  </p:childTnLst>
                                </p:cTn>
                              </p:par>
                              <p:par>
                                <p:cTn id="83" presetID="8" presetClass="entr" presetSubtype="32"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diamond(out)">
                                      <p:cBhvr>
                                        <p:cTn id="85" dur="2000"/>
                                        <p:tgtEl>
                                          <p:spTgt spid="7"/>
                                        </p:tgtEl>
                                      </p:cBhvr>
                                    </p:animEffect>
                                  </p:childTnLst>
                                </p:cTn>
                              </p:par>
                              <p:par>
                                <p:cTn id="86" presetID="8" presetClass="entr" presetSubtype="32" fill="hold" grpId="1"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diamond(out)">
                                      <p:cBhvr>
                                        <p:cTn id="88" dur="2000"/>
                                        <p:tgtEl>
                                          <p:spTgt spid="8"/>
                                        </p:tgtEl>
                                      </p:cBhvr>
                                    </p:animEffect>
                                  </p:childTnLst>
                                </p:cTn>
                              </p:par>
                              <p:par>
                                <p:cTn id="89" presetID="8" presetClass="entr" presetSubtype="32" fill="hold" grpId="1"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diamond(out)">
                                      <p:cBhvr>
                                        <p:cTn id="91" dur="2000"/>
                                        <p:tgtEl>
                                          <p:spTgt spid="9"/>
                                        </p:tgtEl>
                                      </p:cBhvr>
                                    </p:animEffect>
                                  </p:childTnLst>
                                </p:cTn>
                              </p:par>
                              <p:par>
                                <p:cTn id="92" presetID="8" presetClass="entr" presetSubtype="32"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diamond(out)">
                                      <p:cBhvr>
                                        <p:cTn id="94" dur="2000"/>
                                        <p:tgtEl>
                                          <p:spTgt spid="10"/>
                                        </p:tgtEl>
                                      </p:cBhvr>
                                    </p:animEffect>
                                  </p:childTnLst>
                                </p:cTn>
                              </p:par>
                              <p:par>
                                <p:cTn id="95" presetID="8" presetClass="entr" presetSubtype="32"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diamond(out)">
                                      <p:cBhvr>
                                        <p:cTn id="97" dur="2000"/>
                                        <p:tgtEl>
                                          <p:spTgt spid="11"/>
                                        </p:tgtEl>
                                      </p:cBhvr>
                                    </p:animEffect>
                                  </p:childTnLst>
                                </p:cTn>
                              </p:par>
                              <p:par>
                                <p:cTn id="98" presetID="8" presetClass="entr" presetSubtype="32" fill="hold" grpId="1"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diamond(out)">
                                      <p:cBhvr>
                                        <p:cTn id="100" dur="2000"/>
                                        <p:tgtEl>
                                          <p:spTgt spid="12"/>
                                        </p:tgtEl>
                                      </p:cBhvr>
                                    </p:animEffect>
                                  </p:childTnLst>
                                </p:cTn>
                              </p:par>
                              <p:par>
                                <p:cTn id="101" presetID="8" presetClass="entr" presetSubtype="32" fill="hold" grpId="1"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diamond(out)">
                                      <p:cBhvr>
                                        <p:cTn id="103" dur="2000"/>
                                        <p:tgtEl>
                                          <p:spTgt spid="13"/>
                                        </p:tgtEl>
                                      </p:cBhvr>
                                    </p:animEffect>
                                  </p:childTnLst>
                                </p:cTn>
                              </p:par>
                              <p:par>
                                <p:cTn id="104" presetID="8" presetClass="entr" presetSubtype="32"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diamond(out)">
                                      <p:cBhvr>
                                        <p:cTn id="106" dur="2000"/>
                                        <p:tgtEl>
                                          <p:spTgt spid="14"/>
                                        </p:tgtEl>
                                      </p:cBhvr>
                                    </p:animEffect>
                                  </p:childTnLst>
                                </p:cTn>
                              </p:par>
                              <p:par>
                                <p:cTn id="107" presetID="8" presetClass="entr" presetSubtype="32" fill="hold" grpId="1"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diamond(out)">
                                      <p:cBhvr>
                                        <p:cTn id="109" dur="2000"/>
                                        <p:tgtEl>
                                          <p:spTgt spid="15"/>
                                        </p:tgtEl>
                                      </p:cBhvr>
                                    </p:animEffect>
                                  </p:childTnLst>
                                </p:cTn>
                              </p:par>
                              <p:par>
                                <p:cTn id="110" presetID="8" presetClass="entr" presetSubtype="3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diamond(out)">
                                      <p:cBhvr>
                                        <p:cTn id="112" dur="2000"/>
                                        <p:tgtEl>
                                          <p:spTgt spid="16"/>
                                        </p:tgtEl>
                                      </p:cBhvr>
                                    </p:animEffect>
                                  </p:childTnLst>
                                </p:cTn>
                              </p:par>
                              <p:par>
                                <p:cTn id="113" presetID="8" presetClass="entr" presetSubtype="32" fill="hold" grpId="1"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diamond(out)">
                                      <p:cBhvr>
                                        <p:cTn id="115" dur="2000"/>
                                        <p:tgtEl>
                                          <p:spTgt spid="17"/>
                                        </p:tgtEl>
                                      </p:cBhvr>
                                    </p:animEffect>
                                  </p:childTnLst>
                                </p:cTn>
                              </p:par>
                              <p:par>
                                <p:cTn id="116" presetID="8" presetClass="entr" presetSubtype="32"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diamond(out)">
                                      <p:cBhvr>
                                        <p:cTn id="118" dur="2000"/>
                                        <p:tgtEl>
                                          <p:spTgt spid="18"/>
                                        </p:tgtEl>
                                      </p:cBhvr>
                                    </p:animEffect>
                                  </p:childTnLst>
                                </p:cTn>
                              </p:par>
                            </p:childTnLst>
                          </p:cTn>
                        </p:par>
                        <p:par>
                          <p:cTn id="119" fill="hold">
                            <p:stCondLst>
                              <p:cond delay="2000"/>
                            </p:stCondLst>
                            <p:childTnLst>
                              <p:par>
                                <p:cTn id="120" presetID="2" presetClass="exit" presetSubtype="4" fill="hold" grpId="2" nodeType="after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ppt_x"/>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ppt_x"/>
                                          </p:val>
                                        </p:tav>
                                      </p:tavLst>
                                    </p:anim>
                                    <p:anim calcmode="lin" valueType="num">
                                      <p:cBhvr additive="base">
                                        <p:cTn id="126" dur="2000"/>
                                        <p:tgtEl>
                                          <p:spTgt spid="5"/>
                                        </p:tgtEl>
                                        <p:attrNameLst>
                                          <p:attrName>ppt_y</p:attrName>
                                        </p:attrNameLst>
                                      </p:cBhvr>
                                      <p:tavLst>
                                        <p:tav tm="0">
                                          <p:val>
                                            <p:strVal val="ppt_y"/>
                                          </p:val>
                                        </p:tav>
                                        <p:tav tm="100000">
                                          <p:val>
                                            <p:strVal val="1+ppt_h/2"/>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ppt_x"/>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ppt_x"/>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1+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ppt_x"/>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ppt_x"/>
                                          </p:val>
                                        </p:tav>
                                      </p:tavLst>
                                    </p:anim>
                                    <p:anim calcmode="lin" valueType="num">
                                      <p:cBhvr additive="base">
                                        <p:cTn id="150" dur="2000"/>
                                        <p:tgtEl>
                                          <p:spTgt spid="18"/>
                                        </p:tgtEl>
                                        <p:attrNameLst>
                                          <p:attrName>ppt_y</p:attrName>
                                        </p:attrNameLst>
                                      </p:cBhvr>
                                      <p:tavLst>
                                        <p:tav tm="0">
                                          <p:val>
                                            <p:strVal val="ppt_y"/>
                                          </p:val>
                                        </p:tav>
                                        <p:tav tm="100000">
                                          <p:val>
                                            <p:strVal val="1+ppt_h/2"/>
                                          </p:val>
                                        </p:tav>
                                      </p:tavLst>
                                    </p:anim>
                                    <p:set>
                                      <p:cBhvr>
                                        <p:cTn id="151" dur="1" fill="hold">
                                          <p:stCondLst>
                                            <p:cond delay="1999"/>
                                          </p:stCondLst>
                                        </p:cTn>
                                        <p:tgtEl>
                                          <p:spTgt spid="18"/>
                                        </p:tgtEl>
                                        <p:attrNameLst>
                                          <p:attrName>style.visibility</p:attrName>
                                        </p:attrNameLst>
                                      </p:cBhvr>
                                      <p:to>
                                        <p:strVal val="hidden"/>
                                      </p:to>
                                    </p:set>
                                  </p:childTnLst>
                                </p:cTn>
                              </p:par>
                              <p:par>
                                <p:cTn id="152" presetID="2" presetClass="exit" presetSubtype="1" fill="hold" grpId="2" nodeType="with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ppt_x"/>
                                          </p:val>
                                        </p:tav>
                                      </p:tavLst>
                                    </p:anim>
                                    <p:anim calcmode="lin" valueType="num">
                                      <p:cBhvr additive="base">
                                        <p:cTn id="154" dur="2000"/>
                                        <p:tgtEl>
                                          <p:spTgt spid="3"/>
                                        </p:tgtEl>
                                        <p:attrNameLst>
                                          <p:attrName>ppt_y</p:attrName>
                                        </p:attrNameLst>
                                      </p:cBhvr>
                                      <p:tavLst>
                                        <p:tav tm="0">
                                          <p:val>
                                            <p:strVal val="ppt_y"/>
                                          </p:val>
                                        </p:tav>
                                        <p:tav tm="100000">
                                          <p:val>
                                            <p:strVal val="0-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1" fill="hold" grpId="2"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ppt_x"/>
                                          </p:val>
                                        </p:tav>
                                      </p:tavLst>
                                    </p:anim>
                                    <p:anim calcmode="lin" valueType="num">
                                      <p:cBhvr additive="base">
                                        <p:cTn id="158" dur="2000"/>
                                        <p:tgtEl>
                                          <p:spTgt spid="6"/>
                                        </p:tgtEl>
                                        <p:attrNameLst>
                                          <p:attrName>ppt_y</p:attrName>
                                        </p:attrNameLst>
                                      </p:cBhvr>
                                      <p:tavLst>
                                        <p:tav tm="0">
                                          <p:val>
                                            <p:strVal val="ppt_y"/>
                                          </p:val>
                                        </p:tav>
                                        <p:tav tm="100000">
                                          <p:val>
                                            <p:strVal val="0-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 fill="hold" grpId="2"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ppt_x"/>
                                          </p:val>
                                        </p:tav>
                                      </p:tavLst>
                                    </p:anim>
                                    <p:anim calcmode="lin" valueType="num">
                                      <p:cBhvr additive="base">
                                        <p:cTn id="162" dur="2000"/>
                                        <p:tgtEl>
                                          <p:spTgt spid="8"/>
                                        </p:tgtEl>
                                        <p:attrNameLst>
                                          <p:attrName>ppt_y</p:attrName>
                                        </p:attrNameLst>
                                      </p:cBhvr>
                                      <p:tavLst>
                                        <p:tav tm="0">
                                          <p:val>
                                            <p:strVal val="ppt_y"/>
                                          </p:val>
                                        </p:tav>
                                        <p:tav tm="100000">
                                          <p:val>
                                            <p:strVal val="0-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 fill="hold" grpId="2"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ppt_x"/>
                                          </p:val>
                                        </p:tav>
                                      </p:tavLst>
                                    </p:anim>
                                    <p:anim calcmode="lin" valueType="num">
                                      <p:cBhvr additive="base">
                                        <p:cTn id="166" dur="2000"/>
                                        <p:tgtEl>
                                          <p:spTgt spid="9"/>
                                        </p:tgtEl>
                                        <p:attrNameLst>
                                          <p:attrName>ppt_y</p:attrName>
                                        </p:attrNameLst>
                                      </p:cBhvr>
                                      <p:tavLst>
                                        <p:tav tm="0">
                                          <p:val>
                                            <p:strVal val="ppt_y"/>
                                          </p:val>
                                        </p:tav>
                                        <p:tav tm="100000">
                                          <p:val>
                                            <p:strVal val="0-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ppt_x"/>
                                          </p:val>
                                        </p:tav>
                                      </p:tavLst>
                                    </p:anim>
                                    <p:anim calcmode="lin" valueType="num">
                                      <p:cBhvr additive="base">
                                        <p:cTn id="170" dur="2000"/>
                                        <p:tgtEl>
                                          <p:spTgt spid="11"/>
                                        </p:tgtEl>
                                        <p:attrNameLst>
                                          <p:attrName>ppt_y</p:attrName>
                                        </p:attrNameLst>
                                      </p:cBhvr>
                                      <p:tavLst>
                                        <p:tav tm="0">
                                          <p:val>
                                            <p:strVal val="ppt_y"/>
                                          </p:val>
                                        </p:tav>
                                        <p:tav tm="100000">
                                          <p:val>
                                            <p:strVal val="0-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ppt_x"/>
                                          </p:val>
                                        </p:tav>
                                      </p:tavLst>
                                    </p:anim>
                                    <p:anim calcmode="lin" valueType="num">
                                      <p:cBhvr additive="base">
                                        <p:cTn id="174" dur="2000"/>
                                        <p:tgtEl>
                                          <p:spTgt spid="13"/>
                                        </p:tgtEl>
                                        <p:attrNameLst>
                                          <p:attrName>ppt_y</p:attrName>
                                        </p:attrNameLst>
                                      </p:cBhvr>
                                      <p:tavLst>
                                        <p:tav tm="0">
                                          <p:val>
                                            <p:strVal val="ppt_y"/>
                                          </p:val>
                                        </p:tav>
                                        <p:tav tm="100000">
                                          <p:val>
                                            <p:strVal val="0-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ppt_x"/>
                                          </p:val>
                                        </p:tav>
                                      </p:tavLst>
                                    </p:anim>
                                    <p:anim calcmode="lin" valueType="num">
                                      <p:cBhvr additive="base">
                                        <p:cTn id="178" dur="2000"/>
                                        <p:tgtEl>
                                          <p:spTgt spid="15"/>
                                        </p:tgtEl>
                                        <p:attrNameLst>
                                          <p:attrName>ppt_y</p:attrName>
                                        </p:attrNameLst>
                                      </p:cBhvr>
                                      <p:tavLst>
                                        <p:tav tm="0">
                                          <p:val>
                                            <p:strVal val="ppt_y"/>
                                          </p:val>
                                        </p:tav>
                                        <p:tav tm="100000">
                                          <p:val>
                                            <p:strVal val="0-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ppt_x"/>
                                          </p:val>
                                        </p:tav>
                                      </p:tavLst>
                                    </p:anim>
                                    <p:anim calcmode="lin" valueType="num">
                                      <p:cBhvr additive="base">
                                        <p:cTn id="182" dur="2000"/>
                                        <p:tgtEl>
                                          <p:spTgt spid="16"/>
                                        </p:tgtEl>
                                        <p:attrNameLst>
                                          <p:attrName>ppt_y</p:attrName>
                                        </p:attrNameLst>
                                      </p:cBhvr>
                                      <p:tavLst>
                                        <p:tav tm="0">
                                          <p:val>
                                            <p:strVal val="ppt_y"/>
                                          </p:val>
                                        </p:tav>
                                        <p:tav tm="100000">
                                          <p:val>
                                            <p:strVal val="0-ppt_h/2"/>
                                          </p:val>
                                        </p:tav>
                                      </p:tavLst>
                                    </p:anim>
                                    <p:set>
                                      <p:cBhvr>
                                        <p:cTn id="183" dur="1" fill="hold">
                                          <p:stCondLst>
                                            <p:cond delay="1999"/>
                                          </p:stCondLst>
                                        </p:cTn>
                                        <p:tgtEl>
                                          <p:spTgt spid="16"/>
                                        </p:tgtEl>
                                        <p:attrNameLst>
                                          <p:attrName>style.visibility</p:attrName>
                                        </p:attrNameLst>
                                      </p:cBhvr>
                                      <p:to>
                                        <p:strVal val="hidden"/>
                                      </p:to>
                                    </p:set>
                                  </p:childTnLst>
                                </p:cTn>
                              </p:par>
                              <p:par>
                                <p:cTn id="184" presetID="23" presetClass="entr" presetSubtype="288"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4/3*#ppt_w"/>
                                          </p:val>
                                        </p:tav>
                                        <p:tav tm="100000">
                                          <p:val>
                                            <p:strVal val="#ppt_w"/>
                                          </p:val>
                                        </p:tav>
                                      </p:tavLst>
                                    </p:anim>
                                    <p:anim calcmode="lin" valueType="num">
                                      <p:cBhvr>
                                        <p:cTn id="187" dur="2000" fill="hold"/>
                                        <p:tgtEl>
                                          <p:spTgt spid="2"/>
                                        </p:tgtEl>
                                        <p:attrNameLst>
                                          <p:attrName>ppt_h</p:attrName>
                                        </p:attrNameLst>
                                      </p:cBhvr>
                                      <p:tavLst>
                                        <p:tav tm="0">
                                          <p:val>
                                            <p:strVal val="4/3*#ppt_h"/>
                                          </p:val>
                                        </p:tav>
                                        <p:tav tm="100000">
                                          <p:val>
                                            <p:strVal val="#ppt_h"/>
                                          </p:val>
                                        </p:tav>
                                      </p:tavLst>
                                    </p:anim>
                                  </p:childTnLst>
                                </p:cTn>
                              </p:par>
                              <p:par>
                                <p:cTn id="188" presetID="16" presetClass="entr" presetSubtype="4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arn(outHorizontal)">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A1399C"/>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12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png"/>
          <p:cNvPicPr>
            <a:picLocks noChangeAspect="1"/>
          </p:cNvPicPr>
          <p:nvPr/>
        </p:nvPicPr>
        <p:blipFill>
          <a:blip r:embed="rId3">
            <a:duotone>
              <a:schemeClr val="bg2">
                <a:shade val="45000"/>
                <a:satMod val="135000"/>
              </a:schemeClr>
              <a:prstClr val="white"/>
            </a:duotone>
            <a:lum bright="40000" contrast="40000"/>
          </a:blip>
          <a:srcRect l="36079" t="4167" r="31966" b="48611"/>
          <a:stretch>
            <a:fillRect/>
          </a:stretch>
        </p:blipFill>
        <p:spPr>
          <a:xfrm rot="1128569">
            <a:off x="779005" y="2005143"/>
            <a:ext cx="3286148" cy="3604162"/>
          </a:xfrm>
          <a:prstGeom prst="rect">
            <a:avLst/>
          </a:prstGeom>
        </p:spPr>
      </p:pic>
      <p:pic>
        <p:nvPicPr>
          <p:cNvPr id="8" name="7 Imagen" descr="3.png"/>
          <p:cNvPicPr>
            <a:picLocks noChangeAspect="1"/>
          </p:cNvPicPr>
          <p:nvPr/>
        </p:nvPicPr>
        <p:blipFill>
          <a:blip r:embed="rId3">
            <a:duotone>
              <a:prstClr val="black"/>
              <a:srgbClr val="FF33CC">
                <a:tint val="45000"/>
                <a:satMod val="400000"/>
              </a:srgbClr>
            </a:duotone>
            <a:lum contrast="40000"/>
          </a:blip>
          <a:srcRect l="36079" t="4167" r="31966" b="48611"/>
          <a:stretch>
            <a:fillRect/>
          </a:stretch>
        </p:blipFill>
        <p:spPr>
          <a:xfrm rot="5082096">
            <a:off x="1017381" y="-356825"/>
            <a:ext cx="3286148" cy="3604162"/>
          </a:xfrm>
          <a:prstGeom prst="rect">
            <a:avLst/>
          </a:prstGeom>
        </p:spPr>
      </p:pic>
      <p:pic>
        <p:nvPicPr>
          <p:cNvPr id="9" name="8 Imagen" descr="3.png"/>
          <p:cNvPicPr>
            <a:picLocks noChangeAspect="1"/>
          </p:cNvPicPr>
          <p:nvPr/>
        </p:nvPicPr>
        <p:blipFill>
          <a:blip r:embed="rId3">
            <a:duotone>
              <a:prstClr val="black"/>
              <a:srgbClr val="FF33CC">
                <a:tint val="45000"/>
                <a:satMod val="400000"/>
              </a:srgbClr>
            </a:duotone>
            <a:lum contrast="40000"/>
          </a:blip>
          <a:srcRect l="36079" t="4167" r="31966" b="48611"/>
          <a:stretch>
            <a:fillRect/>
          </a:stretch>
        </p:blipFill>
        <p:spPr>
          <a:xfrm rot="15498859">
            <a:off x="4454945" y="2029305"/>
            <a:ext cx="3286148" cy="3604162"/>
          </a:xfrm>
          <a:prstGeom prst="rect">
            <a:avLst/>
          </a:prstGeom>
        </p:spPr>
      </p:pic>
      <p:pic>
        <p:nvPicPr>
          <p:cNvPr id="10" name="9 Imagen" descr="3.png"/>
          <p:cNvPicPr>
            <a:picLocks noChangeAspect="1"/>
          </p:cNvPicPr>
          <p:nvPr/>
        </p:nvPicPr>
        <p:blipFill>
          <a:blip r:embed="rId3">
            <a:duotone>
              <a:schemeClr val="bg2">
                <a:shade val="45000"/>
                <a:satMod val="135000"/>
              </a:schemeClr>
              <a:prstClr val="white"/>
            </a:duotone>
            <a:lum bright="40000" contrast="40000"/>
          </a:blip>
          <a:srcRect l="36079" t="4167" r="31966" b="48611"/>
          <a:stretch>
            <a:fillRect/>
          </a:stretch>
        </p:blipFill>
        <p:spPr>
          <a:xfrm rot="11606658">
            <a:off x="4445892" y="-310329"/>
            <a:ext cx="3286148" cy="3604162"/>
          </a:xfrm>
          <a:prstGeom prst="rect">
            <a:avLst/>
          </a:prstGeom>
        </p:spPr>
      </p:pic>
      <p:sp>
        <p:nvSpPr>
          <p:cNvPr id="7" name="6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35"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2000"/>
                                        <p:tgtEl>
                                          <p:spTgt spid="3"/>
                                        </p:tgtEl>
                                      </p:cBhvr>
                                    </p:animEffect>
                                    <p:anim calcmode="lin" valueType="num">
                                      <p:cBhvr>
                                        <p:cTn id="26" dur="2000" fill="hold"/>
                                        <p:tgtEl>
                                          <p:spTgt spid="3"/>
                                        </p:tgtEl>
                                        <p:attrNameLst>
                                          <p:attrName>style.rotation</p:attrName>
                                        </p:attrNameLst>
                                      </p:cBhvr>
                                      <p:tavLst>
                                        <p:tav tm="0">
                                          <p:val>
                                            <p:fltVal val="720"/>
                                          </p:val>
                                        </p:tav>
                                        <p:tav tm="100000">
                                          <p:val>
                                            <p:fltVal val="0"/>
                                          </p:val>
                                        </p:tav>
                                      </p:tavLst>
                                    </p:anim>
                                    <p:anim calcmode="lin" valueType="num">
                                      <p:cBhvr>
                                        <p:cTn id="27" dur="2000" fill="hold"/>
                                        <p:tgtEl>
                                          <p:spTgt spid="3"/>
                                        </p:tgtEl>
                                        <p:attrNameLst>
                                          <p:attrName>ppt_h</p:attrName>
                                        </p:attrNameLst>
                                      </p:cBhvr>
                                      <p:tavLst>
                                        <p:tav tm="0">
                                          <p:val>
                                            <p:fltVal val="0"/>
                                          </p:val>
                                        </p:tav>
                                        <p:tav tm="100000">
                                          <p:val>
                                            <p:strVal val="#ppt_h"/>
                                          </p:val>
                                        </p:tav>
                                      </p:tavLst>
                                    </p:anim>
                                    <p:anim calcmode="lin" valueType="num">
                                      <p:cBhvr>
                                        <p:cTn id="28" dur="2000" fill="hold"/>
                                        <p:tgtEl>
                                          <p:spTgt spid="3"/>
                                        </p:tgtEl>
                                        <p:attrNameLst>
                                          <p:attrName>ppt_w</p:attrName>
                                        </p:attrNameLst>
                                      </p:cBhvr>
                                      <p:tavLst>
                                        <p:tav tm="0">
                                          <p:val>
                                            <p:fltVal val="0"/>
                                          </p:val>
                                        </p:tav>
                                        <p:tav tm="100000">
                                          <p:val>
                                            <p:strVal val="#ppt_w"/>
                                          </p:val>
                                        </p:tav>
                                      </p:tavLst>
                                    </p:anim>
                                  </p:childTnLst>
                                </p:cTn>
                              </p:par>
                              <p:par>
                                <p:cTn id="29" presetID="35" presetClass="entr" presetSubtype="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000"/>
                                        <p:tgtEl>
                                          <p:spTgt spid="8"/>
                                        </p:tgtEl>
                                      </p:cBhvr>
                                    </p:animEffect>
                                    <p:anim calcmode="lin" valueType="num">
                                      <p:cBhvr>
                                        <p:cTn id="32" dur="2000" fill="hold"/>
                                        <p:tgtEl>
                                          <p:spTgt spid="8"/>
                                        </p:tgtEl>
                                        <p:attrNameLst>
                                          <p:attrName>style.rotation</p:attrName>
                                        </p:attrNameLst>
                                      </p:cBhvr>
                                      <p:tavLst>
                                        <p:tav tm="0">
                                          <p:val>
                                            <p:fltVal val="720"/>
                                          </p:val>
                                        </p:tav>
                                        <p:tav tm="100000">
                                          <p:val>
                                            <p:fltVal val="0"/>
                                          </p:val>
                                        </p:tav>
                                      </p:tavLst>
                                    </p:anim>
                                    <p:anim calcmode="lin" valueType="num">
                                      <p:cBhvr>
                                        <p:cTn id="33" dur="2000" fill="hold"/>
                                        <p:tgtEl>
                                          <p:spTgt spid="8"/>
                                        </p:tgtEl>
                                        <p:attrNameLst>
                                          <p:attrName>ppt_h</p:attrName>
                                        </p:attrNameLst>
                                      </p:cBhvr>
                                      <p:tavLst>
                                        <p:tav tm="0">
                                          <p:val>
                                            <p:fltVal val="0"/>
                                          </p:val>
                                        </p:tav>
                                        <p:tav tm="100000">
                                          <p:val>
                                            <p:strVal val="#ppt_h"/>
                                          </p:val>
                                        </p:tav>
                                      </p:tavLst>
                                    </p:anim>
                                    <p:anim calcmode="lin" valueType="num">
                                      <p:cBhvr>
                                        <p:cTn id="34" dur="2000" fill="hold"/>
                                        <p:tgtEl>
                                          <p:spTgt spid="8"/>
                                        </p:tgtEl>
                                        <p:attrNameLst>
                                          <p:attrName>ppt_w</p:attrName>
                                        </p:attrNameLst>
                                      </p:cBhvr>
                                      <p:tavLst>
                                        <p:tav tm="0">
                                          <p:val>
                                            <p:fltVal val="0"/>
                                          </p:val>
                                        </p:tav>
                                        <p:tav tm="100000">
                                          <p:val>
                                            <p:strVal val="#ppt_w"/>
                                          </p:val>
                                        </p:tav>
                                      </p:tavLst>
                                    </p:anim>
                                  </p:childTnLst>
                                </p:cTn>
                              </p:par>
                              <p:par>
                                <p:cTn id="35" presetID="35"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style.rotation</p:attrName>
                                        </p:attrNameLst>
                                      </p:cBhvr>
                                      <p:tavLst>
                                        <p:tav tm="0">
                                          <p:val>
                                            <p:fltVal val="720"/>
                                          </p:val>
                                        </p:tav>
                                        <p:tav tm="100000">
                                          <p:val>
                                            <p:fltVal val="0"/>
                                          </p:val>
                                        </p:tav>
                                      </p:tavLst>
                                    </p:anim>
                                    <p:anim calcmode="lin" valueType="num">
                                      <p:cBhvr>
                                        <p:cTn id="39" dur="2000" fill="hold"/>
                                        <p:tgtEl>
                                          <p:spTgt spid="9"/>
                                        </p:tgtEl>
                                        <p:attrNameLst>
                                          <p:attrName>ppt_h</p:attrName>
                                        </p:attrNameLst>
                                      </p:cBhvr>
                                      <p:tavLst>
                                        <p:tav tm="0">
                                          <p:val>
                                            <p:fltVal val="0"/>
                                          </p:val>
                                        </p:tav>
                                        <p:tav tm="100000">
                                          <p:val>
                                            <p:strVal val="#ppt_h"/>
                                          </p:val>
                                        </p:tav>
                                      </p:tavLst>
                                    </p:anim>
                                    <p:anim calcmode="lin" valueType="num">
                                      <p:cBhvr>
                                        <p:cTn id="40" dur="2000" fill="hold"/>
                                        <p:tgtEl>
                                          <p:spTgt spid="9"/>
                                        </p:tgtEl>
                                        <p:attrNameLst>
                                          <p:attrName>ppt_w</p:attrName>
                                        </p:attrNameLst>
                                      </p:cBhvr>
                                      <p:tavLst>
                                        <p:tav tm="0">
                                          <p:val>
                                            <p:fltVal val="0"/>
                                          </p:val>
                                        </p:tav>
                                        <p:tav tm="100000">
                                          <p:val>
                                            <p:strVal val="#ppt_w"/>
                                          </p:val>
                                        </p:tav>
                                      </p:tavLst>
                                    </p:anim>
                                  </p:childTnLst>
                                </p:cTn>
                              </p:par>
                              <p:par>
                                <p:cTn id="41" presetID="35" presetClass="entr" presetSubtype="0"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2000"/>
                                        <p:tgtEl>
                                          <p:spTgt spid="10"/>
                                        </p:tgtEl>
                                      </p:cBhvr>
                                    </p:animEffect>
                                    <p:anim calcmode="lin" valueType="num">
                                      <p:cBhvr>
                                        <p:cTn id="44" dur="2000" fill="hold"/>
                                        <p:tgtEl>
                                          <p:spTgt spid="10"/>
                                        </p:tgtEl>
                                        <p:attrNameLst>
                                          <p:attrName>style.rotation</p:attrName>
                                        </p:attrNameLst>
                                      </p:cBhvr>
                                      <p:tavLst>
                                        <p:tav tm="0">
                                          <p:val>
                                            <p:fltVal val="720"/>
                                          </p:val>
                                        </p:tav>
                                        <p:tav tm="100000">
                                          <p:val>
                                            <p:fltVal val="0"/>
                                          </p:val>
                                        </p:tav>
                                      </p:tavLst>
                                    </p:anim>
                                    <p:anim calcmode="lin" valueType="num">
                                      <p:cBhvr>
                                        <p:cTn id="45" dur="2000" fill="hold"/>
                                        <p:tgtEl>
                                          <p:spTgt spid="10"/>
                                        </p:tgtEl>
                                        <p:attrNameLst>
                                          <p:attrName>ppt_h</p:attrName>
                                        </p:attrNameLst>
                                      </p:cBhvr>
                                      <p:tavLst>
                                        <p:tav tm="0">
                                          <p:val>
                                            <p:fltVal val="0"/>
                                          </p:val>
                                        </p:tav>
                                        <p:tav tm="100000">
                                          <p:val>
                                            <p:strVal val="#ppt_h"/>
                                          </p:val>
                                        </p:tav>
                                      </p:tavLst>
                                    </p:anim>
                                    <p:anim calcmode="lin" valueType="num">
                                      <p:cBhvr>
                                        <p:cTn id="46" dur="2000" fill="hold"/>
                                        <p:tgtEl>
                                          <p:spTgt spid="10"/>
                                        </p:tgtEl>
                                        <p:attrNameLst>
                                          <p:attrName>ppt_w</p:attrName>
                                        </p:attrNameLst>
                                      </p:cBhvr>
                                      <p:tavLst>
                                        <p:tav tm="0">
                                          <p:val>
                                            <p:fltVal val="0"/>
                                          </p:val>
                                        </p:tav>
                                        <p:tav tm="100000">
                                          <p:val>
                                            <p:strVal val="#ppt_w"/>
                                          </p:val>
                                        </p:tav>
                                      </p:tavLst>
                                    </p:anim>
                                  </p:childTnLst>
                                </p:cTn>
                              </p:par>
                            </p:childTnLst>
                          </p:cTn>
                        </p:par>
                        <p:par>
                          <p:cTn id="47" fill="hold">
                            <p:stCondLst>
                              <p:cond delay="2000"/>
                            </p:stCondLst>
                            <p:childTnLst>
                              <p:par>
                                <p:cTn id="48" presetID="2" presetClass="exit" presetSubtype="6" fill="hold" nodeType="afterEffect">
                                  <p:stCondLst>
                                    <p:cond delay="0"/>
                                  </p:stCondLst>
                                  <p:childTnLst>
                                    <p:anim calcmode="lin" valueType="num">
                                      <p:cBhvr additive="base">
                                        <p:cTn id="49" dur="2000"/>
                                        <p:tgtEl>
                                          <p:spTgt spid="8"/>
                                        </p:tgtEl>
                                        <p:attrNameLst>
                                          <p:attrName>ppt_x</p:attrName>
                                        </p:attrNameLst>
                                      </p:cBhvr>
                                      <p:tavLst>
                                        <p:tav tm="0">
                                          <p:val>
                                            <p:strVal val="ppt_x"/>
                                          </p:val>
                                        </p:tav>
                                        <p:tav tm="100000">
                                          <p:val>
                                            <p:strVal val="1+ppt_w/2"/>
                                          </p:val>
                                        </p:tav>
                                      </p:tavLst>
                                    </p:anim>
                                    <p:anim calcmode="lin" valueType="num">
                                      <p:cBhvr additive="base">
                                        <p:cTn id="50" dur="2000"/>
                                        <p:tgtEl>
                                          <p:spTgt spid="8"/>
                                        </p:tgtEl>
                                        <p:attrNameLst>
                                          <p:attrName>ppt_y</p:attrName>
                                        </p:attrNameLst>
                                      </p:cBhvr>
                                      <p:tavLst>
                                        <p:tav tm="0">
                                          <p:val>
                                            <p:strVal val="ppt_y"/>
                                          </p:val>
                                        </p:tav>
                                        <p:tav tm="100000">
                                          <p:val>
                                            <p:strVal val="1+ppt_h/2"/>
                                          </p:val>
                                        </p:tav>
                                      </p:tavLst>
                                    </p:anim>
                                    <p:set>
                                      <p:cBhvr>
                                        <p:cTn id="51" dur="1" fill="hold">
                                          <p:stCondLst>
                                            <p:cond delay="1999"/>
                                          </p:stCondLst>
                                        </p:cTn>
                                        <p:tgtEl>
                                          <p:spTgt spid="8"/>
                                        </p:tgtEl>
                                        <p:attrNameLst>
                                          <p:attrName>style.visibility</p:attrName>
                                        </p:attrNameLst>
                                      </p:cBhvr>
                                      <p:to>
                                        <p:strVal val="hidden"/>
                                      </p:to>
                                    </p:set>
                                  </p:childTnLst>
                                </p:cTn>
                              </p:par>
                              <p:par>
                                <p:cTn id="52" presetID="2" presetClass="exit" presetSubtype="12" fill="hold" nodeType="withEffect">
                                  <p:stCondLst>
                                    <p:cond delay="0"/>
                                  </p:stCondLst>
                                  <p:childTnLst>
                                    <p:anim calcmode="lin" valueType="num">
                                      <p:cBhvr additive="base">
                                        <p:cTn id="53" dur="2000"/>
                                        <p:tgtEl>
                                          <p:spTgt spid="10"/>
                                        </p:tgtEl>
                                        <p:attrNameLst>
                                          <p:attrName>ppt_x</p:attrName>
                                        </p:attrNameLst>
                                      </p:cBhvr>
                                      <p:tavLst>
                                        <p:tav tm="0">
                                          <p:val>
                                            <p:strVal val="ppt_x"/>
                                          </p:val>
                                        </p:tav>
                                        <p:tav tm="100000">
                                          <p:val>
                                            <p:strVal val="0-ppt_w/2"/>
                                          </p:val>
                                        </p:tav>
                                      </p:tavLst>
                                    </p:anim>
                                    <p:anim calcmode="lin" valueType="num">
                                      <p:cBhvr additive="base">
                                        <p:cTn id="54" dur="2000"/>
                                        <p:tgtEl>
                                          <p:spTgt spid="10"/>
                                        </p:tgtEl>
                                        <p:attrNameLst>
                                          <p:attrName>ppt_y</p:attrName>
                                        </p:attrNameLst>
                                      </p:cBhvr>
                                      <p:tavLst>
                                        <p:tav tm="0">
                                          <p:val>
                                            <p:strVal val="ppt_y"/>
                                          </p:val>
                                        </p:tav>
                                        <p:tav tm="100000">
                                          <p:val>
                                            <p:strVal val="1+ppt_h/2"/>
                                          </p:val>
                                        </p:tav>
                                      </p:tavLst>
                                    </p:anim>
                                    <p:set>
                                      <p:cBhvr>
                                        <p:cTn id="55" dur="1" fill="hold">
                                          <p:stCondLst>
                                            <p:cond delay="1999"/>
                                          </p:stCondLst>
                                        </p:cTn>
                                        <p:tgtEl>
                                          <p:spTgt spid="10"/>
                                        </p:tgtEl>
                                        <p:attrNameLst>
                                          <p:attrName>style.visibility</p:attrName>
                                        </p:attrNameLst>
                                      </p:cBhvr>
                                      <p:to>
                                        <p:strVal val="hidden"/>
                                      </p:to>
                                    </p:set>
                                  </p:childTnLst>
                                </p:cTn>
                              </p:par>
                              <p:par>
                                <p:cTn id="56" presetID="2" presetClass="exit" presetSubtype="9" fill="hold" nodeType="withEffect">
                                  <p:stCondLst>
                                    <p:cond delay="0"/>
                                  </p:stCondLst>
                                  <p:childTnLst>
                                    <p:anim calcmode="lin" valueType="num">
                                      <p:cBhvr additive="base">
                                        <p:cTn id="57" dur="2000"/>
                                        <p:tgtEl>
                                          <p:spTgt spid="9"/>
                                        </p:tgtEl>
                                        <p:attrNameLst>
                                          <p:attrName>ppt_x</p:attrName>
                                        </p:attrNameLst>
                                      </p:cBhvr>
                                      <p:tavLst>
                                        <p:tav tm="0">
                                          <p:val>
                                            <p:strVal val="ppt_x"/>
                                          </p:val>
                                        </p:tav>
                                        <p:tav tm="100000">
                                          <p:val>
                                            <p:strVal val="0-ppt_w/2"/>
                                          </p:val>
                                        </p:tav>
                                      </p:tavLst>
                                    </p:anim>
                                    <p:anim calcmode="lin" valueType="num">
                                      <p:cBhvr additive="base">
                                        <p:cTn id="58" dur="2000"/>
                                        <p:tgtEl>
                                          <p:spTgt spid="9"/>
                                        </p:tgtEl>
                                        <p:attrNameLst>
                                          <p:attrName>ppt_y</p:attrName>
                                        </p:attrNameLst>
                                      </p:cBhvr>
                                      <p:tavLst>
                                        <p:tav tm="0">
                                          <p:val>
                                            <p:strVal val="ppt_y"/>
                                          </p:val>
                                        </p:tav>
                                        <p:tav tm="100000">
                                          <p:val>
                                            <p:strVal val="0-ppt_h/2"/>
                                          </p:val>
                                        </p:tav>
                                      </p:tavLst>
                                    </p:anim>
                                    <p:set>
                                      <p:cBhvr>
                                        <p:cTn id="59" dur="1" fill="hold">
                                          <p:stCondLst>
                                            <p:cond delay="1999"/>
                                          </p:stCondLst>
                                        </p:cTn>
                                        <p:tgtEl>
                                          <p:spTgt spid="9"/>
                                        </p:tgtEl>
                                        <p:attrNameLst>
                                          <p:attrName>style.visibility</p:attrName>
                                        </p:attrNameLst>
                                      </p:cBhvr>
                                      <p:to>
                                        <p:strVal val="hidden"/>
                                      </p:to>
                                    </p:set>
                                  </p:childTnLst>
                                </p:cTn>
                              </p:par>
                              <p:par>
                                <p:cTn id="60" presetID="2" presetClass="exit" presetSubtype="3" fill="hold" nodeType="withEffect">
                                  <p:stCondLst>
                                    <p:cond delay="0"/>
                                  </p:stCondLst>
                                  <p:childTnLst>
                                    <p:anim calcmode="lin" valueType="num">
                                      <p:cBhvr additive="base">
                                        <p:cTn id="61" dur="2000"/>
                                        <p:tgtEl>
                                          <p:spTgt spid="3"/>
                                        </p:tgtEl>
                                        <p:attrNameLst>
                                          <p:attrName>ppt_x</p:attrName>
                                        </p:attrNameLst>
                                      </p:cBhvr>
                                      <p:tavLst>
                                        <p:tav tm="0">
                                          <p:val>
                                            <p:strVal val="ppt_x"/>
                                          </p:val>
                                        </p:tav>
                                        <p:tav tm="100000">
                                          <p:val>
                                            <p:strVal val="1+ppt_w/2"/>
                                          </p:val>
                                        </p:tav>
                                      </p:tavLst>
                                    </p:anim>
                                    <p:anim calcmode="lin" valueType="num">
                                      <p:cBhvr additive="base">
                                        <p:cTn id="62" dur="2000"/>
                                        <p:tgtEl>
                                          <p:spTgt spid="3"/>
                                        </p:tgtEl>
                                        <p:attrNameLst>
                                          <p:attrName>ppt_y</p:attrName>
                                        </p:attrNameLst>
                                      </p:cBhvr>
                                      <p:tavLst>
                                        <p:tav tm="0">
                                          <p:val>
                                            <p:strVal val="ppt_y"/>
                                          </p:val>
                                        </p:tav>
                                        <p:tav tm="100000">
                                          <p:val>
                                            <p:strVal val="0-ppt_h/2"/>
                                          </p:val>
                                        </p:tav>
                                      </p:tavLst>
                                    </p:anim>
                                    <p:set>
                                      <p:cBhvr>
                                        <p:cTn id="63" dur="1" fill="hold">
                                          <p:stCondLst>
                                            <p:cond delay="1999"/>
                                          </p:stCondLst>
                                        </p:cTn>
                                        <p:tgtEl>
                                          <p:spTgt spid="3"/>
                                        </p:tgtEl>
                                        <p:attrNameLst>
                                          <p:attrName>style.visibility</p:attrName>
                                        </p:attrNameLst>
                                      </p:cBhvr>
                                      <p:to>
                                        <p:strVal val="hidden"/>
                                      </p:to>
                                    </p:set>
                                  </p:childTnLst>
                                </p:cTn>
                              </p:par>
                              <p:par>
                                <p:cTn id="64" presetID="23" presetClass="entr" presetSubtype="272" fill="hold" nodeType="with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2000" fill="hold"/>
                                        <p:tgtEl>
                                          <p:spTgt spid="2"/>
                                        </p:tgtEl>
                                        <p:attrNameLst>
                                          <p:attrName>ppt_w</p:attrName>
                                        </p:attrNameLst>
                                      </p:cBhvr>
                                      <p:tavLst>
                                        <p:tav tm="0">
                                          <p:val>
                                            <p:strVal val="2/3*#ppt_w"/>
                                          </p:val>
                                        </p:tav>
                                        <p:tav tm="100000">
                                          <p:val>
                                            <p:strVal val="#ppt_w"/>
                                          </p:val>
                                        </p:tav>
                                      </p:tavLst>
                                    </p:anim>
                                    <p:anim calcmode="lin" valueType="num">
                                      <p:cBhvr>
                                        <p:cTn id="67" dur="2000" fill="hold"/>
                                        <p:tgtEl>
                                          <p:spTgt spid="2"/>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0"/>
                                  </p:stCondLst>
                                  <p:childTnLst>
                                    <p:set>
                                      <p:cBhvr>
                                        <p:cTn id="69" dur="1" fill="hold">
                                          <p:stCondLst>
                                            <p:cond delay="0"/>
                                          </p:stCondLst>
                                        </p:cTn>
                                        <p:tgtEl>
                                          <p:spTgt spid="2"/>
                                        </p:tgtEl>
                                        <p:attrNameLst>
                                          <p:attrName>style.visibility</p:attrName>
                                        </p:attrNameLst>
                                      </p:cBhvr>
                                      <p:to>
                                        <p:strVal val="visible"/>
                                      </p:to>
                                    </p:set>
                                    <p:animEffect transition="in" filter="box(out)">
                                      <p:cBhvr>
                                        <p:cTn id="7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3000">
              <a:srgbClr val="D4DEFF"/>
            </a:gs>
            <a:gs pos="83000">
              <a:srgbClr val="D4DEFF"/>
            </a:gs>
            <a:gs pos="100000">
              <a:srgbClr val="96AB94"/>
            </a:gs>
          </a:gsLst>
          <a:lin ang="16200000" scaled="1"/>
        </a:gradFill>
        <a:effectLst/>
      </p:bgPr>
    </p:bg>
    <p:spTree>
      <p:nvGrpSpPr>
        <p:cNvPr id="1" name=""/>
        <p:cNvGrpSpPr/>
        <p:nvPr/>
      </p:nvGrpSpPr>
      <p:grpSpPr>
        <a:xfrm>
          <a:off x="0" y="0"/>
          <a:ext cx="0" cy="0"/>
          <a:chOff x="0" y="0"/>
          <a:chExt cx="0" cy="0"/>
        </a:xfrm>
      </p:grpSpPr>
      <p:pic>
        <p:nvPicPr>
          <p:cNvPr id="2" name="1 Imagen" descr="0_44cf0_149d7b91_XXXL.png"/>
          <p:cNvPicPr>
            <a:picLocks noChangeAspect="1"/>
          </p:cNvPicPr>
          <p:nvPr/>
        </p:nvPicPr>
        <p:blipFill>
          <a:blip r:embed="rId2"/>
          <a:stretch>
            <a:fillRect/>
          </a:stretch>
        </p:blipFill>
        <p:spPr>
          <a:xfrm>
            <a:off x="1142976" y="0"/>
            <a:ext cx="7390397" cy="5143500"/>
          </a:xfrm>
          <a:prstGeom prst="rect">
            <a:avLst/>
          </a:prstGeom>
        </p:spPr>
      </p:pic>
      <p:sp>
        <p:nvSpPr>
          <p:cNvPr id="3" name="2 Rectángulo"/>
          <p:cNvSpPr/>
          <p:nvPr/>
        </p:nvSpPr>
        <p:spPr>
          <a:xfrm>
            <a:off x="2428860" y="1571618"/>
            <a:ext cx="4572000" cy="1569660"/>
          </a:xfrm>
          <a:prstGeom prst="rect">
            <a:avLst/>
          </a:prstGeom>
        </p:spPr>
        <p:txBody>
          <a:bodyPr>
            <a:spAutoFit/>
          </a:bodyPr>
          <a:lstStyle/>
          <a:p>
            <a:pPr algn="ctr"/>
            <a:r>
              <a:rPr lang="es-PE" sz="1600" dirty="0" smtClean="0">
                <a:latin typeface="Arial Narrow" pitchFamily="34" charset="0"/>
              </a:rPr>
              <a:t>En Grecia, los médicos como Galeno o Hipócrates aprovechaban las ventajas de las hierbas aromáticas para tratar a sus pacientes. En la Edad Media en Europa, se utilizaban para combatir enfermedades y durante el Renacimiento es sabido que la Reina Isabel I (de Inglaterra) apoyaba su uso.</a:t>
            </a:r>
            <a:endParaRPr lang="es-PE" sz="1600" dirty="0">
              <a:latin typeface="Arial Narrow" pitchFamily="34" charset="0"/>
            </a:endParaRPr>
          </a:p>
        </p:txBody>
      </p:sp>
      <p:sp>
        <p:nvSpPr>
          <p:cNvPr id="4" name="3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33CC"/>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aromaterap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928662" y="-928688"/>
            <a:ext cx="7286676" cy="6858000"/>
          </a:xfrm>
          <a:prstGeom prst="diamond">
            <a:avLst/>
          </a:prstGeom>
          <a:gradFill flip="none" rotWithShape="1">
            <a:gsLst>
              <a:gs pos="0">
                <a:schemeClr val="tx1"/>
              </a:gs>
              <a:gs pos="50000">
                <a:srgbClr val="CC0099">
                  <a:shade val="67500"/>
                  <a:satMod val="115000"/>
                </a:srgbClr>
              </a:gs>
              <a:gs pos="100000">
                <a:srgbClr val="CC0099">
                  <a:shade val="100000"/>
                  <a:satMod val="115000"/>
                </a:srgbClr>
              </a:gs>
            </a:gsLst>
            <a:path path="circl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928662" y="-500084"/>
            <a:ext cx="7286676" cy="5929330"/>
          </a:xfrm>
          <a:prstGeom prst="diamond">
            <a:avLst/>
          </a:prstGeom>
          <a:gradFill flip="none" rotWithShape="1">
            <a:gsLst>
              <a:gs pos="0">
                <a:schemeClr val="tx1"/>
              </a:gs>
              <a:gs pos="50000">
                <a:srgbClr val="CC0099">
                  <a:shade val="67500"/>
                  <a:satMod val="115000"/>
                </a:srgbClr>
              </a:gs>
              <a:gs pos="100000">
                <a:srgbClr val="CC0099">
                  <a:shade val="100000"/>
                  <a:satMod val="115000"/>
                </a:srgbClr>
              </a:gs>
            </a:gsLst>
            <a:path path="circl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928662" y="-71456"/>
            <a:ext cx="7286676" cy="5072074"/>
          </a:xfrm>
          <a:prstGeom prst="diamond">
            <a:avLst/>
          </a:prstGeom>
          <a:gradFill flip="none" rotWithShape="1">
            <a:gsLst>
              <a:gs pos="0">
                <a:schemeClr val="tx1"/>
              </a:gs>
              <a:gs pos="50000">
                <a:srgbClr val="CC0099">
                  <a:shade val="67500"/>
                  <a:satMod val="115000"/>
                </a:srgbClr>
              </a:gs>
              <a:gs pos="100000">
                <a:srgbClr val="CC0099">
                  <a:shade val="100000"/>
                  <a:satMod val="115000"/>
                </a:srgbClr>
              </a:gs>
            </a:gsLst>
            <a:path path="circl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928662" y="357172"/>
            <a:ext cx="7286676" cy="4286280"/>
          </a:xfrm>
          <a:prstGeom prst="diamond">
            <a:avLst/>
          </a:prstGeom>
          <a:gradFill flip="none" rotWithShape="1">
            <a:gsLst>
              <a:gs pos="0">
                <a:schemeClr val="tx1"/>
              </a:gs>
              <a:gs pos="50000">
                <a:srgbClr val="CC0099">
                  <a:shade val="67500"/>
                  <a:satMod val="115000"/>
                </a:srgbClr>
              </a:gs>
              <a:gs pos="100000">
                <a:srgbClr val="CC0099">
                  <a:shade val="100000"/>
                  <a:satMod val="115000"/>
                </a:srgbClr>
              </a:gs>
            </a:gsLst>
            <a:path path="circl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928662" y="857238"/>
            <a:ext cx="7286676" cy="3286148"/>
          </a:xfrm>
          <a:prstGeom prst="diamond">
            <a:avLst/>
          </a:prstGeom>
          <a:gradFill flip="none" rotWithShape="1">
            <a:gsLst>
              <a:gs pos="0">
                <a:schemeClr val="tx1"/>
              </a:gs>
              <a:gs pos="50000">
                <a:srgbClr val="CC0099">
                  <a:shade val="67500"/>
                  <a:satMod val="115000"/>
                </a:srgbClr>
              </a:gs>
              <a:gs pos="100000">
                <a:srgbClr val="CC0099">
                  <a:shade val="100000"/>
                  <a:satMod val="115000"/>
                </a:srgbClr>
              </a:gs>
            </a:gsLst>
            <a:path path="circl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928662" y="1428742"/>
            <a:ext cx="7286676" cy="2071702"/>
          </a:xfrm>
          <a:prstGeom prst="diamond">
            <a:avLst/>
          </a:prstGeom>
          <a:gradFill flip="none" rotWithShape="1">
            <a:gsLst>
              <a:gs pos="0">
                <a:schemeClr val="tx1"/>
              </a:gs>
              <a:gs pos="50000">
                <a:srgbClr val="CC0099">
                  <a:shade val="67500"/>
                  <a:satMod val="115000"/>
                </a:srgbClr>
              </a:gs>
              <a:gs pos="100000">
                <a:srgbClr val="CC0099">
                  <a:shade val="100000"/>
                  <a:satMod val="115000"/>
                </a:srgbClr>
              </a:gs>
            </a:gsLst>
            <a:path path="circl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928662" y="2000246"/>
            <a:ext cx="7286676" cy="857256"/>
          </a:xfrm>
          <a:prstGeom prst="diamond">
            <a:avLst/>
          </a:prstGeom>
          <a:gradFill flip="none" rotWithShape="1">
            <a:gsLst>
              <a:gs pos="0">
                <a:schemeClr val="tx1"/>
              </a:gs>
              <a:gs pos="50000">
                <a:srgbClr val="CC0099">
                  <a:shade val="67500"/>
                  <a:satMod val="115000"/>
                </a:srgbClr>
              </a:gs>
              <a:gs pos="100000">
                <a:srgbClr val="CC0099">
                  <a:shade val="100000"/>
                  <a:satMod val="115000"/>
                </a:srgbClr>
              </a:gs>
            </a:gsLst>
            <a:path path="circl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14412" y="-1071588"/>
            <a:ext cx="10429948" cy="7000924"/>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4"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ox(in)">
                                      <p:cBhvr>
                                        <p:cTn id="9" dur="5000"/>
                                        <p:tgtEl>
                                          <p:spTgt spid="3"/>
                                        </p:tgtEl>
                                      </p:cBhvr>
                                    </p:animEffect>
                                  </p:childTnLst>
                                </p:cTn>
                              </p:par>
                              <p:par>
                                <p:cTn id="10" presetID="4"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5000"/>
                                        <p:tgtEl>
                                          <p:spTgt spid="4"/>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in)">
                                      <p:cBhvr>
                                        <p:cTn id="15" dur="5000"/>
                                        <p:tgtEl>
                                          <p:spTgt spid="5"/>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in)">
                                      <p:cBhvr>
                                        <p:cTn id="18" dur="5000"/>
                                        <p:tgtEl>
                                          <p:spTgt spid="6"/>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ox(in)">
                                      <p:cBhvr>
                                        <p:cTn id="21" dur="5000"/>
                                        <p:tgtEl>
                                          <p:spTgt spid="7"/>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ox(in)">
                                      <p:cBhvr>
                                        <p:cTn id="24" dur="5000"/>
                                        <p:tgtEl>
                                          <p:spTgt spid="8"/>
                                        </p:tgtEl>
                                      </p:cBhvr>
                                    </p:animEffect>
                                  </p:childTnLst>
                                </p:cTn>
                              </p:par>
                              <p:par>
                                <p:cTn id="25" presetID="4"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ox(in)">
                                      <p:cBhvr>
                                        <p:cTn id="27" dur="5000"/>
                                        <p:tgtEl>
                                          <p:spTgt spid="9"/>
                                        </p:tgtEl>
                                      </p:cBhvr>
                                    </p:animEffect>
                                  </p:childTnLst>
                                </p:cTn>
                              </p:par>
                              <p:par>
                                <p:cTn id="28" presetID="19" presetClass="entr" presetSubtype="10" fill="hold" grpId="1"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5000" fill="hold"/>
                                        <p:tgtEl>
                                          <p:spTgt spid="3"/>
                                        </p:tgtEl>
                                        <p:attrNameLst>
                                          <p:attrName>ppt_w</p:attrName>
                                        </p:attrNameLst>
                                      </p:cBhvr>
                                      <p:tavLst>
                                        <p:tav tm="0" fmla="#ppt_w*sin(2.5*pi*$)">
                                          <p:val>
                                            <p:fltVal val="0"/>
                                          </p:val>
                                        </p:tav>
                                        <p:tav tm="100000">
                                          <p:val>
                                            <p:fltVal val="1"/>
                                          </p:val>
                                        </p:tav>
                                      </p:tavLst>
                                    </p:anim>
                                    <p:anim calcmode="lin" valueType="num">
                                      <p:cBhvr>
                                        <p:cTn id="31" dur="5000" fill="hold"/>
                                        <p:tgtEl>
                                          <p:spTgt spid="3"/>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0" fill="hold"/>
                                        <p:tgtEl>
                                          <p:spTgt spid="4"/>
                                        </p:tgtEl>
                                        <p:attrNameLst>
                                          <p:attrName>ppt_w</p:attrName>
                                        </p:attrNameLst>
                                      </p:cBhvr>
                                      <p:tavLst>
                                        <p:tav tm="0" fmla="#ppt_w*sin(2.5*pi*$)">
                                          <p:val>
                                            <p:fltVal val="0"/>
                                          </p:val>
                                        </p:tav>
                                        <p:tav tm="100000">
                                          <p:val>
                                            <p:fltVal val="1"/>
                                          </p:val>
                                        </p:tav>
                                      </p:tavLst>
                                    </p:anim>
                                    <p:anim calcmode="lin" valueType="num">
                                      <p:cBhvr>
                                        <p:cTn id="35" dur="5000" fill="hold"/>
                                        <p:tgtEl>
                                          <p:spTgt spid="4"/>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5000" fill="hold"/>
                                        <p:tgtEl>
                                          <p:spTgt spid="5"/>
                                        </p:tgtEl>
                                        <p:attrNameLst>
                                          <p:attrName>ppt_w</p:attrName>
                                        </p:attrNameLst>
                                      </p:cBhvr>
                                      <p:tavLst>
                                        <p:tav tm="0" fmla="#ppt_w*sin(2.5*pi*$)">
                                          <p:val>
                                            <p:fltVal val="0"/>
                                          </p:val>
                                        </p:tav>
                                        <p:tav tm="100000">
                                          <p:val>
                                            <p:fltVal val="1"/>
                                          </p:val>
                                        </p:tav>
                                      </p:tavLst>
                                    </p:anim>
                                    <p:anim calcmode="lin" valueType="num">
                                      <p:cBhvr>
                                        <p:cTn id="39" dur="5000" fill="hold"/>
                                        <p:tgtEl>
                                          <p:spTgt spid="5"/>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0" fill="hold"/>
                                        <p:tgtEl>
                                          <p:spTgt spid="6"/>
                                        </p:tgtEl>
                                        <p:attrNameLst>
                                          <p:attrName>ppt_w</p:attrName>
                                        </p:attrNameLst>
                                      </p:cBhvr>
                                      <p:tavLst>
                                        <p:tav tm="0" fmla="#ppt_w*sin(2.5*pi*$)">
                                          <p:val>
                                            <p:fltVal val="0"/>
                                          </p:val>
                                        </p:tav>
                                        <p:tav tm="100000">
                                          <p:val>
                                            <p:fltVal val="1"/>
                                          </p:val>
                                        </p:tav>
                                      </p:tavLst>
                                    </p:anim>
                                    <p:anim calcmode="lin" valueType="num">
                                      <p:cBhvr>
                                        <p:cTn id="43" dur="5000" fill="hold"/>
                                        <p:tgtEl>
                                          <p:spTgt spid="6"/>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5000" fill="hold"/>
                                        <p:tgtEl>
                                          <p:spTgt spid="7"/>
                                        </p:tgtEl>
                                        <p:attrNameLst>
                                          <p:attrName>ppt_w</p:attrName>
                                        </p:attrNameLst>
                                      </p:cBhvr>
                                      <p:tavLst>
                                        <p:tav tm="0" fmla="#ppt_w*sin(2.5*pi*$)">
                                          <p:val>
                                            <p:fltVal val="0"/>
                                          </p:val>
                                        </p:tav>
                                        <p:tav tm="100000">
                                          <p:val>
                                            <p:fltVal val="1"/>
                                          </p:val>
                                        </p:tav>
                                      </p:tavLst>
                                    </p:anim>
                                    <p:anim calcmode="lin" valueType="num">
                                      <p:cBhvr>
                                        <p:cTn id="47" dur="5000" fill="hold"/>
                                        <p:tgtEl>
                                          <p:spTgt spid="7"/>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5000" fill="hold"/>
                                        <p:tgtEl>
                                          <p:spTgt spid="8"/>
                                        </p:tgtEl>
                                        <p:attrNameLst>
                                          <p:attrName>ppt_w</p:attrName>
                                        </p:attrNameLst>
                                      </p:cBhvr>
                                      <p:tavLst>
                                        <p:tav tm="0" fmla="#ppt_w*sin(2.5*pi*$)">
                                          <p:val>
                                            <p:fltVal val="0"/>
                                          </p:val>
                                        </p:tav>
                                        <p:tav tm="100000">
                                          <p:val>
                                            <p:fltVal val="1"/>
                                          </p:val>
                                        </p:tav>
                                      </p:tavLst>
                                    </p:anim>
                                    <p:anim calcmode="lin" valueType="num">
                                      <p:cBhvr>
                                        <p:cTn id="51" dur="5000" fill="hold"/>
                                        <p:tgtEl>
                                          <p:spTgt spid="8"/>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5000" fill="hold"/>
                                        <p:tgtEl>
                                          <p:spTgt spid="9"/>
                                        </p:tgtEl>
                                        <p:attrNameLst>
                                          <p:attrName>ppt_w</p:attrName>
                                        </p:attrNameLst>
                                      </p:cBhvr>
                                      <p:tavLst>
                                        <p:tav tm="0" fmla="#ppt_w*sin(2.5*pi*$)">
                                          <p:val>
                                            <p:fltVal val="0"/>
                                          </p:val>
                                        </p:tav>
                                        <p:tav tm="100000">
                                          <p:val>
                                            <p:fltVal val="1"/>
                                          </p:val>
                                        </p:tav>
                                      </p:tavLst>
                                    </p:anim>
                                    <p:anim calcmode="lin" valueType="num">
                                      <p:cBhvr>
                                        <p:cTn id="55" dur="5000" fill="hold"/>
                                        <p:tgtEl>
                                          <p:spTgt spid="9"/>
                                        </p:tgtEl>
                                        <p:attrNameLst>
                                          <p:attrName>ppt_h</p:attrName>
                                        </p:attrNameLst>
                                      </p:cBhvr>
                                      <p:tavLst>
                                        <p:tav tm="0">
                                          <p:val>
                                            <p:strVal val="#ppt_h"/>
                                          </p:val>
                                        </p:tav>
                                        <p:tav tm="100000">
                                          <p:val>
                                            <p:strVal val="#ppt_h"/>
                                          </p:val>
                                        </p:tav>
                                      </p:tavLst>
                                    </p:anim>
                                  </p:childTnLst>
                                </p:cTn>
                              </p:par>
                            </p:childTnLst>
                          </p:cTn>
                        </p:par>
                        <p:par>
                          <p:cTn id="56" fill="hold">
                            <p:stCondLst>
                              <p:cond delay="5000"/>
                            </p:stCondLst>
                            <p:childTnLst>
                              <p:par>
                                <p:cTn id="57" presetID="19" presetClass="exit" presetSubtype="5" fill="hold" grpId="2" nodeType="afterEffect">
                                  <p:stCondLst>
                                    <p:cond delay="0"/>
                                  </p:stCondLst>
                                  <p:childTnLst>
                                    <p:anim calcmode="lin" valueType="num">
                                      <p:cBhvr>
                                        <p:cTn id="58" dur="10000"/>
                                        <p:tgtEl>
                                          <p:spTgt spid="3"/>
                                        </p:tgtEl>
                                        <p:attrNameLst>
                                          <p:attrName>ppt_w</p:attrName>
                                        </p:attrNameLst>
                                      </p:cBhvr>
                                      <p:tavLst>
                                        <p:tav tm="0">
                                          <p:val>
                                            <p:strVal val="ppt_w"/>
                                          </p:val>
                                        </p:tav>
                                        <p:tav tm="100000">
                                          <p:val>
                                            <p:strVal val="ppt_w"/>
                                          </p:val>
                                        </p:tav>
                                      </p:tavLst>
                                    </p:anim>
                                    <p:anim calcmode="lin" valueType="num">
                                      <p:cBhvr>
                                        <p:cTn id="59" dur="10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 dur="1" fill="hold">
                                          <p:stCondLst>
                                            <p:cond delay="9999"/>
                                          </p:stCondLst>
                                        </p:cTn>
                                        <p:tgtEl>
                                          <p:spTgt spid="3"/>
                                        </p:tgtEl>
                                        <p:attrNameLst>
                                          <p:attrName>style.visibility</p:attrName>
                                        </p:attrNameLst>
                                      </p:cBhvr>
                                      <p:to>
                                        <p:strVal val="hidden"/>
                                      </p:to>
                                    </p:set>
                                  </p:childTnLst>
                                </p:cTn>
                              </p:par>
                              <p:par>
                                <p:cTn id="61" presetID="19" presetClass="exit" presetSubtype="5" fill="hold" grpId="2" nodeType="withEffect">
                                  <p:stCondLst>
                                    <p:cond delay="0"/>
                                  </p:stCondLst>
                                  <p:childTnLst>
                                    <p:anim calcmode="lin" valueType="num">
                                      <p:cBhvr>
                                        <p:cTn id="62" dur="5000"/>
                                        <p:tgtEl>
                                          <p:spTgt spid="4"/>
                                        </p:tgtEl>
                                        <p:attrNameLst>
                                          <p:attrName>ppt_w</p:attrName>
                                        </p:attrNameLst>
                                      </p:cBhvr>
                                      <p:tavLst>
                                        <p:tav tm="0">
                                          <p:val>
                                            <p:strVal val="ppt_w"/>
                                          </p:val>
                                        </p:tav>
                                        <p:tav tm="100000">
                                          <p:val>
                                            <p:strVal val="ppt_w"/>
                                          </p:val>
                                        </p:tav>
                                      </p:tavLst>
                                    </p:anim>
                                    <p:anim calcmode="lin" valueType="num">
                                      <p:cBhvr>
                                        <p:cTn id="63" dur="5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 dur="1" fill="hold">
                                          <p:stCondLst>
                                            <p:cond delay="4999"/>
                                          </p:stCondLst>
                                        </p:cTn>
                                        <p:tgtEl>
                                          <p:spTgt spid="4"/>
                                        </p:tgtEl>
                                        <p:attrNameLst>
                                          <p:attrName>style.visibility</p:attrName>
                                        </p:attrNameLst>
                                      </p:cBhvr>
                                      <p:to>
                                        <p:strVal val="hidden"/>
                                      </p:to>
                                    </p:set>
                                  </p:childTnLst>
                                </p:cTn>
                              </p:par>
                              <p:par>
                                <p:cTn id="65" presetID="19" presetClass="exit" presetSubtype="5" fill="hold" grpId="2" nodeType="withEffect">
                                  <p:stCondLst>
                                    <p:cond delay="0"/>
                                  </p:stCondLst>
                                  <p:childTnLst>
                                    <p:anim calcmode="lin" valueType="num">
                                      <p:cBhvr>
                                        <p:cTn id="66" dur="9000"/>
                                        <p:tgtEl>
                                          <p:spTgt spid="5"/>
                                        </p:tgtEl>
                                        <p:attrNameLst>
                                          <p:attrName>ppt_w</p:attrName>
                                        </p:attrNameLst>
                                      </p:cBhvr>
                                      <p:tavLst>
                                        <p:tav tm="0">
                                          <p:val>
                                            <p:strVal val="ppt_w"/>
                                          </p:val>
                                        </p:tav>
                                        <p:tav tm="100000">
                                          <p:val>
                                            <p:strVal val="ppt_w"/>
                                          </p:val>
                                        </p:tav>
                                      </p:tavLst>
                                    </p:anim>
                                    <p:anim calcmode="lin" valueType="num">
                                      <p:cBhvr>
                                        <p:cTn id="67" dur="9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 dur="1" fill="hold">
                                          <p:stCondLst>
                                            <p:cond delay="8999"/>
                                          </p:stCondLst>
                                        </p:cTn>
                                        <p:tgtEl>
                                          <p:spTgt spid="5"/>
                                        </p:tgtEl>
                                        <p:attrNameLst>
                                          <p:attrName>style.visibility</p:attrName>
                                        </p:attrNameLst>
                                      </p:cBhvr>
                                      <p:to>
                                        <p:strVal val="hidden"/>
                                      </p:to>
                                    </p:set>
                                  </p:childTnLst>
                                </p:cTn>
                              </p:par>
                              <p:par>
                                <p:cTn id="69" presetID="19" presetClass="exit" presetSubtype="5" fill="hold" grpId="2" nodeType="withEffect">
                                  <p:stCondLst>
                                    <p:cond delay="0"/>
                                  </p:stCondLst>
                                  <p:childTnLst>
                                    <p:anim calcmode="lin" valueType="num">
                                      <p:cBhvr>
                                        <p:cTn id="70" dur="8000"/>
                                        <p:tgtEl>
                                          <p:spTgt spid="6"/>
                                        </p:tgtEl>
                                        <p:attrNameLst>
                                          <p:attrName>ppt_w</p:attrName>
                                        </p:attrNameLst>
                                      </p:cBhvr>
                                      <p:tavLst>
                                        <p:tav tm="0">
                                          <p:val>
                                            <p:strVal val="ppt_w"/>
                                          </p:val>
                                        </p:tav>
                                        <p:tav tm="100000">
                                          <p:val>
                                            <p:strVal val="ppt_w"/>
                                          </p:val>
                                        </p:tav>
                                      </p:tavLst>
                                    </p:anim>
                                    <p:anim calcmode="lin" valueType="num">
                                      <p:cBhvr>
                                        <p:cTn id="71" dur="8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 dur="1" fill="hold">
                                          <p:stCondLst>
                                            <p:cond delay="7999"/>
                                          </p:stCondLst>
                                        </p:cTn>
                                        <p:tgtEl>
                                          <p:spTgt spid="6"/>
                                        </p:tgtEl>
                                        <p:attrNameLst>
                                          <p:attrName>style.visibility</p:attrName>
                                        </p:attrNameLst>
                                      </p:cBhvr>
                                      <p:to>
                                        <p:strVal val="hidden"/>
                                      </p:to>
                                    </p:set>
                                  </p:childTnLst>
                                </p:cTn>
                              </p:par>
                              <p:par>
                                <p:cTn id="73" presetID="19" presetClass="exit" presetSubtype="5" fill="hold" grpId="2" nodeType="withEffect">
                                  <p:stCondLst>
                                    <p:cond delay="0"/>
                                  </p:stCondLst>
                                  <p:childTnLst>
                                    <p:anim calcmode="lin" valueType="num">
                                      <p:cBhvr>
                                        <p:cTn id="74" dur="7000"/>
                                        <p:tgtEl>
                                          <p:spTgt spid="7"/>
                                        </p:tgtEl>
                                        <p:attrNameLst>
                                          <p:attrName>ppt_w</p:attrName>
                                        </p:attrNameLst>
                                      </p:cBhvr>
                                      <p:tavLst>
                                        <p:tav tm="0">
                                          <p:val>
                                            <p:strVal val="ppt_w"/>
                                          </p:val>
                                        </p:tav>
                                        <p:tav tm="100000">
                                          <p:val>
                                            <p:strVal val="ppt_w"/>
                                          </p:val>
                                        </p:tav>
                                      </p:tavLst>
                                    </p:anim>
                                    <p:anim calcmode="lin" valueType="num">
                                      <p:cBhvr>
                                        <p:cTn id="75" dur="7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 dur="1" fill="hold">
                                          <p:stCondLst>
                                            <p:cond delay="6999"/>
                                          </p:stCondLst>
                                        </p:cTn>
                                        <p:tgtEl>
                                          <p:spTgt spid="7"/>
                                        </p:tgtEl>
                                        <p:attrNameLst>
                                          <p:attrName>style.visibility</p:attrName>
                                        </p:attrNameLst>
                                      </p:cBhvr>
                                      <p:to>
                                        <p:strVal val="hidden"/>
                                      </p:to>
                                    </p:set>
                                  </p:childTnLst>
                                </p:cTn>
                              </p:par>
                              <p:par>
                                <p:cTn id="77" presetID="19" presetClass="exit" presetSubtype="5" fill="hold" grpId="2" nodeType="withEffect">
                                  <p:stCondLst>
                                    <p:cond delay="0"/>
                                  </p:stCondLst>
                                  <p:childTnLst>
                                    <p:anim calcmode="lin" valueType="num">
                                      <p:cBhvr>
                                        <p:cTn id="78" dur="6000"/>
                                        <p:tgtEl>
                                          <p:spTgt spid="8"/>
                                        </p:tgtEl>
                                        <p:attrNameLst>
                                          <p:attrName>ppt_w</p:attrName>
                                        </p:attrNameLst>
                                      </p:cBhvr>
                                      <p:tavLst>
                                        <p:tav tm="0">
                                          <p:val>
                                            <p:strVal val="ppt_w"/>
                                          </p:val>
                                        </p:tav>
                                        <p:tav tm="100000">
                                          <p:val>
                                            <p:strVal val="ppt_w"/>
                                          </p:val>
                                        </p:tav>
                                      </p:tavLst>
                                    </p:anim>
                                    <p:anim calcmode="lin" valueType="num">
                                      <p:cBhvr>
                                        <p:cTn id="79" dur="6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 dur="1" fill="hold">
                                          <p:stCondLst>
                                            <p:cond delay="5999"/>
                                          </p:stCondLst>
                                        </p:cTn>
                                        <p:tgtEl>
                                          <p:spTgt spid="8"/>
                                        </p:tgtEl>
                                        <p:attrNameLst>
                                          <p:attrName>style.visibility</p:attrName>
                                        </p:attrNameLst>
                                      </p:cBhvr>
                                      <p:to>
                                        <p:strVal val="hidden"/>
                                      </p:to>
                                    </p:set>
                                  </p:childTnLst>
                                </p:cTn>
                              </p:par>
                              <p:par>
                                <p:cTn id="81" presetID="19" presetClass="exit" presetSubtype="5" fill="hold" grpId="2" nodeType="withEffect">
                                  <p:stCondLst>
                                    <p:cond delay="0"/>
                                  </p:stCondLst>
                                  <p:childTnLst>
                                    <p:anim calcmode="lin" valueType="num">
                                      <p:cBhvr>
                                        <p:cTn id="82" dur="5000"/>
                                        <p:tgtEl>
                                          <p:spTgt spid="9"/>
                                        </p:tgtEl>
                                        <p:attrNameLst>
                                          <p:attrName>ppt_w</p:attrName>
                                        </p:attrNameLst>
                                      </p:cBhvr>
                                      <p:tavLst>
                                        <p:tav tm="0">
                                          <p:val>
                                            <p:strVal val="ppt_w"/>
                                          </p:val>
                                        </p:tav>
                                        <p:tav tm="100000">
                                          <p:val>
                                            <p:strVal val="ppt_w"/>
                                          </p:val>
                                        </p:tav>
                                      </p:tavLst>
                                    </p:anim>
                                    <p:anim calcmode="lin" valueType="num">
                                      <p:cBhvr>
                                        <p:cTn id="83"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4999"/>
                                          </p:stCondLst>
                                        </p:cTn>
                                        <p:tgtEl>
                                          <p:spTgt spid="9"/>
                                        </p:tgtEl>
                                        <p:attrNameLst>
                                          <p:attrName>style.visibility</p:attrName>
                                        </p:attrNameLst>
                                      </p:cBhvr>
                                      <p:to>
                                        <p:strVal val="hidden"/>
                                      </p:to>
                                    </p:set>
                                  </p:childTnLst>
                                </p:cTn>
                              </p:par>
                              <p:par>
                                <p:cTn id="85" presetID="23" presetClass="entr" presetSubtype="288" fill="hold" nodeType="withEffect">
                                  <p:stCondLst>
                                    <p:cond delay="0"/>
                                  </p:stCondLst>
                                  <p:childTnLst>
                                    <p:set>
                                      <p:cBhvr>
                                        <p:cTn id="86" dur="1" fill="hold">
                                          <p:stCondLst>
                                            <p:cond delay="0"/>
                                          </p:stCondLst>
                                        </p:cTn>
                                        <p:tgtEl>
                                          <p:spTgt spid="2"/>
                                        </p:tgtEl>
                                        <p:attrNameLst>
                                          <p:attrName>style.visibility</p:attrName>
                                        </p:attrNameLst>
                                      </p:cBhvr>
                                      <p:to>
                                        <p:strVal val="visible"/>
                                      </p:to>
                                    </p:set>
                                    <p:anim calcmode="lin" valueType="num">
                                      <p:cBhvr>
                                        <p:cTn id="87" dur="11000" fill="hold"/>
                                        <p:tgtEl>
                                          <p:spTgt spid="2"/>
                                        </p:tgtEl>
                                        <p:attrNameLst>
                                          <p:attrName>ppt_w</p:attrName>
                                        </p:attrNameLst>
                                      </p:cBhvr>
                                      <p:tavLst>
                                        <p:tav tm="0">
                                          <p:val>
                                            <p:strVal val="4/3*#ppt_w"/>
                                          </p:val>
                                        </p:tav>
                                        <p:tav tm="100000">
                                          <p:val>
                                            <p:strVal val="#ppt_w"/>
                                          </p:val>
                                        </p:tav>
                                      </p:tavLst>
                                    </p:anim>
                                    <p:anim calcmode="lin" valueType="num">
                                      <p:cBhvr>
                                        <p:cTn id="88" dur="11000" fill="hold"/>
                                        <p:tgtEl>
                                          <p:spTgt spid="2"/>
                                        </p:tgtEl>
                                        <p:attrNameLst>
                                          <p:attrName>ppt_h</p:attrName>
                                        </p:attrNameLst>
                                      </p:cBhvr>
                                      <p:tavLst>
                                        <p:tav tm="0">
                                          <p:val>
                                            <p:strVal val="4/3*#ppt_h"/>
                                          </p:val>
                                        </p:tav>
                                        <p:tav tm="100000">
                                          <p:val>
                                            <p:strVal val="#ppt_h"/>
                                          </p:val>
                                        </p:tav>
                                      </p:tavLst>
                                    </p:anim>
                                  </p:childTnLst>
                                </p:cTn>
                              </p:par>
                              <p:par>
                                <p:cTn id="89" presetID="8" presetClass="entr" presetSubtype="32"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Effect transition="in" filter="diamond(out)">
                                      <p:cBhvr>
                                        <p:cTn id="91" dur="1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aceites foto todo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png"/>
          <p:cNvPicPr>
            <a:picLocks noChangeAspect="1"/>
          </p:cNvPicPr>
          <p:nvPr/>
        </p:nvPicPr>
        <p:blipFill>
          <a:blip r:embed="rId3">
            <a:lum contrast="40000"/>
          </a:blip>
          <a:srcRect l="13401" t="9723" r="25781" b="45833"/>
          <a:stretch>
            <a:fillRect/>
          </a:stretch>
        </p:blipFill>
        <p:spPr>
          <a:xfrm>
            <a:off x="4500530" y="0"/>
            <a:ext cx="4643470" cy="2143122"/>
          </a:xfrm>
          <a:prstGeom prst="rect">
            <a:avLst/>
          </a:prstGeom>
          <a:effectLst>
            <a:reflection blurRad="6350" stA="52000" endA="300" endPos="35000" dir="5400000" sy="-100000" algn="bl" rotWithShape="0"/>
          </a:effectLst>
        </p:spPr>
      </p:pic>
      <p:pic>
        <p:nvPicPr>
          <p:cNvPr id="4" name="3 Imagen" descr="6.png"/>
          <p:cNvPicPr>
            <a:picLocks noChangeAspect="1"/>
          </p:cNvPicPr>
          <p:nvPr/>
        </p:nvPicPr>
        <p:blipFill>
          <a:blip r:embed="rId3">
            <a:lum contrast="40000"/>
          </a:blip>
          <a:srcRect l="13401" t="9723" r="25781" b="45833"/>
          <a:stretch>
            <a:fillRect/>
          </a:stretch>
        </p:blipFill>
        <p:spPr>
          <a:xfrm>
            <a:off x="4714876" y="1643056"/>
            <a:ext cx="4643470" cy="2071702"/>
          </a:xfrm>
          <a:prstGeom prst="rect">
            <a:avLst/>
          </a:prstGeom>
          <a:effectLst>
            <a:reflection blurRad="6350" stA="52000" endA="300" endPos="35000" dir="5400000" sy="-100000" algn="bl" rotWithShape="0"/>
          </a:effectLst>
        </p:spPr>
      </p:pic>
      <p:pic>
        <p:nvPicPr>
          <p:cNvPr id="5" name="4 Imagen" descr="6.png"/>
          <p:cNvPicPr>
            <a:picLocks noChangeAspect="1"/>
          </p:cNvPicPr>
          <p:nvPr/>
        </p:nvPicPr>
        <p:blipFill>
          <a:blip r:embed="rId3">
            <a:lum contrast="40000"/>
          </a:blip>
          <a:srcRect l="13401" t="9723" r="25781" b="45833"/>
          <a:stretch>
            <a:fillRect/>
          </a:stretch>
        </p:blipFill>
        <p:spPr>
          <a:xfrm>
            <a:off x="4500530" y="3143254"/>
            <a:ext cx="4643470" cy="2000246"/>
          </a:xfrm>
          <a:prstGeom prst="rect">
            <a:avLst/>
          </a:prstGeom>
          <a:effectLst>
            <a:reflection blurRad="6350" stA="52000" endA="300" endPos="35000" dir="5400000" sy="-100000" algn="bl" rotWithShape="0"/>
          </a:effectLst>
        </p:spPr>
      </p:pic>
      <p:pic>
        <p:nvPicPr>
          <p:cNvPr id="6" name="5 Imagen" descr="6.png"/>
          <p:cNvPicPr>
            <a:picLocks noChangeAspect="1"/>
          </p:cNvPicPr>
          <p:nvPr/>
        </p:nvPicPr>
        <p:blipFill>
          <a:blip r:embed="rId3">
            <a:lum contrast="40000"/>
          </a:blip>
          <a:srcRect l="13401" t="9723" r="25781" b="45833"/>
          <a:stretch>
            <a:fillRect/>
          </a:stretch>
        </p:blipFill>
        <p:spPr>
          <a:xfrm flipH="1">
            <a:off x="0" y="0"/>
            <a:ext cx="4643438" cy="2143122"/>
          </a:xfrm>
          <a:prstGeom prst="rect">
            <a:avLst/>
          </a:prstGeom>
          <a:effectLst>
            <a:reflection blurRad="6350" stA="52000" endA="300" endPos="35000" dir="5400000" sy="-100000" algn="bl" rotWithShape="0"/>
          </a:effectLst>
        </p:spPr>
      </p:pic>
      <p:pic>
        <p:nvPicPr>
          <p:cNvPr id="7" name="6 Imagen" descr="6.png"/>
          <p:cNvPicPr>
            <a:picLocks noChangeAspect="1"/>
          </p:cNvPicPr>
          <p:nvPr/>
        </p:nvPicPr>
        <p:blipFill>
          <a:blip r:embed="rId3">
            <a:lum contrast="40000"/>
          </a:blip>
          <a:srcRect l="13401" t="9723" r="25781" b="45833"/>
          <a:stretch>
            <a:fillRect/>
          </a:stretch>
        </p:blipFill>
        <p:spPr>
          <a:xfrm flipH="1">
            <a:off x="0" y="1571618"/>
            <a:ext cx="4643438" cy="2143122"/>
          </a:xfrm>
          <a:prstGeom prst="rect">
            <a:avLst/>
          </a:prstGeom>
          <a:effectLst>
            <a:reflection blurRad="6350" stA="52000" endA="300" endPos="35000" dir="5400000" sy="-100000" algn="bl" rotWithShape="0"/>
          </a:effectLst>
        </p:spPr>
      </p:pic>
      <p:pic>
        <p:nvPicPr>
          <p:cNvPr id="8" name="7 Imagen" descr="6.png"/>
          <p:cNvPicPr>
            <a:picLocks noChangeAspect="1"/>
          </p:cNvPicPr>
          <p:nvPr/>
        </p:nvPicPr>
        <p:blipFill>
          <a:blip r:embed="rId3">
            <a:lum contrast="40000"/>
          </a:blip>
          <a:srcRect l="13401" t="9723" r="25781" b="45833"/>
          <a:stretch>
            <a:fillRect/>
          </a:stretch>
        </p:blipFill>
        <p:spPr>
          <a:xfrm flipH="1">
            <a:off x="0" y="3000378"/>
            <a:ext cx="4643438" cy="2143122"/>
          </a:xfrm>
          <a:prstGeom prst="rect">
            <a:avLst/>
          </a:prstGeom>
          <a:effectLst>
            <a:reflection blurRad="6350" stA="52000" endA="300" endPos="35000" dir="5400000" sy="-100000" algn="bl" rotWithShape="0"/>
          </a:effectLst>
        </p:spPr>
      </p:pic>
      <p:sp>
        <p:nvSpPr>
          <p:cNvPr id="9" name="8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3000" fill="hold"/>
                                        <p:tgtEl>
                                          <p:spTgt spid="6"/>
                                        </p:tgtEl>
                                        <p:attrNameLst>
                                          <p:attrName>ppt_x</p:attrName>
                                        </p:attrNameLst>
                                      </p:cBhvr>
                                      <p:tavLst>
                                        <p:tav tm="0">
                                          <p:val>
                                            <p:strVal val="1+#ppt_w/2"/>
                                          </p:val>
                                        </p:tav>
                                        <p:tav tm="100000">
                                          <p:val>
                                            <p:strVal val="#ppt_x"/>
                                          </p:val>
                                        </p:tav>
                                      </p:tavLst>
                                    </p:anim>
                                    <p:anim calcmode="lin" valueType="num">
                                      <p:cBhvr additive="base">
                                        <p:cTn id="10" dur="3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1+#ppt_w/2"/>
                                          </p:val>
                                        </p:tav>
                                        <p:tav tm="100000">
                                          <p:val>
                                            <p:strVal val="#ppt_x"/>
                                          </p:val>
                                        </p:tav>
                                      </p:tavLst>
                                    </p:anim>
                                    <p:anim calcmode="lin" valueType="num">
                                      <p:cBhvr additive="base">
                                        <p:cTn id="14" dur="3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0-#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0-#ppt_w/2"/>
                                          </p:val>
                                        </p:tav>
                                        <p:tav tm="100000">
                                          <p:val>
                                            <p:strVal val="#ppt_x"/>
                                          </p:val>
                                        </p:tav>
                                      </p:tavLst>
                                    </p:anim>
                                    <p:anim calcmode="lin" valueType="num">
                                      <p:cBhvr additive="base">
                                        <p:cTn id="26" dur="3000" fill="hold"/>
                                        <p:tgtEl>
                                          <p:spTgt spid="4"/>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3000" fill="hold"/>
                                        <p:tgtEl>
                                          <p:spTgt spid="5"/>
                                        </p:tgtEl>
                                        <p:attrNameLst>
                                          <p:attrName>ppt_x</p:attrName>
                                        </p:attrNameLst>
                                      </p:cBhvr>
                                      <p:tavLst>
                                        <p:tav tm="0">
                                          <p:val>
                                            <p:strVal val="0-#ppt_w/2"/>
                                          </p:val>
                                        </p:tav>
                                        <p:tav tm="100000">
                                          <p:val>
                                            <p:strVal val="#ppt_x"/>
                                          </p:val>
                                        </p:tav>
                                      </p:tavLst>
                                    </p:anim>
                                    <p:anim calcmode="lin" valueType="num">
                                      <p:cBhvr additive="base">
                                        <p:cTn id="30" dur="3000" fill="hold"/>
                                        <p:tgtEl>
                                          <p:spTgt spid="5"/>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17" presetClass="exit" presetSubtype="8" fill="hold" nodeType="afterEffect">
                                  <p:stCondLst>
                                    <p:cond delay="0"/>
                                  </p:stCondLst>
                                  <p:childTnLst>
                                    <p:anim calcmode="lin" valueType="num">
                                      <p:cBhvr>
                                        <p:cTn id="33" dur="3000"/>
                                        <p:tgtEl>
                                          <p:spTgt spid="6"/>
                                        </p:tgtEl>
                                        <p:attrNameLst>
                                          <p:attrName>ppt_x</p:attrName>
                                        </p:attrNameLst>
                                      </p:cBhvr>
                                      <p:tavLst>
                                        <p:tav tm="0">
                                          <p:val>
                                            <p:strVal val="ppt_x"/>
                                          </p:val>
                                        </p:tav>
                                        <p:tav tm="100000">
                                          <p:val>
                                            <p:strVal val="ppt_x-ppt_w/2"/>
                                          </p:val>
                                        </p:tav>
                                      </p:tavLst>
                                    </p:anim>
                                    <p:anim calcmode="lin" valueType="num">
                                      <p:cBhvr>
                                        <p:cTn id="34" dur="3000"/>
                                        <p:tgtEl>
                                          <p:spTgt spid="6"/>
                                        </p:tgtEl>
                                        <p:attrNameLst>
                                          <p:attrName>ppt_y</p:attrName>
                                        </p:attrNameLst>
                                      </p:cBhvr>
                                      <p:tavLst>
                                        <p:tav tm="0">
                                          <p:val>
                                            <p:strVal val="ppt_y"/>
                                          </p:val>
                                        </p:tav>
                                        <p:tav tm="100000">
                                          <p:val>
                                            <p:strVal val="ppt_y"/>
                                          </p:val>
                                        </p:tav>
                                      </p:tavLst>
                                    </p:anim>
                                    <p:anim calcmode="lin" valueType="num">
                                      <p:cBhvr>
                                        <p:cTn id="35" dur="3000"/>
                                        <p:tgtEl>
                                          <p:spTgt spid="6"/>
                                        </p:tgtEl>
                                        <p:attrNameLst>
                                          <p:attrName>ppt_w</p:attrName>
                                        </p:attrNameLst>
                                      </p:cBhvr>
                                      <p:tavLst>
                                        <p:tav tm="0">
                                          <p:val>
                                            <p:strVal val="ppt_w"/>
                                          </p:val>
                                        </p:tav>
                                        <p:tav tm="100000">
                                          <p:val>
                                            <p:fltVal val="0"/>
                                          </p:val>
                                        </p:tav>
                                      </p:tavLst>
                                    </p:anim>
                                    <p:anim calcmode="lin" valueType="num">
                                      <p:cBhvr>
                                        <p:cTn id="36" dur="3000"/>
                                        <p:tgtEl>
                                          <p:spTgt spid="6"/>
                                        </p:tgtEl>
                                        <p:attrNameLst>
                                          <p:attrName>ppt_h</p:attrName>
                                        </p:attrNameLst>
                                      </p:cBhvr>
                                      <p:tavLst>
                                        <p:tav tm="0">
                                          <p:val>
                                            <p:strVal val="ppt_h"/>
                                          </p:val>
                                        </p:tav>
                                        <p:tav tm="100000">
                                          <p:val>
                                            <p:strVal val="ppt_h"/>
                                          </p:val>
                                        </p:tav>
                                      </p:tavLst>
                                    </p:anim>
                                    <p:set>
                                      <p:cBhvr>
                                        <p:cTn id="37" dur="1" fill="hold">
                                          <p:stCondLst>
                                            <p:cond delay="2999"/>
                                          </p:stCondLst>
                                        </p:cTn>
                                        <p:tgtEl>
                                          <p:spTgt spid="6"/>
                                        </p:tgtEl>
                                        <p:attrNameLst>
                                          <p:attrName>style.visibility</p:attrName>
                                        </p:attrNameLst>
                                      </p:cBhvr>
                                      <p:to>
                                        <p:strVal val="hidden"/>
                                      </p:to>
                                    </p:set>
                                  </p:childTnLst>
                                </p:cTn>
                              </p:par>
                              <p:par>
                                <p:cTn id="38" presetID="17" presetClass="exit" presetSubtype="8" fill="hold" nodeType="withEffect">
                                  <p:stCondLst>
                                    <p:cond delay="0"/>
                                  </p:stCondLst>
                                  <p:childTnLst>
                                    <p:anim calcmode="lin" valueType="num">
                                      <p:cBhvr>
                                        <p:cTn id="39" dur="3000"/>
                                        <p:tgtEl>
                                          <p:spTgt spid="7"/>
                                        </p:tgtEl>
                                        <p:attrNameLst>
                                          <p:attrName>ppt_x</p:attrName>
                                        </p:attrNameLst>
                                      </p:cBhvr>
                                      <p:tavLst>
                                        <p:tav tm="0">
                                          <p:val>
                                            <p:strVal val="ppt_x"/>
                                          </p:val>
                                        </p:tav>
                                        <p:tav tm="100000">
                                          <p:val>
                                            <p:strVal val="ppt_x-ppt_w/2"/>
                                          </p:val>
                                        </p:tav>
                                      </p:tavLst>
                                    </p:anim>
                                    <p:anim calcmode="lin" valueType="num">
                                      <p:cBhvr>
                                        <p:cTn id="40" dur="3000"/>
                                        <p:tgtEl>
                                          <p:spTgt spid="7"/>
                                        </p:tgtEl>
                                        <p:attrNameLst>
                                          <p:attrName>ppt_y</p:attrName>
                                        </p:attrNameLst>
                                      </p:cBhvr>
                                      <p:tavLst>
                                        <p:tav tm="0">
                                          <p:val>
                                            <p:strVal val="ppt_y"/>
                                          </p:val>
                                        </p:tav>
                                        <p:tav tm="100000">
                                          <p:val>
                                            <p:strVal val="ppt_y"/>
                                          </p:val>
                                        </p:tav>
                                      </p:tavLst>
                                    </p:anim>
                                    <p:anim calcmode="lin" valueType="num">
                                      <p:cBhvr>
                                        <p:cTn id="41" dur="3000"/>
                                        <p:tgtEl>
                                          <p:spTgt spid="7"/>
                                        </p:tgtEl>
                                        <p:attrNameLst>
                                          <p:attrName>ppt_w</p:attrName>
                                        </p:attrNameLst>
                                      </p:cBhvr>
                                      <p:tavLst>
                                        <p:tav tm="0">
                                          <p:val>
                                            <p:strVal val="ppt_w"/>
                                          </p:val>
                                        </p:tav>
                                        <p:tav tm="100000">
                                          <p:val>
                                            <p:fltVal val="0"/>
                                          </p:val>
                                        </p:tav>
                                      </p:tavLst>
                                    </p:anim>
                                    <p:anim calcmode="lin" valueType="num">
                                      <p:cBhvr>
                                        <p:cTn id="42" dur="3000"/>
                                        <p:tgtEl>
                                          <p:spTgt spid="7"/>
                                        </p:tgtEl>
                                        <p:attrNameLst>
                                          <p:attrName>ppt_h</p:attrName>
                                        </p:attrNameLst>
                                      </p:cBhvr>
                                      <p:tavLst>
                                        <p:tav tm="0">
                                          <p:val>
                                            <p:strVal val="ppt_h"/>
                                          </p:val>
                                        </p:tav>
                                        <p:tav tm="100000">
                                          <p:val>
                                            <p:strVal val="ppt_h"/>
                                          </p:val>
                                        </p:tav>
                                      </p:tavLst>
                                    </p:anim>
                                    <p:set>
                                      <p:cBhvr>
                                        <p:cTn id="43" dur="1" fill="hold">
                                          <p:stCondLst>
                                            <p:cond delay="2999"/>
                                          </p:stCondLst>
                                        </p:cTn>
                                        <p:tgtEl>
                                          <p:spTgt spid="7"/>
                                        </p:tgtEl>
                                        <p:attrNameLst>
                                          <p:attrName>style.visibility</p:attrName>
                                        </p:attrNameLst>
                                      </p:cBhvr>
                                      <p:to>
                                        <p:strVal val="hidden"/>
                                      </p:to>
                                    </p:set>
                                  </p:childTnLst>
                                </p:cTn>
                              </p:par>
                              <p:par>
                                <p:cTn id="44" presetID="17" presetClass="exit" presetSubtype="8" fill="hold" nodeType="withEffect">
                                  <p:stCondLst>
                                    <p:cond delay="0"/>
                                  </p:stCondLst>
                                  <p:childTnLst>
                                    <p:anim calcmode="lin" valueType="num">
                                      <p:cBhvr>
                                        <p:cTn id="45" dur="3000"/>
                                        <p:tgtEl>
                                          <p:spTgt spid="8"/>
                                        </p:tgtEl>
                                        <p:attrNameLst>
                                          <p:attrName>ppt_x</p:attrName>
                                        </p:attrNameLst>
                                      </p:cBhvr>
                                      <p:tavLst>
                                        <p:tav tm="0">
                                          <p:val>
                                            <p:strVal val="ppt_x"/>
                                          </p:val>
                                        </p:tav>
                                        <p:tav tm="100000">
                                          <p:val>
                                            <p:strVal val="ppt_x-ppt_w/2"/>
                                          </p:val>
                                        </p:tav>
                                      </p:tavLst>
                                    </p:anim>
                                    <p:anim calcmode="lin" valueType="num">
                                      <p:cBhvr>
                                        <p:cTn id="46" dur="3000"/>
                                        <p:tgtEl>
                                          <p:spTgt spid="8"/>
                                        </p:tgtEl>
                                        <p:attrNameLst>
                                          <p:attrName>ppt_y</p:attrName>
                                        </p:attrNameLst>
                                      </p:cBhvr>
                                      <p:tavLst>
                                        <p:tav tm="0">
                                          <p:val>
                                            <p:strVal val="ppt_y"/>
                                          </p:val>
                                        </p:tav>
                                        <p:tav tm="100000">
                                          <p:val>
                                            <p:strVal val="ppt_y"/>
                                          </p:val>
                                        </p:tav>
                                      </p:tavLst>
                                    </p:anim>
                                    <p:anim calcmode="lin" valueType="num">
                                      <p:cBhvr>
                                        <p:cTn id="47" dur="3000"/>
                                        <p:tgtEl>
                                          <p:spTgt spid="8"/>
                                        </p:tgtEl>
                                        <p:attrNameLst>
                                          <p:attrName>ppt_w</p:attrName>
                                        </p:attrNameLst>
                                      </p:cBhvr>
                                      <p:tavLst>
                                        <p:tav tm="0">
                                          <p:val>
                                            <p:strVal val="ppt_w"/>
                                          </p:val>
                                        </p:tav>
                                        <p:tav tm="100000">
                                          <p:val>
                                            <p:fltVal val="0"/>
                                          </p:val>
                                        </p:tav>
                                      </p:tavLst>
                                    </p:anim>
                                    <p:anim calcmode="lin" valueType="num">
                                      <p:cBhvr>
                                        <p:cTn id="48" dur="3000"/>
                                        <p:tgtEl>
                                          <p:spTgt spid="8"/>
                                        </p:tgtEl>
                                        <p:attrNameLst>
                                          <p:attrName>ppt_h</p:attrName>
                                        </p:attrNameLst>
                                      </p:cBhvr>
                                      <p:tavLst>
                                        <p:tav tm="0">
                                          <p:val>
                                            <p:strVal val="ppt_h"/>
                                          </p:val>
                                        </p:tav>
                                        <p:tav tm="100000">
                                          <p:val>
                                            <p:strVal val="ppt_h"/>
                                          </p:val>
                                        </p:tav>
                                      </p:tavLst>
                                    </p:anim>
                                    <p:set>
                                      <p:cBhvr>
                                        <p:cTn id="49" dur="1" fill="hold">
                                          <p:stCondLst>
                                            <p:cond delay="2999"/>
                                          </p:stCondLst>
                                        </p:cTn>
                                        <p:tgtEl>
                                          <p:spTgt spid="8"/>
                                        </p:tgtEl>
                                        <p:attrNameLst>
                                          <p:attrName>style.visibility</p:attrName>
                                        </p:attrNameLst>
                                      </p:cBhvr>
                                      <p:to>
                                        <p:strVal val="hidden"/>
                                      </p:to>
                                    </p:set>
                                  </p:childTnLst>
                                </p:cTn>
                              </p:par>
                              <p:par>
                                <p:cTn id="50" presetID="17" presetClass="exit" presetSubtype="2" fill="hold" nodeType="withEffect">
                                  <p:stCondLst>
                                    <p:cond delay="0"/>
                                  </p:stCondLst>
                                  <p:childTnLst>
                                    <p:anim calcmode="lin" valueType="num">
                                      <p:cBhvr>
                                        <p:cTn id="51" dur="3000"/>
                                        <p:tgtEl>
                                          <p:spTgt spid="3"/>
                                        </p:tgtEl>
                                        <p:attrNameLst>
                                          <p:attrName>ppt_x</p:attrName>
                                        </p:attrNameLst>
                                      </p:cBhvr>
                                      <p:tavLst>
                                        <p:tav tm="0">
                                          <p:val>
                                            <p:strVal val="ppt_x"/>
                                          </p:val>
                                        </p:tav>
                                        <p:tav tm="100000">
                                          <p:val>
                                            <p:strVal val="ppt_x+ppt_w/2"/>
                                          </p:val>
                                        </p:tav>
                                      </p:tavLst>
                                    </p:anim>
                                    <p:anim calcmode="lin" valueType="num">
                                      <p:cBhvr>
                                        <p:cTn id="52" dur="3000"/>
                                        <p:tgtEl>
                                          <p:spTgt spid="3"/>
                                        </p:tgtEl>
                                        <p:attrNameLst>
                                          <p:attrName>ppt_y</p:attrName>
                                        </p:attrNameLst>
                                      </p:cBhvr>
                                      <p:tavLst>
                                        <p:tav tm="0">
                                          <p:val>
                                            <p:strVal val="ppt_y"/>
                                          </p:val>
                                        </p:tav>
                                        <p:tav tm="100000">
                                          <p:val>
                                            <p:strVal val="ppt_y"/>
                                          </p:val>
                                        </p:tav>
                                      </p:tavLst>
                                    </p:anim>
                                    <p:anim calcmode="lin" valueType="num">
                                      <p:cBhvr>
                                        <p:cTn id="53" dur="3000"/>
                                        <p:tgtEl>
                                          <p:spTgt spid="3"/>
                                        </p:tgtEl>
                                        <p:attrNameLst>
                                          <p:attrName>ppt_w</p:attrName>
                                        </p:attrNameLst>
                                      </p:cBhvr>
                                      <p:tavLst>
                                        <p:tav tm="0">
                                          <p:val>
                                            <p:strVal val="ppt_w"/>
                                          </p:val>
                                        </p:tav>
                                        <p:tav tm="100000">
                                          <p:val>
                                            <p:fltVal val="0"/>
                                          </p:val>
                                        </p:tav>
                                      </p:tavLst>
                                    </p:anim>
                                    <p:anim calcmode="lin" valueType="num">
                                      <p:cBhvr>
                                        <p:cTn id="54" dur="3000"/>
                                        <p:tgtEl>
                                          <p:spTgt spid="3"/>
                                        </p:tgtEl>
                                        <p:attrNameLst>
                                          <p:attrName>ppt_h</p:attrName>
                                        </p:attrNameLst>
                                      </p:cBhvr>
                                      <p:tavLst>
                                        <p:tav tm="0">
                                          <p:val>
                                            <p:strVal val="ppt_h"/>
                                          </p:val>
                                        </p:tav>
                                        <p:tav tm="100000">
                                          <p:val>
                                            <p:strVal val="ppt_h"/>
                                          </p:val>
                                        </p:tav>
                                      </p:tavLst>
                                    </p:anim>
                                    <p:set>
                                      <p:cBhvr>
                                        <p:cTn id="55" dur="1" fill="hold">
                                          <p:stCondLst>
                                            <p:cond delay="2999"/>
                                          </p:stCondLst>
                                        </p:cTn>
                                        <p:tgtEl>
                                          <p:spTgt spid="3"/>
                                        </p:tgtEl>
                                        <p:attrNameLst>
                                          <p:attrName>style.visibility</p:attrName>
                                        </p:attrNameLst>
                                      </p:cBhvr>
                                      <p:to>
                                        <p:strVal val="hidden"/>
                                      </p:to>
                                    </p:set>
                                  </p:childTnLst>
                                </p:cTn>
                              </p:par>
                              <p:par>
                                <p:cTn id="56" presetID="17" presetClass="exit" presetSubtype="2" fill="hold" nodeType="withEffect">
                                  <p:stCondLst>
                                    <p:cond delay="0"/>
                                  </p:stCondLst>
                                  <p:childTnLst>
                                    <p:anim calcmode="lin" valueType="num">
                                      <p:cBhvr>
                                        <p:cTn id="57" dur="3000"/>
                                        <p:tgtEl>
                                          <p:spTgt spid="4"/>
                                        </p:tgtEl>
                                        <p:attrNameLst>
                                          <p:attrName>ppt_x</p:attrName>
                                        </p:attrNameLst>
                                      </p:cBhvr>
                                      <p:tavLst>
                                        <p:tav tm="0">
                                          <p:val>
                                            <p:strVal val="ppt_x"/>
                                          </p:val>
                                        </p:tav>
                                        <p:tav tm="100000">
                                          <p:val>
                                            <p:strVal val="ppt_x+ppt_w/2"/>
                                          </p:val>
                                        </p:tav>
                                      </p:tavLst>
                                    </p:anim>
                                    <p:anim calcmode="lin" valueType="num">
                                      <p:cBhvr>
                                        <p:cTn id="58" dur="3000"/>
                                        <p:tgtEl>
                                          <p:spTgt spid="4"/>
                                        </p:tgtEl>
                                        <p:attrNameLst>
                                          <p:attrName>ppt_y</p:attrName>
                                        </p:attrNameLst>
                                      </p:cBhvr>
                                      <p:tavLst>
                                        <p:tav tm="0">
                                          <p:val>
                                            <p:strVal val="ppt_y"/>
                                          </p:val>
                                        </p:tav>
                                        <p:tav tm="100000">
                                          <p:val>
                                            <p:strVal val="ppt_y"/>
                                          </p:val>
                                        </p:tav>
                                      </p:tavLst>
                                    </p:anim>
                                    <p:anim calcmode="lin" valueType="num">
                                      <p:cBhvr>
                                        <p:cTn id="59" dur="3000"/>
                                        <p:tgtEl>
                                          <p:spTgt spid="4"/>
                                        </p:tgtEl>
                                        <p:attrNameLst>
                                          <p:attrName>ppt_w</p:attrName>
                                        </p:attrNameLst>
                                      </p:cBhvr>
                                      <p:tavLst>
                                        <p:tav tm="0">
                                          <p:val>
                                            <p:strVal val="ppt_w"/>
                                          </p:val>
                                        </p:tav>
                                        <p:tav tm="100000">
                                          <p:val>
                                            <p:fltVal val="0"/>
                                          </p:val>
                                        </p:tav>
                                      </p:tavLst>
                                    </p:anim>
                                    <p:anim calcmode="lin" valueType="num">
                                      <p:cBhvr>
                                        <p:cTn id="60" dur="3000"/>
                                        <p:tgtEl>
                                          <p:spTgt spid="4"/>
                                        </p:tgtEl>
                                        <p:attrNameLst>
                                          <p:attrName>ppt_h</p:attrName>
                                        </p:attrNameLst>
                                      </p:cBhvr>
                                      <p:tavLst>
                                        <p:tav tm="0">
                                          <p:val>
                                            <p:strVal val="ppt_h"/>
                                          </p:val>
                                        </p:tav>
                                        <p:tav tm="100000">
                                          <p:val>
                                            <p:strVal val="ppt_h"/>
                                          </p:val>
                                        </p:tav>
                                      </p:tavLst>
                                    </p:anim>
                                    <p:set>
                                      <p:cBhvr>
                                        <p:cTn id="61" dur="1" fill="hold">
                                          <p:stCondLst>
                                            <p:cond delay="2999"/>
                                          </p:stCondLst>
                                        </p:cTn>
                                        <p:tgtEl>
                                          <p:spTgt spid="4"/>
                                        </p:tgtEl>
                                        <p:attrNameLst>
                                          <p:attrName>style.visibility</p:attrName>
                                        </p:attrNameLst>
                                      </p:cBhvr>
                                      <p:to>
                                        <p:strVal val="hidden"/>
                                      </p:to>
                                    </p:set>
                                  </p:childTnLst>
                                </p:cTn>
                              </p:par>
                              <p:par>
                                <p:cTn id="62" presetID="17" presetClass="exit" presetSubtype="2" fill="hold" nodeType="withEffect">
                                  <p:stCondLst>
                                    <p:cond delay="0"/>
                                  </p:stCondLst>
                                  <p:childTnLst>
                                    <p:anim calcmode="lin" valueType="num">
                                      <p:cBhvr>
                                        <p:cTn id="63" dur="3000"/>
                                        <p:tgtEl>
                                          <p:spTgt spid="5"/>
                                        </p:tgtEl>
                                        <p:attrNameLst>
                                          <p:attrName>ppt_x</p:attrName>
                                        </p:attrNameLst>
                                      </p:cBhvr>
                                      <p:tavLst>
                                        <p:tav tm="0">
                                          <p:val>
                                            <p:strVal val="ppt_x"/>
                                          </p:val>
                                        </p:tav>
                                        <p:tav tm="100000">
                                          <p:val>
                                            <p:strVal val="ppt_x+ppt_w/2"/>
                                          </p:val>
                                        </p:tav>
                                      </p:tavLst>
                                    </p:anim>
                                    <p:anim calcmode="lin" valueType="num">
                                      <p:cBhvr>
                                        <p:cTn id="64" dur="3000"/>
                                        <p:tgtEl>
                                          <p:spTgt spid="5"/>
                                        </p:tgtEl>
                                        <p:attrNameLst>
                                          <p:attrName>ppt_y</p:attrName>
                                        </p:attrNameLst>
                                      </p:cBhvr>
                                      <p:tavLst>
                                        <p:tav tm="0">
                                          <p:val>
                                            <p:strVal val="ppt_y"/>
                                          </p:val>
                                        </p:tav>
                                        <p:tav tm="100000">
                                          <p:val>
                                            <p:strVal val="ppt_y"/>
                                          </p:val>
                                        </p:tav>
                                      </p:tavLst>
                                    </p:anim>
                                    <p:anim calcmode="lin" valueType="num">
                                      <p:cBhvr>
                                        <p:cTn id="65" dur="3000"/>
                                        <p:tgtEl>
                                          <p:spTgt spid="5"/>
                                        </p:tgtEl>
                                        <p:attrNameLst>
                                          <p:attrName>ppt_w</p:attrName>
                                        </p:attrNameLst>
                                      </p:cBhvr>
                                      <p:tavLst>
                                        <p:tav tm="0">
                                          <p:val>
                                            <p:strVal val="ppt_w"/>
                                          </p:val>
                                        </p:tav>
                                        <p:tav tm="100000">
                                          <p:val>
                                            <p:fltVal val="0"/>
                                          </p:val>
                                        </p:tav>
                                      </p:tavLst>
                                    </p:anim>
                                    <p:anim calcmode="lin" valueType="num">
                                      <p:cBhvr>
                                        <p:cTn id="66" dur="3000"/>
                                        <p:tgtEl>
                                          <p:spTgt spid="5"/>
                                        </p:tgtEl>
                                        <p:attrNameLst>
                                          <p:attrName>ppt_h</p:attrName>
                                        </p:attrNameLst>
                                      </p:cBhvr>
                                      <p:tavLst>
                                        <p:tav tm="0">
                                          <p:val>
                                            <p:strVal val="ppt_h"/>
                                          </p:val>
                                        </p:tav>
                                        <p:tav tm="100000">
                                          <p:val>
                                            <p:strVal val="ppt_h"/>
                                          </p:val>
                                        </p:tav>
                                      </p:tavLst>
                                    </p:anim>
                                    <p:set>
                                      <p:cBhvr>
                                        <p:cTn id="67" dur="1" fill="hold">
                                          <p:stCondLst>
                                            <p:cond delay="2999"/>
                                          </p:stCondLst>
                                        </p:cTn>
                                        <p:tgtEl>
                                          <p:spTgt spid="5"/>
                                        </p:tgtEl>
                                        <p:attrNameLst>
                                          <p:attrName>style.visibility</p:attrName>
                                        </p:attrNameLst>
                                      </p:cBhvr>
                                      <p:to>
                                        <p:strVal val="hidden"/>
                                      </p:to>
                                    </p:set>
                                  </p:childTnLst>
                                </p:cTn>
                              </p:par>
                              <p:par>
                                <p:cTn id="68" presetID="17" presetClass="entr" presetSubtype="10" fill="hold" nodeType="withEffect">
                                  <p:stCondLst>
                                    <p:cond delay="0"/>
                                  </p:stCondLst>
                                  <p:childTnLst>
                                    <p:set>
                                      <p:cBhvr>
                                        <p:cTn id="69" dur="1" fill="hold">
                                          <p:stCondLst>
                                            <p:cond delay="0"/>
                                          </p:stCondLst>
                                        </p:cTn>
                                        <p:tgtEl>
                                          <p:spTgt spid="2"/>
                                        </p:tgtEl>
                                        <p:attrNameLst>
                                          <p:attrName>style.visibility</p:attrName>
                                        </p:attrNameLst>
                                      </p:cBhvr>
                                      <p:to>
                                        <p:strVal val="visible"/>
                                      </p:to>
                                    </p:set>
                                    <p:anim calcmode="lin" valueType="num">
                                      <p:cBhvr>
                                        <p:cTn id="70" dur="3000" fill="hold"/>
                                        <p:tgtEl>
                                          <p:spTgt spid="2"/>
                                        </p:tgtEl>
                                        <p:attrNameLst>
                                          <p:attrName>ppt_w</p:attrName>
                                        </p:attrNameLst>
                                      </p:cBhvr>
                                      <p:tavLst>
                                        <p:tav tm="0">
                                          <p:val>
                                            <p:fltVal val="0"/>
                                          </p:val>
                                        </p:tav>
                                        <p:tav tm="100000">
                                          <p:val>
                                            <p:strVal val="#ppt_w"/>
                                          </p:val>
                                        </p:tav>
                                      </p:tavLst>
                                    </p:anim>
                                    <p:anim calcmode="lin" valueType="num">
                                      <p:cBhvr>
                                        <p:cTn id="71"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3000">
              <a:srgbClr val="D4DEFF"/>
            </a:gs>
            <a:gs pos="83000">
              <a:srgbClr val="D4DEFF"/>
            </a:gs>
            <a:gs pos="100000">
              <a:srgbClr val="96AB94"/>
            </a:gs>
          </a:gsLst>
          <a:lin ang="16200000" scaled="1"/>
        </a:gradFill>
        <a:effectLst/>
      </p:bgPr>
    </p:bg>
    <p:spTree>
      <p:nvGrpSpPr>
        <p:cNvPr id="1" name=""/>
        <p:cNvGrpSpPr/>
        <p:nvPr/>
      </p:nvGrpSpPr>
      <p:grpSpPr>
        <a:xfrm>
          <a:off x="0" y="0"/>
          <a:ext cx="0" cy="0"/>
          <a:chOff x="0" y="0"/>
          <a:chExt cx="0" cy="0"/>
        </a:xfrm>
      </p:grpSpPr>
      <p:pic>
        <p:nvPicPr>
          <p:cNvPr id="2" name="1 Imagen" descr="0_44cf0_149d7b91_XXXL.png"/>
          <p:cNvPicPr>
            <a:picLocks noChangeAspect="1"/>
          </p:cNvPicPr>
          <p:nvPr/>
        </p:nvPicPr>
        <p:blipFill>
          <a:blip r:embed="rId2"/>
          <a:stretch>
            <a:fillRect/>
          </a:stretch>
        </p:blipFill>
        <p:spPr>
          <a:xfrm>
            <a:off x="1142976" y="0"/>
            <a:ext cx="7390397" cy="5143500"/>
          </a:xfrm>
          <a:prstGeom prst="rect">
            <a:avLst/>
          </a:prstGeom>
        </p:spPr>
      </p:pic>
      <p:sp>
        <p:nvSpPr>
          <p:cNvPr id="3" name="2 Rectángulo"/>
          <p:cNvSpPr/>
          <p:nvPr/>
        </p:nvSpPr>
        <p:spPr>
          <a:xfrm>
            <a:off x="2357422" y="1785932"/>
            <a:ext cx="4572000" cy="1323439"/>
          </a:xfrm>
          <a:prstGeom prst="rect">
            <a:avLst/>
          </a:prstGeom>
        </p:spPr>
        <p:txBody>
          <a:bodyPr>
            <a:spAutoFit/>
          </a:bodyPr>
          <a:lstStyle/>
          <a:p>
            <a:pPr algn="ctr"/>
            <a:r>
              <a:rPr lang="es-PE" sz="1600" dirty="0" smtClean="0">
                <a:latin typeface="Arial Narrow" pitchFamily="34" charset="0"/>
              </a:rPr>
              <a:t>La </a:t>
            </a:r>
            <a:r>
              <a:rPr lang="es-PE" sz="1600" dirty="0" err="1" smtClean="0">
                <a:latin typeface="Arial Narrow" pitchFamily="34" charset="0"/>
              </a:rPr>
              <a:t>aromaterapia</a:t>
            </a:r>
            <a:r>
              <a:rPr lang="es-PE" sz="1600" dirty="0" smtClean="0">
                <a:latin typeface="Arial Narrow" pitchFamily="34" charset="0"/>
              </a:rPr>
              <a:t> “médica”, estudiada desde el punto de vista de la química o la farmacología de los aceites esenciales es bastante reciente pero con muchos adeptos en todo el mundo. Y hasta en Reino Unido o Francia se ha incorporado a la cartilla de medicina “oficial”.</a:t>
            </a:r>
            <a:endParaRPr lang="es-PE" sz="1600" dirty="0">
              <a:latin typeface="Arial Narrow" pitchFamily="34" charset="0"/>
            </a:endParaRPr>
          </a:p>
        </p:txBody>
      </p:sp>
      <p:sp>
        <p:nvSpPr>
          <p:cNvPr id="4" name="3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canstockphoto1124064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hilete4.png"/>
          <p:cNvPicPr>
            <a:picLocks noChangeAspect="1"/>
          </p:cNvPicPr>
          <p:nvPr/>
        </p:nvPicPr>
        <p:blipFill>
          <a:blip r:embed="rId3"/>
          <a:stretch>
            <a:fillRect/>
          </a:stretch>
        </p:blipFill>
        <p:spPr>
          <a:xfrm>
            <a:off x="0" y="1285866"/>
            <a:ext cx="1199128" cy="1119186"/>
          </a:xfrm>
          <a:prstGeom prst="rect">
            <a:avLst/>
          </a:prstGeom>
        </p:spPr>
      </p:pic>
      <p:pic>
        <p:nvPicPr>
          <p:cNvPr id="4" name="3 Imagen" descr="rehilete4.png"/>
          <p:cNvPicPr>
            <a:picLocks noChangeAspect="1"/>
          </p:cNvPicPr>
          <p:nvPr/>
        </p:nvPicPr>
        <p:blipFill>
          <a:blip r:embed="rId3"/>
          <a:stretch>
            <a:fillRect/>
          </a:stretch>
        </p:blipFill>
        <p:spPr>
          <a:xfrm>
            <a:off x="1285852" y="1285866"/>
            <a:ext cx="1199128" cy="1119186"/>
          </a:xfrm>
          <a:prstGeom prst="rect">
            <a:avLst/>
          </a:prstGeom>
        </p:spPr>
      </p:pic>
      <p:pic>
        <p:nvPicPr>
          <p:cNvPr id="5" name="4 Imagen" descr="rehilete4.png"/>
          <p:cNvPicPr>
            <a:picLocks noChangeAspect="1"/>
          </p:cNvPicPr>
          <p:nvPr/>
        </p:nvPicPr>
        <p:blipFill>
          <a:blip r:embed="rId3"/>
          <a:stretch>
            <a:fillRect/>
          </a:stretch>
        </p:blipFill>
        <p:spPr>
          <a:xfrm>
            <a:off x="2357422" y="1285866"/>
            <a:ext cx="1199128" cy="1119186"/>
          </a:xfrm>
          <a:prstGeom prst="rect">
            <a:avLst/>
          </a:prstGeom>
        </p:spPr>
      </p:pic>
      <p:pic>
        <p:nvPicPr>
          <p:cNvPr id="6" name="5 Imagen" descr="rehilete4.png"/>
          <p:cNvPicPr>
            <a:picLocks noChangeAspect="1"/>
          </p:cNvPicPr>
          <p:nvPr/>
        </p:nvPicPr>
        <p:blipFill>
          <a:blip r:embed="rId3"/>
          <a:stretch>
            <a:fillRect/>
          </a:stretch>
        </p:blipFill>
        <p:spPr>
          <a:xfrm>
            <a:off x="3428992" y="1214428"/>
            <a:ext cx="1199128" cy="1119186"/>
          </a:xfrm>
          <a:prstGeom prst="rect">
            <a:avLst/>
          </a:prstGeom>
        </p:spPr>
      </p:pic>
      <p:pic>
        <p:nvPicPr>
          <p:cNvPr id="7" name="6 Imagen" descr="rehilete4.png"/>
          <p:cNvPicPr>
            <a:picLocks noChangeAspect="1"/>
          </p:cNvPicPr>
          <p:nvPr/>
        </p:nvPicPr>
        <p:blipFill>
          <a:blip r:embed="rId3"/>
          <a:stretch>
            <a:fillRect/>
          </a:stretch>
        </p:blipFill>
        <p:spPr>
          <a:xfrm>
            <a:off x="4429124" y="1285866"/>
            <a:ext cx="1199128" cy="1119186"/>
          </a:xfrm>
          <a:prstGeom prst="rect">
            <a:avLst/>
          </a:prstGeom>
        </p:spPr>
      </p:pic>
      <p:pic>
        <p:nvPicPr>
          <p:cNvPr id="8" name="7 Imagen" descr="rehilete4.png"/>
          <p:cNvPicPr>
            <a:picLocks noChangeAspect="1"/>
          </p:cNvPicPr>
          <p:nvPr/>
        </p:nvPicPr>
        <p:blipFill>
          <a:blip r:embed="rId3"/>
          <a:stretch>
            <a:fillRect/>
          </a:stretch>
        </p:blipFill>
        <p:spPr>
          <a:xfrm>
            <a:off x="5572132" y="1285866"/>
            <a:ext cx="1199128" cy="1119186"/>
          </a:xfrm>
          <a:prstGeom prst="rect">
            <a:avLst/>
          </a:prstGeom>
        </p:spPr>
      </p:pic>
      <p:pic>
        <p:nvPicPr>
          <p:cNvPr id="9" name="8 Imagen" descr="rehilete4.png"/>
          <p:cNvPicPr>
            <a:picLocks noChangeAspect="1"/>
          </p:cNvPicPr>
          <p:nvPr/>
        </p:nvPicPr>
        <p:blipFill>
          <a:blip r:embed="rId3"/>
          <a:stretch>
            <a:fillRect/>
          </a:stretch>
        </p:blipFill>
        <p:spPr>
          <a:xfrm>
            <a:off x="6643702" y="1285866"/>
            <a:ext cx="1199128" cy="1119186"/>
          </a:xfrm>
          <a:prstGeom prst="rect">
            <a:avLst/>
          </a:prstGeom>
        </p:spPr>
      </p:pic>
      <p:pic>
        <p:nvPicPr>
          <p:cNvPr id="10" name="9 Imagen" descr="rehilete4.png"/>
          <p:cNvPicPr>
            <a:picLocks noChangeAspect="1"/>
          </p:cNvPicPr>
          <p:nvPr/>
        </p:nvPicPr>
        <p:blipFill>
          <a:blip r:embed="rId3"/>
          <a:stretch>
            <a:fillRect/>
          </a:stretch>
        </p:blipFill>
        <p:spPr>
          <a:xfrm>
            <a:off x="7944872" y="1214428"/>
            <a:ext cx="1199128" cy="1119186"/>
          </a:xfrm>
          <a:prstGeom prst="rect">
            <a:avLst/>
          </a:prstGeom>
        </p:spPr>
      </p:pic>
      <p:pic>
        <p:nvPicPr>
          <p:cNvPr id="11" name="10 Imagen" descr="rehilete4.png"/>
          <p:cNvPicPr>
            <a:picLocks noChangeAspect="1"/>
          </p:cNvPicPr>
          <p:nvPr/>
        </p:nvPicPr>
        <p:blipFill>
          <a:blip r:embed="rId3"/>
          <a:stretch>
            <a:fillRect/>
          </a:stretch>
        </p:blipFill>
        <p:spPr>
          <a:xfrm>
            <a:off x="0" y="2500312"/>
            <a:ext cx="1199128" cy="1119186"/>
          </a:xfrm>
          <a:prstGeom prst="rect">
            <a:avLst/>
          </a:prstGeom>
        </p:spPr>
      </p:pic>
      <p:pic>
        <p:nvPicPr>
          <p:cNvPr id="12" name="11 Imagen" descr="rehilete4.png"/>
          <p:cNvPicPr>
            <a:picLocks noChangeAspect="1"/>
          </p:cNvPicPr>
          <p:nvPr/>
        </p:nvPicPr>
        <p:blipFill>
          <a:blip r:embed="rId3"/>
          <a:stretch>
            <a:fillRect/>
          </a:stretch>
        </p:blipFill>
        <p:spPr>
          <a:xfrm>
            <a:off x="1285852" y="2500312"/>
            <a:ext cx="1199128" cy="1119186"/>
          </a:xfrm>
          <a:prstGeom prst="rect">
            <a:avLst/>
          </a:prstGeom>
        </p:spPr>
      </p:pic>
      <p:pic>
        <p:nvPicPr>
          <p:cNvPr id="13" name="12 Imagen" descr="rehilete4.png"/>
          <p:cNvPicPr>
            <a:picLocks noChangeAspect="1"/>
          </p:cNvPicPr>
          <p:nvPr/>
        </p:nvPicPr>
        <p:blipFill>
          <a:blip r:embed="rId3"/>
          <a:stretch>
            <a:fillRect/>
          </a:stretch>
        </p:blipFill>
        <p:spPr>
          <a:xfrm>
            <a:off x="2357422" y="2500312"/>
            <a:ext cx="1199128" cy="1119186"/>
          </a:xfrm>
          <a:prstGeom prst="rect">
            <a:avLst/>
          </a:prstGeom>
        </p:spPr>
      </p:pic>
      <p:pic>
        <p:nvPicPr>
          <p:cNvPr id="14" name="13 Imagen" descr="rehilete4.png"/>
          <p:cNvPicPr>
            <a:picLocks noChangeAspect="1"/>
          </p:cNvPicPr>
          <p:nvPr/>
        </p:nvPicPr>
        <p:blipFill>
          <a:blip r:embed="rId3"/>
          <a:stretch>
            <a:fillRect/>
          </a:stretch>
        </p:blipFill>
        <p:spPr>
          <a:xfrm>
            <a:off x="3428992" y="2428874"/>
            <a:ext cx="1199128" cy="1119186"/>
          </a:xfrm>
          <a:prstGeom prst="rect">
            <a:avLst/>
          </a:prstGeom>
        </p:spPr>
      </p:pic>
      <p:pic>
        <p:nvPicPr>
          <p:cNvPr id="15" name="14 Imagen" descr="rehilete4.png"/>
          <p:cNvPicPr>
            <a:picLocks noChangeAspect="1"/>
          </p:cNvPicPr>
          <p:nvPr/>
        </p:nvPicPr>
        <p:blipFill>
          <a:blip r:embed="rId3"/>
          <a:stretch>
            <a:fillRect/>
          </a:stretch>
        </p:blipFill>
        <p:spPr>
          <a:xfrm>
            <a:off x="4429124" y="2500312"/>
            <a:ext cx="1199128" cy="1119186"/>
          </a:xfrm>
          <a:prstGeom prst="rect">
            <a:avLst/>
          </a:prstGeom>
        </p:spPr>
      </p:pic>
      <p:pic>
        <p:nvPicPr>
          <p:cNvPr id="16" name="15 Imagen" descr="rehilete4.png"/>
          <p:cNvPicPr>
            <a:picLocks noChangeAspect="1"/>
          </p:cNvPicPr>
          <p:nvPr/>
        </p:nvPicPr>
        <p:blipFill>
          <a:blip r:embed="rId3"/>
          <a:stretch>
            <a:fillRect/>
          </a:stretch>
        </p:blipFill>
        <p:spPr>
          <a:xfrm>
            <a:off x="5572132" y="2500312"/>
            <a:ext cx="1199128" cy="1119186"/>
          </a:xfrm>
          <a:prstGeom prst="rect">
            <a:avLst/>
          </a:prstGeom>
        </p:spPr>
      </p:pic>
      <p:pic>
        <p:nvPicPr>
          <p:cNvPr id="17" name="16 Imagen" descr="rehilete4.png"/>
          <p:cNvPicPr>
            <a:picLocks noChangeAspect="1"/>
          </p:cNvPicPr>
          <p:nvPr/>
        </p:nvPicPr>
        <p:blipFill>
          <a:blip r:embed="rId3"/>
          <a:stretch>
            <a:fillRect/>
          </a:stretch>
        </p:blipFill>
        <p:spPr>
          <a:xfrm>
            <a:off x="6643702" y="2500312"/>
            <a:ext cx="1199128" cy="1119186"/>
          </a:xfrm>
          <a:prstGeom prst="rect">
            <a:avLst/>
          </a:prstGeom>
        </p:spPr>
      </p:pic>
      <p:pic>
        <p:nvPicPr>
          <p:cNvPr id="18" name="17 Imagen" descr="rehilete4.png"/>
          <p:cNvPicPr>
            <a:picLocks noChangeAspect="1"/>
          </p:cNvPicPr>
          <p:nvPr/>
        </p:nvPicPr>
        <p:blipFill>
          <a:blip r:embed="rId3"/>
          <a:stretch>
            <a:fillRect/>
          </a:stretch>
        </p:blipFill>
        <p:spPr>
          <a:xfrm>
            <a:off x="7944872" y="2428874"/>
            <a:ext cx="1199128" cy="1119186"/>
          </a:xfrm>
          <a:prstGeom prst="rect">
            <a:avLst/>
          </a:prstGeom>
        </p:spPr>
      </p:pic>
      <p:sp>
        <p:nvSpPr>
          <p:cNvPr id="19" name="18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 presetClass="exit" presetSubtype="4"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8" presetClass="emph" presetSubtype="0" fill="hold" nodeType="withEffect">
                                  <p:stCondLst>
                                    <p:cond delay="0"/>
                                  </p:stCondLst>
                                  <p:childTnLst>
                                    <p:animRot by="21600000">
                                      <p:cBhvr>
                                        <p:cTn id="137" dur="2000" fill="hold"/>
                                        <p:tgtEl>
                                          <p:spTgt spid="3"/>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4"/>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7"/>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8"/>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9"/>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0"/>
                                        </p:tgtEl>
                                        <p:attrNameLst>
                                          <p:attrName>r</p:attrName>
                                        </p:attrNameLst>
                                      </p:cBhvr>
                                    </p:animRot>
                                  </p:childTnLst>
                                </p:cTn>
                              </p:par>
                              <p:par>
                                <p:cTn id="152" presetID="2" presetClass="exit" presetSubtype="1" fill="hold"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ppt_x"/>
                                          </p:val>
                                        </p:tav>
                                      </p:tavLst>
                                    </p:anim>
                                    <p:anim calcmode="lin" valueType="num">
                                      <p:cBhvr additive="base">
                                        <p:cTn id="154" dur="2000"/>
                                        <p:tgtEl>
                                          <p:spTgt spid="11"/>
                                        </p:tgtEl>
                                        <p:attrNameLst>
                                          <p:attrName>ppt_y</p:attrName>
                                        </p:attrNameLst>
                                      </p:cBhvr>
                                      <p:tavLst>
                                        <p:tav tm="0">
                                          <p:val>
                                            <p:strVal val="ppt_y"/>
                                          </p:val>
                                        </p:tav>
                                        <p:tav tm="100000">
                                          <p:val>
                                            <p:strVal val="0-ppt_h/2"/>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ppt_x"/>
                                          </p:val>
                                        </p:tav>
                                      </p:tavLst>
                                    </p:anim>
                                    <p:anim calcmode="lin" valueType="num">
                                      <p:cBhvr additive="base">
                                        <p:cTn id="158" dur="2000"/>
                                        <p:tgtEl>
                                          <p:spTgt spid="12"/>
                                        </p:tgtEl>
                                        <p:attrNameLst>
                                          <p:attrName>ppt_y</p:attrName>
                                        </p:attrNameLst>
                                      </p:cBhvr>
                                      <p:tavLst>
                                        <p:tav tm="0">
                                          <p:val>
                                            <p:strVal val="ppt_y"/>
                                          </p:val>
                                        </p:tav>
                                        <p:tav tm="100000">
                                          <p:val>
                                            <p:strVal val="0-ppt_h/2"/>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ppt_x"/>
                                          </p:val>
                                        </p:tav>
                                      </p:tavLst>
                                    </p:anim>
                                    <p:anim calcmode="lin" valueType="num">
                                      <p:cBhvr additive="base">
                                        <p:cTn id="162" dur="2000"/>
                                        <p:tgtEl>
                                          <p:spTgt spid="13"/>
                                        </p:tgtEl>
                                        <p:attrNameLst>
                                          <p:attrName>ppt_y</p:attrName>
                                        </p:attrNameLst>
                                      </p:cBhvr>
                                      <p:tavLst>
                                        <p:tav tm="0">
                                          <p:val>
                                            <p:strVal val="ppt_y"/>
                                          </p:val>
                                        </p:tav>
                                        <p:tav tm="100000">
                                          <p:val>
                                            <p:strVal val="0-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4"/>
                                        </p:tgtEl>
                                        <p:attrNameLst>
                                          <p:attrName>ppt_x</p:attrName>
                                        </p:attrNameLst>
                                      </p:cBhvr>
                                      <p:tavLst>
                                        <p:tav tm="0">
                                          <p:val>
                                            <p:strVal val="ppt_x"/>
                                          </p:val>
                                        </p:tav>
                                        <p:tav tm="100000">
                                          <p:val>
                                            <p:strVal val="ppt_x"/>
                                          </p:val>
                                        </p:tav>
                                      </p:tavLst>
                                    </p:anim>
                                    <p:anim calcmode="lin" valueType="num">
                                      <p:cBhvr additive="base">
                                        <p:cTn id="166" dur="2000"/>
                                        <p:tgtEl>
                                          <p:spTgt spid="14"/>
                                        </p:tgtEl>
                                        <p:attrNameLst>
                                          <p:attrName>ppt_y</p:attrName>
                                        </p:attrNameLst>
                                      </p:cBhvr>
                                      <p:tavLst>
                                        <p:tav tm="0">
                                          <p:val>
                                            <p:strVal val="ppt_y"/>
                                          </p:val>
                                        </p:tav>
                                        <p:tav tm="100000">
                                          <p:val>
                                            <p:strVal val="0-ppt_h/2"/>
                                          </p:val>
                                        </p:tav>
                                      </p:tavLst>
                                    </p:anim>
                                    <p:set>
                                      <p:cBhvr>
                                        <p:cTn id="167" dur="1" fill="hold">
                                          <p:stCondLst>
                                            <p:cond delay="1999"/>
                                          </p:stCondLst>
                                        </p:cTn>
                                        <p:tgtEl>
                                          <p:spTgt spid="14"/>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ppt_x"/>
                                          </p:val>
                                        </p:tav>
                                      </p:tavLst>
                                    </p:anim>
                                    <p:anim calcmode="lin" valueType="num">
                                      <p:cBhvr additive="base">
                                        <p:cTn id="170" dur="2000"/>
                                        <p:tgtEl>
                                          <p:spTgt spid="15"/>
                                        </p:tgtEl>
                                        <p:attrNameLst>
                                          <p:attrName>ppt_y</p:attrName>
                                        </p:attrNameLst>
                                      </p:cBhvr>
                                      <p:tavLst>
                                        <p:tav tm="0">
                                          <p:val>
                                            <p:strVal val="ppt_y"/>
                                          </p:val>
                                        </p:tav>
                                        <p:tav tm="100000">
                                          <p:val>
                                            <p:strVal val="0-ppt_h/2"/>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ppt_x"/>
                                          </p:val>
                                        </p:tav>
                                      </p:tavLst>
                                    </p:anim>
                                    <p:anim calcmode="lin" valueType="num">
                                      <p:cBhvr additive="base">
                                        <p:cTn id="174" dur="2000"/>
                                        <p:tgtEl>
                                          <p:spTgt spid="16"/>
                                        </p:tgtEl>
                                        <p:attrNameLst>
                                          <p:attrName>ppt_y</p:attrName>
                                        </p:attrNameLst>
                                      </p:cBhvr>
                                      <p:tavLst>
                                        <p:tav tm="0">
                                          <p:val>
                                            <p:strVal val="ppt_y"/>
                                          </p:val>
                                        </p:tav>
                                        <p:tav tm="100000">
                                          <p:val>
                                            <p:strVal val="0-ppt_h/2"/>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ppt_x"/>
                                          </p:val>
                                        </p:tav>
                                      </p:tavLst>
                                    </p:anim>
                                    <p:anim calcmode="lin" valueType="num">
                                      <p:cBhvr additive="base">
                                        <p:cTn id="178" dur="2000"/>
                                        <p:tgtEl>
                                          <p:spTgt spid="17"/>
                                        </p:tgtEl>
                                        <p:attrNameLst>
                                          <p:attrName>ppt_y</p:attrName>
                                        </p:attrNameLst>
                                      </p:cBhvr>
                                      <p:tavLst>
                                        <p:tav tm="0">
                                          <p:val>
                                            <p:strVal val="ppt_y"/>
                                          </p:val>
                                        </p:tav>
                                        <p:tav tm="100000">
                                          <p:val>
                                            <p:strVal val="0-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ppt_x"/>
                                          </p:val>
                                        </p:tav>
                                      </p:tavLst>
                                    </p:anim>
                                    <p:anim calcmode="lin" valueType="num">
                                      <p:cBhvr additive="base">
                                        <p:cTn id="182" dur="2000"/>
                                        <p:tgtEl>
                                          <p:spTgt spid="18"/>
                                        </p:tgtEl>
                                        <p:attrNameLst>
                                          <p:attrName>ppt_y</p:attrName>
                                        </p:attrNameLst>
                                      </p:cBhvr>
                                      <p:tavLst>
                                        <p:tav tm="0">
                                          <p:val>
                                            <p:strVal val="ppt_y"/>
                                          </p:val>
                                        </p:tav>
                                        <p:tav tm="100000">
                                          <p:val>
                                            <p:strVal val="0-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8" presetClass="emph" presetSubtype="0" fill="hold" nodeType="withEffect">
                                  <p:stCondLst>
                                    <p:cond delay="0"/>
                                  </p:stCondLst>
                                  <p:childTnLst>
                                    <p:animRot by="21600000">
                                      <p:cBhvr>
                                        <p:cTn id="185" dur="2000" fill="hold"/>
                                        <p:tgtEl>
                                          <p:spTgt spid="11"/>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12"/>
                                        </p:tgtEl>
                                        <p:attrNameLst>
                                          <p:attrName>r</p:attrName>
                                        </p:attrNameLst>
                                      </p:cBhvr>
                                    </p:animRot>
                                  </p:childTnLst>
                                </p:cTn>
                              </p:par>
                              <p:par>
                                <p:cTn id="188" presetID="8" presetClass="emph" presetSubtype="0" fill="hold" nodeType="withEffect">
                                  <p:stCondLst>
                                    <p:cond delay="0"/>
                                  </p:stCondLst>
                                  <p:childTnLst>
                                    <p:animRot by="21600000">
                                      <p:cBhvr>
                                        <p:cTn id="189" dur="2000" fill="hold"/>
                                        <p:tgtEl>
                                          <p:spTgt spid="13"/>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14"/>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15"/>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8"/>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6D4B5C"/>
            </a:gs>
            <a:gs pos="50000">
              <a:srgbClr val="FCBADB">
                <a:shade val="67500"/>
                <a:satMod val="115000"/>
              </a:srgbClr>
            </a:gs>
            <a:gs pos="100000">
              <a:srgbClr val="FCBAD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88887-82846-mujer-con-velas-y-flores-en-el-salo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png"/>
          <p:cNvPicPr>
            <a:picLocks noChangeAspect="1"/>
          </p:cNvPicPr>
          <p:nvPr/>
        </p:nvPicPr>
        <p:blipFill>
          <a:blip r:embed="rId3"/>
          <a:srcRect l="27322" t="24833" r="36599" b="12500"/>
          <a:stretch>
            <a:fillRect/>
          </a:stretch>
        </p:blipFill>
        <p:spPr>
          <a:xfrm>
            <a:off x="857224" y="0"/>
            <a:ext cx="3989875" cy="5143500"/>
          </a:xfrm>
          <a:prstGeom prst="rect">
            <a:avLst/>
          </a:prstGeom>
        </p:spPr>
      </p:pic>
      <p:pic>
        <p:nvPicPr>
          <p:cNvPr id="4" name="3 Imagen" descr="9.png"/>
          <p:cNvPicPr>
            <a:picLocks noChangeAspect="1"/>
          </p:cNvPicPr>
          <p:nvPr/>
        </p:nvPicPr>
        <p:blipFill>
          <a:blip r:embed="rId3"/>
          <a:srcRect l="27322" t="24833" r="36599" b="12500"/>
          <a:stretch>
            <a:fillRect/>
          </a:stretch>
        </p:blipFill>
        <p:spPr>
          <a:xfrm flipH="1">
            <a:off x="4429123" y="0"/>
            <a:ext cx="4000528" cy="5143500"/>
          </a:xfrm>
          <a:prstGeom prst="rect">
            <a:avLst/>
          </a:prstGeom>
        </p:spPr>
      </p:pic>
      <p:sp>
        <p:nvSpPr>
          <p:cNvPr id="5" name="4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8" presetClass="emph" presetSubtype="0" autoRev="1" fill="hold" nodeType="withEffect">
                                  <p:stCondLst>
                                    <p:cond delay="0"/>
                                  </p:stCondLst>
                                  <p:childTnLst>
                                    <p:animRot by="21600000">
                                      <p:cBhvr>
                                        <p:cTn id="16" dur="2000" fill="hold"/>
                                        <p:tgtEl>
                                          <p:spTgt spid="3"/>
                                        </p:tgtEl>
                                        <p:attrNameLst>
                                          <p:attrName>r</p:attrName>
                                        </p:attrNameLst>
                                      </p:cBhvr>
                                    </p:animRot>
                                  </p:childTnLst>
                                </p:cTn>
                              </p:par>
                              <p:par>
                                <p:cTn id="17" presetID="8" presetClass="emph" presetSubtype="0" autoRev="1" fill="hold" nodeType="withEffect">
                                  <p:stCondLst>
                                    <p:cond delay="0"/>
                                  </p:stCondLst>
                                  <p:childTnLst>
                                    <p:animRot by="-21600000">
                                      <p:cBhvr>
                                        <p:cTn id="18" dur="2000" fill="hold"/>
                                        <p:tgtEl>
                                          <p:spTgt spid="4"/>
                                        </p:tgtEl>
                                        <p:attrNameLst>
                                          <p:attrName>r</p:attrName>
                                        </p:attrNameLst>
                                      </p:cBhvr>
                                    </p:animRot>
                                  </p:childTnLst>
                                </p:cTn>
                              </p:par>
                            </p:childTnLst>
                          </p:cTn>
                        </p:par>
                        <p:par>
                          <p:cTn id="19" fill="hold">
                            <p:stCondLst>
                              <p:cond delay="4000"/>
                            </p:stCondLst>
                            <p:childTnLst>
                              <p:par>
                                <p:cTn id="20" presetID="2" presetClass="exit" presetSubtype="2" fill="hold" nodeType="afterEffect">
                                  <p:stCondLst>
                                    <p:cond delay="0"/>
                                  </p:stCondLst>
                                  <p:childTnLst>
                                    <p:anim calcmode="lin" valueType="num">
                                      <p:cBhvr additive="base">
                                        <p:cTn id="21" dur="2000"/>
                                        <p:tgtEl>
                                          <p:spTgt spid="3"/>
                                        </p:tgtEl>
                                        <p:attrNameLst>
                                          <p:attrName>ppt_x</p:attrName>
                                        </p:attrNameLst>
                                      </p:cBhvr>
                                      <p:tavLst>
                                        <p:tav tm="0">
                                          <p:val>
                                            <p:strVal val="ppt_x"/>
                                          </p:val>
                                        </p:tav>
                                        <p:tav tm="100000">
                                          <p:val>
                                            <p:strVal val="1+ppt_w/2"/>
                                          </p:val>
                                        </p:tav>
                                      </p:tavLst>
                                    </p:anim>
                                    <p:anim calcmode="lin" valueType="num">
                                      <p:cBhvr additive="base">
                                        <p:cTn id="22" dur="2000"/>
                                        <p:tgtEl>
                                          <p:spTgt spid="3"/>
                                        </p:tgtEl>
                                        <p:attrNameLst>
                                          <p:attrName>ppt_y</p:attrName>
                                        </p:attrNameLst>
                                      </p:cBhvr>
                                      <p:tavLst>
                                        <p:tav tm="0">
                                          <p:val>
                                            <p:strVal val="ppt_y"/>
                                          </p:val>
                                        </p:tav>
                                        <p:tav tm="100000">
                                          <p:val>
                                            <p:strVal val="ppt_y"/>
                                          </p:val>
                                        </p:tav>
                                      </p:tavLst>
                                    </p:anim>
                                    <p:set>
                                      <p:cBhvr>
                                        <p:cTn id="23" dur="1" fill="hold">
                                          <p:stCondLst>
                                            <p:cond delay="1999"/>
                                          </p:stCondLst>
                                        </p:cTn>
                                        <p:tgtEl>
                                          <p:spTgt spid="3"/>
                                        </p:tgtEl>
                                        <p:attrNameLst>
                                          <p:attrName>style.visibility</p:attrName>
                                        </p:attrNameLst>
                                      </p:cBhvr>
                                      <p:to>
                                        <p:strVal val="hidden"/>
                                      </p:to>
                                    </p:set>
                                  </p:childTnLst>
                                </p:cTn>
                              </p:par>
                              <p:par>
                                <p:cTn id="24" presetID="2" presetClass="exit" presetSubtype="8" fill="hold" nodeType="withEffect">
                                  <p:stCondLst>
                                    <p:cond delay="0"/>
                                  </p:stCondLst>
                                  <p:childTnLst>
                                    <p:anim calcmode="lin" valueType="num">
                                      <p:cBhvr additive="base">
                                        <p:cTn id="25" dur="2000"/>
                                        <p:tgtEl>
                                          <p:spTgt spid="4"/>
                                        </p:tgtEl>
                                        <p:attrNameLst>
                                          <p:attrName>ppt_x</p:attrName>
                                        </p:attrNameLst>
                                      </p:cBhvr>
                                      <p:tavLst>
                                        <p:tav tm="0">
                                          <p:val>
                                            <p:strVal val="ppt_x"/>
                                          </p:val>
                                        </p:tav>
                                        <p:tav tm="100000">
                                          <p:val>
                                            <p:strVal val="0-ppt_w/2"/>
                                          </p:val>
                                        </p:tav>
                                      </p:tavLst>
                                    </p:anim>
                                    <p:anim calcmode="lin" valueType="num">
                                      <p:cBhvr additive="base">
                                        <p:cTn id="26" dur="2000"/>
                                        <p:tgtEl>
                                          <p:spTgt spid="4"/>
                                        </p:tgtEl>
                                        <p:attrNameLst>
                                          <p:attrName>ppt_y</p:attrName>
                                        </p:attrNameLst>
                                      </p:cBhvr>
                                      <p:tavLst>
                                        <p:tav tm="0">
                                          <p:val>
                                            <p:strVal val="ppt_y"/>
                                          </p:val>
                                        </p:tav>
                                        <p:tav tm="100000">
                                          <p:val>
                                            <p:strVal val="ppt_y"/>
                                          </p:val>
                                        </p:tav>
                                      </p:tavLst>
                                    </p:anim>
                                    <p:set>
                                      <p:cBhvr>
                                        <p:cTn id="27" dur="1" fill="hold">
                                          <p:stCondLst>
                                            <p:cond delay="1999"/>
                                          </p:stCondLst>
                                        </p:cTn>
                                        <p:tgtEl>
                                          <p:spTgt spid="4"/>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2000" fill="hold"/>
                                        <p:tgtEl>
                                          <p:spTgt spid="2"/>
                                        </p:tgtEl>
                                        <p:attrNameLst>
                                          <p:attrName>ppt_w</p:attrName>
                                        </p:attrNameLst>
                                      </p:cBhvr>
                                      <p:tavLst>
                                        <p:tav tm="0">
                                          <p:val>
                                            <p:fltVal val="0"/>
                                          </p:val>
                                        </p:tav>
                                        <p:tav tm="100000">
                                          <p:val>
                                            <p:strVal val="#ppt_w"/>
                                          </p:val>
                                        </p:tav>
                                      </p:tavLst>
                                    </p:anim>
                                    <p:anim calcmode="lin" valueType="num">
                                      <p:cBhvr>
                                        <p:cTn id="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3000">
              <a:srgbClr val="D4DEFF"/>
            </a:gs>
            <a:gs pos="83000">
              <a:srgbClr val="D4DEFF"/>
            </a:gs>
            <a:gs pos="100000">
              <a:srgbClr val="96AB94"/>
            </a:gs>
          </a:gsLst>
          <a:lin ang="16200000" scaled="1"/>
        </a:gradFill>
        <a:effectLst/>
      </p:bgPr>
    </p:bg>
    <p:spTree>
      <p:nvGrpSpPr>
        <p:cNvPr id="1" name=""/>
        <p:cNvGrpSpPr/>
        <p:nvPr/>
      </p:nvGrpSpPr>
      <p:grpSpPr>
        <a:xfrm>
          <a:off x="0" y="0"/>
          <a:ext cx="0" cy="0"/>
          <a:chOff x="0" y="0"/>
          <a:chExt cx="0" cy="0"/>
        </a:xfrm>
      </p:grpSpPr>
      <p:pic>
        <p:nvPicPr>
          <p:cNvPr id="2" name="1 Imagen" descr="0_44cf0_149d7b91_XXXL.png"/>
          <p:cNvPicPr>
            <a:picLocks noChangeAspect="1"/>
          </p:cNvPicPr>
          <p:nvPr/>
        </p:nvPicPr>
        <p:blipFill>
          <a:blip r:embed="rId2"/>
          <a:stretch>
            <a:fillRect/>
          </a:stretch>
        </p:blipFill>
        <p:spPr>
          <a:xfrm>
            <a:off x="1142976" y="0"/>
            <a:ext cx="7390397" cy="5143500"/>
          </a:xfrm>
          <a:prstGeom prst="rect">
            <a:avLst/>
          </a:prstGeom>
        </p:spPr>
      </p:pic>
      <p:sp>
        <p:nvSpPr>
          <p:cNvPr id="3" name="2 Rectángulo"/>
          <p:cNvSpPr/>
          <p:nvPr/>
        </p:nvSpPr>
        <p:spPr>
          <a:xfrm>
            <a:off x="2285984" y="1500180"/>
            <a:ext cx="4572000" cy="1569660"/>
          </a:xfrm>
          <a:prstGeom prst="rect">
            <a:avLst/>
          </a:prstGeom>
        </p:spPr>
        <p:txBody>
          <a:bodyPr>
            <a:spAutoFit/>
          </a:bodyPr>
          <a:lstStyle/>
          <a:p>
            <a:pPr algn="ctr"/>
            <a:r>
              <a:rPr lang="es-PE" sz="1600" b="1" dirty="0" smtClean="0">
                <a:latin typeface="Arial Narrow" pitchFamily="34" charset="0"/>
              </a:rPr>
              <a:t>Los aceites se pueden aplicar de diferentes maneras:</a:t>
            </a:r>
            <a:endParaRPr lang="es-PE" sz="1600" dirty="0" smtClean="0">
              <a:latin typeface="Arial Narrow" pitchFamily="34" charset="0"/>
            </a:endParaRPr>
          </a:p>
          <a:p>
            <a:pPr algn="ctr"/>
            <a:r>
              <a:rPr lang="es-PE" sz="1600" b="1" dirty="0" smtClean="0">
                <a:latin typeface="Arial Narrow" pitchFamily="34" charset="0"/>
              </a:rPr>
              <a:t>Por inhalación:</a:t>
            </a:r>
            <a:r>
              <a:rPr lang="es-PE" sz="1600" dirty="0" smtClean="0">
                <a:latin typeface="Arial Narrow" pitchFamily="34" charset="0"/>
              </a:rPr>
              <a:t> es el método básico en la </a:t>
            </a:r>
            <a:r>
              <a:rPr lang="es-PE" sz="1600" dirty="0" err="1" smtClean="0">
                <a:latin typeface="Arial Narrow" pitchFamily="34" charset="0"/>
              </a:rPr>
              <a:t>aromaterapia</a:t>
            </a:r>
            <a:r>
              <a:rPr lang="es-PE" sz="1600" dirty="0" smtClean="0">
                <a:latin typeface="Arial Narrow" pitchFamily="34" charset="0"/>
              </a:rPr>
              <a:t>, puede ser directa o no (mezclando con agua por ejemplo). También pueden emplearse difusores o vapor. Esta alternativa es para problemas en el aparato respiratorio o para algunas condiciones en la piel.</a:t>
            </a:r>
            <a:endParaRPr lang="es-PE" sz="1600" dirty="0">
              <a:latin typeface="Arial Narrow" pitchFamily="34" charset="0"/>
            </a:endParaRPr>
          </a:p>
        </p:txBody>
      </p:sp>
      <p:sp>
        <p:nvSpPr>
          <p:cNvPr id="4" name="3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duft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ágrima"/>
          <p:cNvSpPr/>
          <p:nvPr/>
        </p:nvSpPr>
        <p:spPr>
          <a:xfrm rot="18985190">
            <a:off x="2442759" y="1067635"/>
            <a:ext cx="4192367" cy="4294117"/>
          </a:xfrm>
          <a:prstGeom prst="teardrop">
            <a:avLst>
              <a:gd name="adj" fmla="val 130301"/>
            </a:avLst>
          </a:prstGeom>
          <a:gradFill flip="none" rotWithShape="1">
            <a:gsLst>
              <a:gs pos="90000">
                <a:schemeClr val="bg1">
                  <a:alpha val="38000"/>
                </a:schemeClr>
              </a:gs>
              <a:gs pos="50000">
                <a:srgbClr val="C00000">
                  <a:shade val="67500"/>
                  <a:satMod val="115000"/>
                </a:srgbClr>
              </a:gs>
              <a:gs pos="100000">
                <a:srgbClr val="C00000">
                  <a:shade val="100000"/>
                  <a:satMod val="115000"/>
                </a:srgbClr>
              </a:gs>
            </a:gsLst>
            <a:path path="shape">
              <a:fillToRect l="50000" t="50000" r="50000" b="50000"/>
            </a:path>
            <a:tileRect/>
          </a:grad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39024">
            <a:off x="2637565" y="1566747"/>
            <a:ext cx="3774301" cy="3771485"/>
          </a:xfrm>
          <a:prstGeom prst="teardrop">
            <a:avLst>
              <a:gd name="adj" fmla="val 130301"/>
            </a:avLst>
          </a:prstGeom>
          <a:gradFill flip="none" rotWithShape="1">
            <a:gsLst>
              <a:gs pos="90000">
                <a:schemeClr val="bg1">
                  <a:alpha val="38000"/>
                </a:schemeClr>
              </a:gs>
              <a:gs pos="50000">
                <a:srgbClr val="C00000">
                  <a:shade val="67500"/>
                  <a:satMod val="115000"/>
                </a:srgbClr>
              </a:gs>
              <a:gs pos="100000">
                <a:srgbClr val="C00000">
                  <a:shade val="100000"/>
                  <a:satMod val="115000"/>
                </a:srgbClr>
              </a:gs>
            </a:gsLst>
            <a:path path="shape">
              <a:fillToRect l="50000" t="50000" r="50000" b="50000"/>
            </a:path>
            <a:tileRect/>
          </a:grad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63877">
            <a:off x="2921823" y="1952052"/>
            <a:ext cx="3284666" cy="3382539"/>
          </a:xfrm>
          <a:prstGeom prst="teardrop">
            <a:avLst>
              <a:gd name="adj" fmla="val 130301"/>
            </a:avLst>
          </a:prstGeom>
          <a:gradFill flip="none" rotWithShape="1">
            <a:gsLst>
              <a:gs pos="90000">
                <a:schemeClr val="bg1">
                  <a:alpha val="38000"/>
                </a:schemeClr>
              </a:gs>
              <a:gs pos="50000">
                <a:srgbClr val="C00000">
                  <a:shade val="67500"/>
                  <a:satMod val="115000"/>
                </a:srgbClr>
              </a:gs>
              <a:gs pos="100000">
                <a:srgbClr val="C00000">
                  <a:shade val="100000"/>
                  <a:satMod val="115000"/>
                </a:srgbClr>
              </a:gs>
            </a:gsLst>
            <a:path path="shape">
              <a:fillToRect l="50000" t="50000" r="50000" b="50000"/>
            </a:path>
            <a:tileRect/>
          </a:grad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63877">
            <a:off x="3135662" y="2368500"/>
            <a:ext cx="2880581" cy="2978272"/>
          </a:xfrm>
          <a:prstGeom prst="teardrop">
            <a:avLst>
              <a:gd name="adj" fmla="val 130301"/>
            </a:avLst>
          </a:prstGeom>
          <a:gradFill flip="none" rotWithShape="1">
            <a:gsLst>
              <a:gs pos="90000">
                <a:schemeClr val="bg1">
                  <a:alpha val="38000"/>
                </a:schemeClr>
              </a:gs>
              <a:gs pos="50000">
                <a:srgbClr val="C00000">
                  <a:shade val="67500"/>
                  <a:satMod val="115000"/>
                </a:srgbClr>
              </a:gs>
              <a:gs pos="100000">
                <a:srgbClr val="C00000">
                  <a:shade val="100000"/>
                  <a:satMod val="115000"/>
                </a:srgbClr>
              </a:gs>
            </a:gsLst>
            <a:path path="shape">
              <a:fillToRect l="50000" t="50000" r="50000" b="50000"/>
            </a:path>
            <a:tileRect/>
          </a:grad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63877">
            <a:off x="3382764" y="2909654"/>
            <a:ext cx="2381139" cy="2467466"/>
          </a:xfrm>
          <a:prstGeom prst="teardrop">
            <a:avLst>
              <a:gd name="adj" fmla="val 130301"/>
            </a:avLst>
          </a:prstGeom>
          <a:gradFill flip="none" rotWithShape="1">
            <a:gsLst>
              <a:gs pos="90000">
                <a:schemeClr val="bg1">
                  <a:alpha val="38000"/>
                </a:schemeClr>
              </a:gs>
              <a:gs pos="50000">
                <a:srgbClr val="C00000">
                  <a:shade val="67500"/>
                  <a:satMod val="115000"/>
                </a:srgbClr>
              </a:gs>
              <a:gs pos="100000">
                <a:srgbClr val="C00000">
                  <a:shade val="100000"/>
                  <a:satMod val="115000"/>
                </a:srgbClr>
              </a:gs>
            </a:gsLst>
            <a:path path="shape">
              <a:fillToRect l="50000" t="50000" r="50000" b="50000"/>
            </a:path>
            <a:tileRect/>
          </a:grad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63877">
            <a:off x="3630253" y="3308894"/>
            <a:ext cx="1883691" cy="1954739"/>
          </a:xfrm>
          <a:prstGeom prst="teardrop">
            <a:avLst>
              <a:gd name="adj" fmla="val 130301"/>
            </a:avLst>
          </a:prstGeom>
          <a:gradFill flip="none" rotWithShape="1">
            <a:gsLst>
              <a:gs pos="90000">
                <a:schemeClr val="bg1">
                  <a:alpha val="38000"/>
                </a:schemeClr>
              </a:gs>
              <a:gs pos="50000">
                <a:srgbClr val="C00000">
                  <a:shade val="67500"/>
                  <a:satMod val="115000"/>
                </a:srgbClr>
              </a:gs>
              <a:gs pos="100000">
                <a:srgbClr val="C00000">
                  <a:shade val="100000"/>
                  <a:satMod val="115000"/>
                </a:srgbClr>
              </a:gs>
            </a:gsLst>
            <a:path path="shape">
              <a:fillToRect l="50000" t="50000" r="50000" b="50000"/>
            </a:path>
            <a:tileRect/>
          </a:grad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779094">
            <a:off x="3879288" y="3819720"/>
            <a:ext cx="1527471" cy="1504887"/>
          </a:xfrm>
          <a:prstGeom prst="teardrop">
            <a:avLst>
              <a:gd name="adj" fmla="val 130301"/>
            </a:avLst>
          </a:prstGeom>
          <a:gradFill flip="none" rotWithShape="1">
            <a:gsLst>
              <a:gs pos="90000">
                <a:schemeClr val="bg1">
                  <a:alpha val="38000"/>
                </a:schemeClr>
              </a:gs>
              <a:gs pos="50000">
                <a:srgbClr val="C00000">
                  <a:shade val="67500"/>
                  <a:satMod val="115000"/>
                </a:srgbClr>
              </a:gs>
              <a:gs pos="100000">
                <a:srgbClr val="C00000">
                  <a:shade val="100000"/>
                  <a:satMod val="115000"/>
                </a:srgbClr>
              </a:gs>
            </a:gsLst>
            <a:path path="shape">
              <a:fillToRect l="50000" t="50000" r="50000" b="50000"/>
            </a:path>
            <a:tileRect/>
          </a:grad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14412" y="-785836"/>
            <a:ext cx="10429948" cy="6715172"/>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17"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ppt_x</p:attrName>
                                        </p:attrNameLst>
                                      </p:cBhvr>
                                      <p:tavLst>
                                        <p:tav tm="0">
                                          <p:val>
                                            <p:strVal val="#ppt_x"/>
                                          </p:val>
                                        </p:tav>
                                        <p:tav tm="100000">
                                          <p:val>
                                            <p:strVal val="#ppt_x"/>
                                          </p:val>
                                        </p:tav>
                                      </p:tavLst>
                                    </p:anim>
                                    <p:anim calcmode="lin" valueType="num">
                                      <p:cBhvr>
                                        <p:cTn id="10" dur="2000" fill="hold"/>
                                        <p:tgtEl>
                                          <p:spTgt spid="5"/>
                                        </p:tgtEl>
                                        <p:attrNameLst>
                                          <p:attrName>ppt_y</p:attrName>
                                        </p:attrNameLst>
                                      </p:cBhvr>
                                      <p:tavLst>
                                        <p:tav tm="0">
                                          <p:val>
                                            <p:strVal val="#ppt_y+#ppt_h/2"/>
                                          </p:val>
                                        </p:tav>
                                        <p:tav tm="100000">
                                          <p:val>
                                            <p:strVal val="#ppt_y"/>
                                          </p:val>
                                        </p:tav>
                                      </p:tavLst>
                                    </p:anim>
                                    <p:anim calcmode="lin" valueType="num">
                                      <p:cBhvr>
                                        <p:cTn id="11" dur="2000" fill="hold"/>
                                        <p:tgtEl>
                                          <p:spTgt spid="5"/>
                                        </p:tgtEl>
                                        <p:attrNameLst>
                                          <p:attrName>ppt_w</p:attrName>
                                        </p:attrNameLst>
                                      </p:cBhvr>
                                      <p:tavLst>
                                        <p:tav tm="0">
                                          <p:val>
                                            <p:strVal val="#ppt_w"/>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childTnLst>
                                </p:cTn>
                              </p:par>
                              <p:par>
                                <p:cTn id="13" presetID="17"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ppt_x</p:attrName>
                                        </p:attrNameLst>
                                      </p:cBhvr>
                                      <p:tavLst>
                                        <p:tav tm="0">
                                          <p:val>
                                            <p:strVal val="#ppt_x"/>
                                          </p:val>
                                        </p:tav>
                                        <p:tav tm="100000">
                                          <p:val>
                                            <p:strVal val="#ppt_x"/>
                                          </p:val>
                                        </p:tav>
                                      </p:tavLst>
                                    </p:anim>
                                    <p:anim calcmode="lin" valueType="num">
                                      <p:cBhvr>
                                        <p:cTn id="16" dur="2000" fill="hold"/>
                                        <p:tgtEl>
                                          <p:spTgt spid="6"/>
                                        </p:tgtEl>
                                        <p:attrNameLst>
                                          <p:attrName>ppt_y</p:attrName>
                                        </p:attrNameLst>
                                      </p:cBhvr>
                                      <p:tavLst>
                                        <p:tav tm="0">
                                          <p:val>
                                            <p:strVal val="#ppt_y+#ppt_h/2"/>
                                          </p:val>
                                        </p:tav>
                                        <p:tav tm="100000">
                                          <p:val>
                                            <p:strVal val="#ppt_y"/>
                                          </p:val>
                                        </p:tav>
                                      </p:tavLst>
                                    </p:anim>
                                    <p:anim calcmode="lin" valueType="num">
                                      <p:cBhvr>
                                        <p:cTn id="17" dur="2000" fill="hold"/>
                                        <p:tgtEl>
                                          <p:spTgt spid="6"/>
                                        </p:tgtEl>
                                        <p:attrNameLst>
                                          <p:attrName>ppt_w</p:attrName>
                                        </p:attrNameLst>
                                      </p:cBhvr>
                                      <p:tavLst>
                                        <p:tav tm="0">
                                          <p:val>
                                            <p:strVal val="#ppt_w"/>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childTnLst>
                                </p:cTn>
                              </p:par>
                              <p:par>
                                <p:cTn id="19" presetID="17"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ppt_x</p:attrName>
                                        </p:attrNameLst>
                                      </p:cBhvr>
                                      <p:tavLst>
                                        <p:tav tm="0">
                                          <p:val>
                                            <p:strVal val="#ppt_x"/>
                                          </p:val>
                                        </p:tav>
                                        <p:tav tm="100000">
                                          <p:val>
                                            <p:strVal val="#ppt_x"/>
                                          </p:val>
                                        </p:tav>
                                      </p:tavLst>
                                    </p:anim>
                                    <p:anim calcmode="lin" valueType="num">
                                      <p:cBhvr>
                                        <p:cTn id="22" dur="2000" fill="hold"/>
                                        <p:tgtEl>
                                          <p:spTgt spid="7"/>
                                        </p:tgtEl>
                                        <p:attrNameLst>
                                          <p:attrName>ppt_y</p:attrName>
                                        </p:attrNameLst>
                                      </p:cBhvr>
                                      <p:tavLst>
                                        <p:tav tm="0">
                                          <p:val>
                                            <p:strVal val="#ppt_y+#ppt_h/2"/>
                                          </p:val>
                                        </p:tav>
                                        <p:tav tm="100000">
                                          <p:val>
                                            <p:strVal val="#ppt_y"/>
                                          </p:val>
                                        </p:tav>
                                      </p:tavLst>
                                    </p:anim>
                                    <p:anim calcmode="lin" valueType="num">
                                      <p:cBhvr>
                                        <p:cTn id="23" dur="2000" fill="hold"/>
                                        <p:tgtEl>
                                          <p:spTgt spid="7"/>
                                        </p:tgtEl>
                                        <p:attrNameLst>
                                          <p:attrName>ppt_w</p:attrName>
                                        </p:attrNameLst>
                                      </p:cBhvr>
                                      <p:tavLst>
                                        <p:tav tm="0">
                                          <p:val>
                                            <p:strVal val="#ppt_w"/>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childTnLst>
                                </p:cTn>
                              </p:par>
                              <p:par>
                                <p:cTn id="25" presetID="17" presetClass="entr" presetSubtype="4"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ppt_x</p:attrName>
                                        </p:attrNameLst>
                                      </p:cBhvr>
                                      <p:tavLst>
                                        <p:tav tm="0">
                                          <p:val>
                                            <p:strVal val="#ppt_x"/>
                                          </p:val>
                                        </p:tav>
                                        <p:tav tm="100000">
                                          <p:val>
                                            <p:strVal val="#ppt_x"/>
                                          </p:val>
                                        </p:tav>
                                      </p:tavLst>
                                    </p:anim>
                                    <p:anim calcmode="lin" valueType="num">
                                      <p:cBhvr>
                                        <p:cTn id="28" dur="2000" fill="hold"/>
                                        <p:tgtEl>
                                          <p:spTgt spid="8"/>
                                        </p:tgtEl>
                                        <p:attrNameLst>
                                          <p:attrName>ppt_y</p:attrName>
                                        </p:attrNameLst>
                                      </p:cBhvr>
                                      <p:tavLst>
                                        <p:tav tm="0">
                                          <p:val>
                                            <p:strVal val="#ppt_y+#ppt_h/2"/>
                                          </p:val>
                                        </p:tav>
                                        <p:tav tm="100000">
                                          <p:val>
                                            <p:strVal val="#ppt_y"/>
                                          </p:val>
                                        </p:tav>
                                      </p:tavLst>
                                    </p:anim>
                                    <p:anim calcmode="lin" valueType="num">
                                      <p:cBhvr>
                                        <p:cTn id="29" dur="2000" fill="hold"/>
                                        <p:tgtEl>
                                          <p:spTgt spid="8"/>
                                        </p:tgtEl>
                                        <p:attrNameLst>
                                          <p:attrName>ppt_w</p:attrName>
                                        </p:attrNameLst>
                                      </p:cBhvr>
                                      <p:tavLst>
                                        <p:tav tm="0">
                                          <p:val>
                                            <p:strVal val="#ppt_w"/>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par>
                                <p:cTn id="31" presetID="17"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ppt_x</p:attrName>
                                        </p:attrNameLst>
                                      </p:cBhvr>
                                      <p:tavLst>
                                        <p:tav tm="0">
                                          <p:val>
                                            <p:strVal val="#ppt_x"/>
                                          </p:val>
                                        </p:tav>
                                        <p:tav tm="100000">
                                          <p:val>
                                            <p:strVal val="#ppt_x"/>
                                          </p:val>
                                        </p:tav>
                                      </p:tavLst>
                                    </p:anim>
                                    <p:anim calcmode="lin" valueType="num">
                                      <p:cBhvr>
                                        <p:cTn id="34" dur="2000" fill="hold"/>
                                        <p:tgtEl>
                                          <p:spTgt spid="9"/>
                                        </p:tgtEl>
                                        <p:attrNameLst>
                                          <p:attrName>ppt_y</p:attrName>
                                        </p:attrNameLst>
                                      </p:cBhvr>
                                      <p:tavLst>
                                        <p:tav tm="0">
                                          <p:val>
                                            <p:strVal val="#ppt_y+#ppt_h/2"/>
                                          </p:val>
                                        </p:tav>
                                        <p:tav tm="100000">
                                          <p:val>
                                            <p:strVal val="#ppt_y"/>
                                          </p:val>
                                        </p:tav>
                                      </p:tavLst>
                                    </p:anim>
                                    <p:anim calcmode="lin" valueType="num">
                                      <p:cBhvr>
                                        <p:cTn id="35" dur="2000" fill="hold"/>
                                        <p:tgtEl>
                                          <p:spTgt spid="9"/>
                                        </p:tgtEl>
                                        <p:attrNameLst>
                                          <p:attrName>ppt_w</p:attrName>
                                        </p:attrNameLst>
                                      </p:cBhvr>
                                      <p:tavLst>
                                        <p:tav tm="0">
                                          <p:val>
                                            <p:strVal val="#ppt_w"/>
                                          </p:val>
                                        </p:tav>
                                        <p:tav tm="100000">
                                          <p:val>
                                            <p:strVal val="#ppt_w"/>
                                          </p:val>
                                        </p:tav>
                                      </p:tavLst>
                                    </p:anim>
                                    <p:anim calcmode="lin" valueType="num">
                                      <p:cBhvr>
                                        <p:cTn id="36" dur="2000" fill="hold"/>
                                        <p:tgtEl>
                                          <p:spTgt spid="9"/>
                                        </p:tgtEl>
                                        <p:attrNameLst>
                                          <p:attrName>ppt_h</p:attrName>
                                        </p:attrNameLst>
                                      </p:cBhvr>
                                      <p:tavLst>
                                        <p:tav tm="0">
                                          <p:val>
                                            <p:fltVal val="0"/>
                                          </p:val>
                                        </p:tav>
                                        <p:tav tm="100000">
                                          <p:val>
                                            <p:strVal val="#ppt_h"/>
                                          </p:val>
                                        </p:tav>
                                      </p:tavLst>
                                    </p:anim>
                                  </p:childTnLst>
                                </p:cTn>
                              </p:par>
                              <p:par>
                                <p:cTn id="37" presetID="17"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ppt_x</p:attrName>
                                        </p:attrNameLst>
                                      </p:cBhvr>
                                      <p:tavLst>
                                        <p:tav tm="0">
                                          <p:val>
                                            <p:strVal val="#ppt_x"/>
                                          </p:val>
                                        </p:tav>
                                        <p:tav tm="100000">
                                          <p:val>
                                            <p:strVal val="#ppt_x"/>
                                          </p:val>
                                        </p:tav>
                                      </p:tavLst>
                                    </p:anim>
                                    <p:anim calcmode="lin" valueType="num">
                                      <p:cBhvr>
                                        <p:cTn id="40" dur="2000" fill="hold"/>
                                        <p:tgtEl>
                                          <p:spTgt spid="10"/>
                                        </p:tgtEl>
                                        <p:attrNameLst>
                                          <p:attrName>ppt_y</p:attrName>
                                        </p:attrNameLst>
                                      </p:cBhvr>
                                      <p:tavLst>
                                        <p:tav tm="0">
                                          <p:val>
                                            <p:strVal val="#ppt_y+#ppt_h/2"/>
                                          </p:val>
                                        </p:tav>
                                        <p:tav tm="100000">
                                          <p:val>
                                            <p:strVal val="#ppt_y"/>
                                          </p:val>
                                        </p:tav>
                                      </p:tavLst>
                                    </p:anim>
                                    <p:anim calcmode="lin" valueType="num">
                                      <p:cBhvr>
                                        <p:cTn id="41" dur="2000" fill="hold"/>
                                        <p:tgtEl>
                                          <p:spTgt spid="10"/>
                                        </p:tgtEl>
                                        <p:attrNameLst>
                                          <p:attrName>ppt_w</p:attrName>
                                        </p:attrNameLst>
                                      </p:cBhvr>
                                      <p:tavLst>
                                        <p:tav tm="0">
                                          <p:val>
                                            <p:strVal val="#ppt_w"/>
                                          </p:val>
                                        </p:tav>
                                        <p:tav tm="100000">
                                          <p:val>
                                            <p:strVal val="#ppt_w"/>
                                          </p:val>
                                        </p:tav>
                                      </p:tavLst>
                                    </p:anim>
                                    <p:anim calcmode="lin" valueType="num">
                                      <p:cBhvr>
                                        <p:cTn id="42" dur="2000" fill="hold"/>
                                        <p:tgtEl>
                                          <p:spTgt spid="10"/>
                                        </p:tgtEl>
                                        <p:attrNameLst>
                                          <p:attrName>ppt_h</p:attrName>
                                        </p:attrNameLst>
                                      </p:cBhvr>
                                      <p:tavLst>
                                        <p:tav tm="0">
                                          <p:val>
                                            <p:fltVal val="0"/>
                                          </p:val>
                                        </p:tav>
                                        <p:tav tm="100000">
                                          <p:val>
                                            <p:strVal val="#ppt_h"/>
                                          </p:val>
                                        </p:tav>
                                      </p:tavLst>
                                    </p:anim>
                                  </p:childTnLst>
                                </p:cTn>
                              </p:par>
                              <p:par>
                                <p:cTn id="43" presetID="17" presetClass="entr" presetSubtype="4"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2000" fill="hold"/>
                                        <p:tgtEl>
                                          <p:spTgt spid="11"/>
                                        </p:tgtEl>
                                        <p:attrNameLst>
                                          <p:attrName>ppt_x</p:attrName>
                                        </p:attrNameLst>
                                      </p:cBhvr>
                                      <p:tavLst>
                                        <p:tav tm="0">
                                          <p:val>
                                            <p:strVal val="#ppt_x"/>
                                          </p:val>
                                        </p:tav>
                                        <p:tav tm="100000">
                                          <p:val>
                                            <p:strVal val="#ppt_x"/>
                                          </p:val>
                                        </p:tav>
                                      </p:tavLst>
                                    </p:anim>
                                    <p:anim calcmode="lin" valueType="num">
                                      <p:cBhvr>
                                        <p:cTn id="46" dur="2000" fill="hold"/>
                                        <p:tgtEl>
                                          <p:spTgt spid="11"/>
                                        </p:tgtEl>
                                        <p:attrNameLst>
                                          <p:attrName>ppt_y</p:attrName>
                                        </p:attrNameLst>
                                      </p:cBhvr>
                                      <p:tavLst>
                                        <p:tav tm="0">
                                          <p:val>
                                            <p:strVal val="#ppt_y+#ppt_h/2"/>
                                          </p:val>
                                        </p:tav>
                                        <p:tav tm="100000">
                                          <p:val>
                                            <p:strVal val="#ppt_y"/>
                                          </p:val>
                                        </p:tav>
                                      </p:tavLst>
                                    </p:anim>
                                    <p:anim calcmode="lin" valueType="num">
                                      <p:cBhvr>
                                        <p:cTn id="47" dur="2000" fill="hold"/>
                                        <p:tgtEl>
                                          <p:spTgt spid="11"/>
                                        </p:tgtEl>
                                        <p:attrNameLst>
                                          <p:attrName>ppt_w</p:attrName>
                                        </p:attrNameLst>
                                      </p:cBhvr>
                                      <p:tavLst>
                                        <p:tav tm="0">
                                          <p:val>
                                            <p:strVal val="#ppt_w"/>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childTnLst>
                                </p:cTn>
                              </p:par>
                              <p:par>
                                <p:cTn id="49" presetID="8" presetClass="emph" presetSubtype="0" autoRev="1" fill="hold" grpId="2" nodeType="withEffect">
                                  <p:stCondLst>
                                    <p:cond delay="0"/>
                                  </p:stCondLst>
                                  <p:childTnLst>
                                    <p:animRot by="5400000">
                                      <p:cBhvr>
                                        <p:cTn id="50" dur="2000" fill="hold"/>
                                        <p:tgtEl>
                                          <p:spTgt spid="5"/>
                                        </p:tgtEl>
                                        <p:attrNameLst>
                                          <p:attrName>r</p:attrName>
                                        </p:attrNameLst>
                                      </p:cBhvr>
                                    </p:animRot>
                                  </p:childTnLst>
                                </p:cTn>
                              </p:par>
                              <p:par>
                                <p:cTn id="51" presetID="8" presetClass="emph" presetSubtype="0" autoRev="1" fill="hold" grpId="2" nodeType="withEffect">
                                  <p:stCondLst>
                                    <p:cond delay="0"/>
                                  </p:stCondLst>
                                  <p:childTnLst>
                                    <p:animRot by="-5400000">
                                      <p:cBhvr>
                                        <p:cTn id="52" dur="2000" fill="hold"/>
                                        <p:tgtEl>
                                          <p:spTgt spid="6"/>
                                        </p:tgtEl>
                                        <p:attrNameLst>
                                          <p:attrName>r</p:attrName>
                                        </p:attrNameLst>
                                      </p:cBhvr>
                                    </p:animRot>
                                  </p:childTnLst>
                                </p:cTn>
                              </p:par>
                              <p:par>
                                <p:cTn id="53" presetID="8" presetClass="emph" presetSubtype="0" autoRev="1" fill="hold" grpId="2" nodeType="withEffect">
                                  <p:stCondLst>
                                    <p:cond delay="0"/>
                                  </p:stCondLst>
                                  <p:childTnLst>
                                    <p:animRot by="5400000">
                                      <p:cBhvr>
                                        <p:cTn id="54" dur="2000" fill="hold"/>
                                        <p:tgtEl>
                                          <p:spTgt spid="7"/>
                                        </p:tgtEl>
                                        <p:attrNameLst>
                                          <p:attrName>r</p:attrName>
                                        </p:attrNameLst>
                                      </p:cBhvr>
                                    </p:animRot>
                                  </p:childTnLst>
                                </p:cTn>
                              </p:par>
                              <p:par>
                                <p:cTn id="55" presetID="8" presetClass="emph" presetSubtype="0" autoRev="1" fill="hold" grpId="2" nodeType="withEffect">
                                  <p:stCondLst>
                                    <p:cond delay="0"/>
                                  </p:stCondLst>
                                  <p:childTnLst>
                                    <p:animRot by="-5400000">
                                      <p:cBhvr>
                                        <p:cTn id="56" dur="2000" fill="hold"/>
                                        <p:tgtEl>
                                          <p:spTgt spid="8"/>
                                        </p:tgtEl>
                                        <p:attrNameLst>
                                          <p:attrName>r</p:attrName>
                                        </p:attrNameLst>
                                      </p:cBhvr>
                                    </p:animRot>
                                  </p:childTnLst>
                                </p:cTn>
                              </p:par>
                              <p:par>
                                <p:cTn id="57" presetID="8" presetClass="emph" presetSubtype="0" autoRev="1" fill="hold" grpId="2" nodeType="withEffect">
                                  <p:stCondLst>
                                    <p:cond delay="0"/>
                                  </p:stCondLst>
                                  <p:childTnLst>
                                    <p:animRot by="5400000">
                                      <p:cBhvr>
                                        <p:cTn id="58" dur="2000" fill="hold"/>
                                        <p:tgtEl>
                                          <p:spTgt spid="9"/>
                                        </p:tgtEl>
                                        <p:attrNameLst>
                                          <p:attrName>r</p:attrName>
                                        </p:attrNameLst>
                                      </p:cBhvr>
                                    </p:animRot>
                                  </p:childTnLst>
                                </p:cTn>
                              </p:par>
                              <p:par>
                                <p:cTn id="59" presetID="8" presetClass="emph" presetSubtype="0" autoRev="1" fill="hold" grpId="2" nodeType="withEffect">
                                  <p:stCondLst>
                                    <p:cond delay="0"/>
                                  </p:stCondLst>
                                  <p:childTnLst>
                                    <p:animRot by="-5400000">
                                      <p:cBhvr>
                                        <p:cTn id="60" dur="2000" fill="hold"/>
                                        <p:tgtEl>
                                          <p:spTgt spid="10"/>
                                        </p:tgtEl>
                                        <p:attrNameLst>
                                          <p:attrName>r</p:attrName>
                                        </p:attrNameLst>
                                      </p:cBhvr>
                                    </p:animRot>
                                  </p:childTnLst>
                                </p:cTn>
                              </p:par>
                              <p:par>
                                <p:cTn id="61" presetID="8" presetClass="emph" presetSubtype="0" autoRev="1" fill="hold" grpId="2" nodeType="withEffect">
                                  <p:stCondLst>
                                    <p:cond delay="0"/>
                                  </p:stCondLst>
                                  <p:childTnLst>
                                    <p:animRot by="5400000">
                                      <p:cBhvr>
                                        <p:cTn id="62" dur="2000" fill="hold"/>
                                        <p:tgtEl>
                                          <p:spTgt spid="11"/>
                                        </p:tgtEl>
                                        <p:attrNameLst>
                                          <p:attrName>r</p:attrName>
                                        </p:attrNameLst>
                                      </p:cBhvr>
                                    </p:animRot>
                                  </p:childTnLst>
                                </p:cTn>
                              </p:par>
                            </p:childTnLst>
                          </p:cTn>
                        </p:par>
                        <p:par>
                          <p:cTn id="63" fill="hold">
                            <p:stCondLst>
                              <p:cond delay="4000"/>
                            </p:stCondLst>
                            <p:childTnLst>
                              <p:par>
                                <p:cTn id="64" presetID="17" presetClass="exit" presetSubtype="4" fill="hold" grpId="1" nodeType="afterEffect">
                                  <p:stCondLst>
                                    <p:cond delay="0"/>
                                  </p:stCondLst>
                                  <p:childTnLst>
                                    <p:anim calcmode="lin" valueType="num">
                                      <p:cBhvr>
                                        <p:cTn id="65" dur="2000"/>
                                        <p:tgtEl>
                                          <p:spTgt spid="5"/>
                                        </p:tgtEl>
                                        <p:attrNameLst>
                                          <p:attrName>ppt_x</p:attrName>
                                        </p:attrNameLst>
                                      </p:cBhvr>
                                      <p:tavLst>
                                        <p:tav tm="0">
                                          <p:val>
                                            <p:strVal val="ppt_x"/>
                                          </p:val>
                                        </p:tav>
                                        <p:tav tm="100000">
                                          <p:val>
                                            <p:strVal val="ppt_x"/>
                                          </p:val>
                                        </p:tav>
                                      </p:tavLst>
                                    </p:anim>
                                    <p:anim calcmode="lin" valueType="num">
                                      <p:cBhvr>
                                        <p:cTn id="66" dur="2000"/>
                                        <p:tgtEl>
                                          <p:spTgt spid="5"/>
                                        </p:tgtEl>
                                        <p:attrNameLst>
                                          <p:attrName>ppt_y</p:attrName>
                                        </p:attrNameLst>
                                      </p:cBhvr>
                                      <p:tavLst>
                                        <p:tav tm="0">
                                          <p:val>
                                            <p:strVal val="ppt_y"/>
                                          </p:val>
                                        </p:tav>
                                        <p:tav tm="100000">
                                          <p:val>
                                            <p:strVal val="ppt_y+ppt_h/2"/>
                                          </p:val>
                                        </p:tav>
                                      </p:tavLst>
                                    </p:anim>
                                    <p:anim calcmode="lin" valueType="num">
                                      <p:cBhvr>
                                        <p:cTn id="67" dur="2000"/>
                                        <p:tgtEl>
                                          <p:spTgt spid="5"/>
                                        </p:tgtEl>
                                        <p:attrNameLst>
                                          <p:attrName>ppt_w</p:attrName>
                                        </p:attrNameLst>
                                      </p:cBhvr>
                                      <p:tavLst>
                                        <p:tav tm="0">
                                          <p:val>
                                            <p:strVal val="ppt_w"/>
                                          </p:val>
                                        </p:tav>
                                        <p:tav tm="100000">
                                          <p:val>
                                            <p:strVal val="ppt_w"/>
                                          </p:val>
                                        </p:tav>
                                      </p:tavLst>
                                    </p:anim>
                                    <p:anim calcmode="lin" valueType="num">
                                      <p:cBhvr>
                                        <p:cTn id="68" dur="2000"/>
                                        <p:tgtEl>
                                          <p:spTgt spid="5"/>
                                        </p:tgtEl>
                                        <p:attrNameLst>
                                          <p:attrName>ppt_h</p:attrName>
                                        </p:attrNameLst>
                                      </p:cBhvr>
                                      <p:tavLst>
                                        <p:tav tm="0">
                                          <p:val>
                                            <p:strVal val="ppt_h"/>
                                          </p:val>
                                        </p:tav>
                                        <p:tav tm="100000">
                                          <p:val>
                                            <p:fltVal val="0"/>
                                          </p:val>
                                        </p:tav>
                                      </p:tavLst>
                                    </p:anim>
                                    <p:set>
                                      <p:cBhvr>
                                        <p:cTn id="69" dur="1" fill="hold">
                                          <p:stCondLst>
                                            <p:cond delay="1999"/>
                                          </p:stCondLst>
                                        </p:cTn>
                                        <p:tgtEl>
                                          <p:spTgt spid="5"/>
                                        </p:tgtEl>
                                        <p:attrNameLst>
                                          <p:attrName>style.visibility</p:attrName>
                                        </p:attrNameLst>
                                      </p:cBhvr>
                                      <p:to>
                                        <p:strVal val="hidden"/>
                                      </p:to>
                                    </p:set>
                                  </p:childTnLst>
                                </p:cTn>
                              </p:par>
                              <p:par>
                                <p:cTn id="70" presetID="17" presetClass="exit" presetSubtype="4" fill="hold" grpId="1" nodeType="withEffect">
                                  <p:stCondLst>
                                    <p:cond delay="0"/>
                                  </p:stCondLst>
                                  <p:childTnLst>
                                    <p:anim calcmode="lin" valueType="num">
                                      <p:cBhvr>
                                        <p:cTn id="71" dur="2000"/>
                                        <p:tgtEl>
                                          <p:spTgt spid="6"/>
                                        </p:tgtEl>
                                        <p:attrNameLst>
                                          <p:attrName>ppt_x</p:attrName>
                                        </p:attrNameLst>
                                      </p:cBhvr>
                                      <p:tavLst>
                                        <p:tav tm="0">
                                          <p:val>
                                            <p:strVal val="ppt_x"/>
                                          </p:val>
                                        </p:tav>
                                        <p:tav tm="100000">
                                          <p:val>
                                            <p:strVal val="ppt_x"/>
                                          </p:val>
                                        </p:tav>
                                      </p:tavLst>
                                    </p:anim>
                                    <p:anim calcmode="lin" valueType="num">
                                      <p:cBhvr>
                                        <p:cTn id="72" dur="2000"/>
                                        <p:tgtEl>
                                          <p:spTgt spid="6"/>
                                        </p:tgtEl>
                                        <p:attrNameLst>
                                          <p:attrName>ppt_y</p:attrName>
                                        </p:attrNameLst>
                                      </p:cBhvr>
                                      <p:tavLst>
                                        <p:tav tm="0">
                                          <p:val>
                                            <p:strVal val="ppt_y"/>
                                          </p:val>
                                        </p:tav>
                                        <p:tav tm="100000">
                                          <p:val>
                                            <p:strVal val="ppt_y+ppt_h/2"/>
                                          </p:val>
                                        </p:tav>
                                      </p:tavLst>
                                    </p:anim>
                                    <p:anim calcmode="lin" valueType="num">
                                      <p:cBhvr>
                                        <p:cTn id="73" dur="2000"/>
                                        <p:tgtEl>
                                          <p:spTgt spid="6"/>
                                        </p:tgtEl>
                                        <p:attrNameLst>
                                          <p:attrName>ppt_w</p:attrName>
                                        </p:attrNameLst>
                                      </p:cBhvr>
                                      <p:tavLst>
                                        <p:tav tm="0">
                                          <p:val>
                                            <p:strVal val="ppt_w"/>
                                          </p:val>
                                        </p:tav>
                                        <p:tav tm="100000">
                                          <p:val>
                                            <p:strVal val="ppt_w"/>
                                          </p:val>
                                        </p:tav>
                                      </p:tavLst>
                                    </p:anim>
                                    <p:anim calcmode="lin" valueType="num">
                                      <p:cBhvr>
                                        <p:cTn id="74" dur="2000"/>
                                        <p:tgtEl>
                                          <p:spTgt spid="6"/>
                                        </p:tgtEl>
                                        <p:attrNameLst>
                                          <p:attrName>ppt_h</p:attrName>
                                        </p:attrNameLst>
                                      </p:cBhvr>
                                      <p:tavLst>
                                        <p:tav tm="0">
                                          <p:val>
                                            <p:strVal val="ppt_h"/>
                                          </p:val>
                                        </p:tav>
                                        <p:tav tm="100000">
                                          <p:val>
                                            <p:fltVal val="0"/>
                                          </p:val>
                                        </p:tav>
                                      </p:tavLst>
                                    </p:anim>
                                    <p:set>
                                      <p:cBhvr>
                                        <p:cTn id="75" dur="1" fill="hold">
                                          <p:stCondLst>
                                            <p:cond delay="1999"/>
                                          </p:stCondLst>
                                        </p:cTn>
                                        <p:tgtEl>
                                          <p:spTgt spid="6"/>
                                        </p:tgtEl>
                                        <p:attrNameLst>
                                          <p:attrName>style.visibility</p:attrName>
                                        </p:attrNameLst>
                                      </p:cBhvr>
                                      <p:to>
                                        <p:strVal val="hidden"/>
                                      </p:to>
                                    </p:set>
                                  </p:childTnLst>
                                </p:cTn>
                              </p:par>
                              <p:par>
                                <p:cTn id="76" presetID="17" presetClass="exit" presetSubtype="4" fill="hold" grpId="1" nodeType="withEffect">
                                  <p:stCondLst>
                                    <p:cond delay="0"/>
                                  </p:stCondLst>
                                  <p:childTnLst>
                                    <p:anim calcmode="lin" valueType="num">
                                      <p:cBhvr>
                                        <p:cTn id="77" dur="2000"/>
                                        <p:tgtEl>
                                          <p:spTgt spid="7"/>
                                        </p:tgtEl>
                                        <p:attrNameLst>
                                          <p:attrName>ppt_x</p:attrName>
                                        </p:attrNameLst>
                                      </p:cBhvr>
                                      <p:tavLst>
                                        <p:tav tm="0">
                                          <p:val>
                                            <p:strVal val="ppt_x"/>
                                          </p:val>
                                        </p:tav>
                                        <p:tav tm="100000">
                                          <p:val>
                                            <p:strVal val="ppt_x"/>
                                          </p:val>
                                        </p:tav>
                                      </p:tavLst>
                                    </p:anim>
                                    <p:anim calcmode="lin" valueType="num">
                                      <p:cBhvr>
                                        <p:cTn id="78" dur="2000"/>
                                        <p:tgtEl>
                                          <p:spTgt spid="7"/>
                                        </p:tgtEl>
                                        <p:attrNameLst>
                                          <p:attrName>ppt_y</p:attrName>
                                        </p:attrNameLst>
                                      </p:cBhvr>
                                      <p:tavLst>
                                        <p:tav tm="0">
                                          <p:val>
                                            <p:strVal val="ppt_y"/>
                                          </p:val>
                                        </p:tav>
                                        <p:tav tm="100000">
                                          <p:val>
                                            <p:strVal val="ppt_y+ppt_h/2"/>
                                          </p:val>
                                        </p:tav>
                                      </p:tavLst>
                                    </p:anim>
                                    <p:anim calcmode="lin" valueType="num">
                                      <p:cBhvr>
                                        <p:cTn id="79" dur="2000"/>
                                        <p:tgtEl>
                                          <p:spTgt spid="7"/>
                                        </p:tgtEl>
                                        <p:attrNameLst>
                                          <p:attrName>ppt_w</p:attrName>
                                        </p:attrNameLst>
                                      </p:cBhvr>
                                      <p:tavLst>
                                        <p:tav tm="0">
                                          <p:val>
                                            <p:strVal val="ppt_w"/>
                                          </p:val>
                                        </p:tav>
                                        <p:tav tm="100000">
                                          <p:val>
                                            <p:strVal val="ppt_w"/>
                                          </p:val>
                                        </p:tav>
                                      </p:tavLst>
                                    </p:anim>
                                    <p:anim calcmode="lin" valueType="num">
                                      <p:cBhvr>
                                        <p:cTn id="80" dur="2000"/>
                                        <p:tgtEl>
                                          <p:spTgt spid="7"/>
                                        </p:tgtEl>
                                        <p:attrNameLst>
                                          <p:attrName>ppt_h</p:attrName>
                                        </p:attrNameLst>
                                      </p:cBhvr>
                                      <p:tavLst>
                                        <p:tav tm="0">
                                          <p:val>
                                            <p:strVal val="ppt_h"/>
                                          </p:val>
                                        </p:tav>
                                        <p:tav tm="100000">
                                          <p:val>
                                            <p:fltVal val="0"/>
                                          </p:val>
                                        </p:tav>
                                      </p:tavLst>
                                    </p:anim>
                                    <p:set>
                                      <p:cBhvr>
                                        <p:cTn id="81" dur="1" fill="hold">
                                          <p:stCondLst>
                                            <p:cond delay="1999"/>
                                          </p:stCondLst>
                                        </p:cTn>
                                        <p:tgtEl>
                                          <p:spTgt spid="7"/>
                                        </p:tgtEl>
                                        <p:attrNameLst>
                                          <p:attrName>style.visibility</p:attrName>
                                        </p:attrNameLst>
                                      </p:cBhvr>
                                      <p:to>
                                        <p:strVal val="hidden"/>
                                      </p:to>
                                    </p:set>
                                  </p:childTnLst>
                                </p:cTn>
                              </p:par>
                              <p:par>
                                <p:cTn id="82" presetID="17" presetClass="exit" presetSubtype="4" fill="hold" grpId="1" nodeType="withEffect">
                                  <p:stCondLst>
                                    <p:cond delay="0"/>
                                  </p:stCondLst>
                                  <p:childTnLst>
                                    <p:anim calcmode="lin" valueType="num">
                                      <p:cBhvr>
                                        <p:cTn id="83" dur="2000"/>
                                        <p:tgtEl>
                                          <p:spTgt spid="8"/>
                                        </p:tgtEl>
                                        <p:attrNameLst>
                                          <p:attrName>ppt_x</p:attrName>
                                        </p:attrNameLst>
                                      </p:cBhvr>
                                      <p:tavLst>
                                        <p:tav tm="0">
                                          <p:val>
                                            <p:strVal val="ppt_x"/>
                                          </p:val>
                                        </p:tav>
                                        <p:tav tm="100000">
                                          <p:val>
                                            <p:strVal val="ppt_x"/>
                                          </p:val>
                                        </p:tav>
                                      </p:tavLst>
                                    </p:anim>
                                    <p:anim calcmode="lin" valueType="num">
                                      <p:cBhvr>
                                        <p:cTn id="84" dur="2000"/>
                                        <p:tgtEl>
                                          <p:spTgt spid="8"/>
                                        </p:tgtEl>
                                        <p:attrNameLst>
                                          <p:attrName>ppt_y</p:attrName>
                                        </p:attrNameLst>
                                      </p:cBhvr>
                                      <p:tavLst>
                                        <p:tav tm="0">
                                          <p:val>
                                            <p:strVal val="ppt_y"/>
                                          </p:val>
                                        </p:tav>
                                        <p:tav tm="100000">
                                          <p:val>
                                            <p:strVal val="ppt_y+ppt_h/2"/>
                                          </p:val>
                                        </p:tav>
                                      </p:tavLst>
                                    </p:anim>
                                    <p:anim calcmode="lin" valueType="num">
                                      <p:cBhvr>
                                        <p:cTn id="85" dur="2000"/>
                                        <p:tgtEl>
                                          <p:spTgt spid="8"/>
                                        </p:tgtEl>
                                        <p:attrNameLst>
                                          <p:attrName>ppt_w</p:attrName>
                                        </p:attrNameLst>
                                      </p:cBhvr>
                                      <p:tavLst>
                                        <p:tav tm="0">
                                          <p:val>
                                            <p:strVal val="ppt_w"/>
                                          </p:val>
                                        </p:tav>
                                        <p:tav tm="100000">
                                          <p:val>
                                            <p:strVal val="ppt_w"/>
                                          </p:val>
                                        </p:tav>
                                      </p:tavLst>
                                    </p:anim>
                                    <p:anim calcmode="lin" valueType="num">
                                      <p:cBhvr>
                                        <p:cTn id="86" dur="2000"/>
                                        <p:tgtEl>
                                          <p:spTgt spid="8"/>
                                        </p:tgtEl>
                                        <p:attrNameLst>
                                          <p:attrName>ppt_h</p:attrName>
                                        </p:attrNameLst>
                                      </p:cBhvr>
                                      <p:tavLst>
                                        <p:tav tm="0">
                                          <p:val>
                                            <p:strVal val="ppt_h"/>
                                          </p:val>
                                        </p:tav>
                                        <p:tav tm="100000">
                                          <p:val>
                                            <p:fltVal val="0"/>
                                          </p:val>
                                        </p:tav>
                                      </p:tavLst>
                                    </p:anim>
                                    <p:set>
                                      <p:cBhvr>
                                        <p:cTn id="87" dur="1" fill="hold">
                                          <p:stCondLst>
                                            <p:cond delay="1999"/>
                                          </p:stCondLst>
                                        </p:cTn>
                                        <p:tgtEl>
                                          <p:spTgt spid="8"/>
                                        </p:tgtEl>
                                        <p:attrNameLst>
                                          <p:attrName>style.visibility</p:attrName>
                                        </p:attrNameLst>
                                      </p:cBhvr>
                                      <p:to>
                                        <p:strVal val="hidden"/>
                                      </p:to>
                                    </p:set>
                                  </p:childTnLst>
                                </p:cTn>
                              </p:par>
                              <p:par>
                                <p:cTn id="88" presetID="17" presetClass="exit" presetSubtype="4" fill="hold" grpId="1" nodeType="withEffect">
                                  <p:stCondLst>
                                    <p:cond delay="0"/>
                                  </p:stCondLst>
                                  <p:childTnLst>
                                    <p:anim calcmode="lin" valueType="num">
                                      <p:cBhvr>
                                        <p:cTn id="89" dur="2000"/>
                                        <p:tgtEl>
                                          <p:spTgt spid="9"/>
                                        </p:tgtEl>
                                        <p:attrNameLst>
                                          <p:attrName>ppt_x</p:attrName>
                                        </p:attrNameLst>
                                      </p:cBhvr>
                                      <p:tavLst>
                                        <p:tav tm="0">
                                          <p:val>
                                            <p:strVal val="ppt_x"/>
                                          </p:val>
                                        </p:tav>
                                        <p:tav tm="100000">
                                          <p:val>
                                            <p:strVal val="ppt_x"/>
                                          </p:val>
                                        </p:tav>
                                      </p:tavLst>
                                    </p:anim>
                                    <p:anim calcmode="lin" valueType="num">
                                      <p:cBhvr>
                                        <p:cTn id="90" dur="2000"/>
                                        <p:tgtEl>
                                          <p:spTgt spid="9"/>
                                        </p:tgtEl>
                                        <p:attrNameLst>
                                          <p:attrName>ppt_y</p:attrName>
                                        </p:attrNameLst>
                                      </p:cBhvr>
                                      <p:tavLst>
                                        <p:tav tm="0">
                                          <p:val>
                                            <p:strVal val="ppt_y"/>
                                          </p:val>
                                        </p:tav>
                                        <p:tav tm="100000">
                                          <p:val>
                                            <p:strVal val="ppt_y+ppt_h/2"/>
                                          </p:val>
                                        </p:tav>
                                      </p:tavLst>
                                    </p:anim>
                                    <p:anim calcmode="lin" valueType="num">
                                      <p:cBhvr>
                                        <p:cTn id="91" dur="2000"/>
                                        <p:tgtEl>
                                          <p:spTgt spid="9"/>
                                        </p:tgtEl>
                                        <p:attrNameLst>
                                          <p:attrName>ppt_w</p:attrName>
                                        </p:attrNameLst>
                                      </p:cBhvr>
                                      <p:tavLst>
                                        <p:tav tm="0">
                                          <p:val>
                                            <p:strVal val="ppt_w"/>
                                          </p:val>
                                        </p:tav>
                                        <p:tav tm="100000">
                                          <p:val>
                                            <p:strVal val="ppt_w"/>
                                          </p:val>
                                        </p:tav>
                                      </p:tavLst>
                                    </p:anim>
                                    <p:anim calcmode="lin" valueType="num">
                                      <p:cBhvr>
                                        <p:cTn id="92" dur="2000"/>
                                        <p:tgtEl>
                                          <p:spTgt spid="9"/>
                                        </p:tgtEl>
                                        <p:attrNameLst>
                                          <p:attrName>ppt_h</p:attrName>
                                        </p:attrNameLst>
                                      </p:cBhvr>
                                      <p:tavLst>
                                        <p:tav tm="0">
                                          <p:val>
                                            <p:strVal val="ppt_h"/>
                                          </p:val>
                                        </p:tav>
                                        <p:tav tm="100000">
                                          <p:val>
                                            <p:fltVal val="0"/>
                                          </p:val>
                                        </p:tav>
                                      </p:tavLst>
                                    </p:anim>
                                    <p:set>
                                      <p:cBhvr>
                                        <p:cTn id="93" dur="1" fill="hold">
                                          <p:stCondLst>
                                            <p:cond delay="1999"/>
                                          </p:stCondLst>
                                        </p:cTn>
                                        <p:tgtEl>
                                          <p:spTgt spid="9"/>
                                        </p:tgtEl>
                                        <p:attrNameLst>
                                          <p:attrName>style.visibility</p:attrName>
                                        </p:attrNameLst>
                                      </p:cBhvr>
                                      <p:to>
                                        <p:strVal val="hidden"/>
                                      </p:to>
                                    </p:set>
                                  </p:childTnLst>
                                </p:cTn>
                              </p:par>
                              <p:par>
                                <p:cTn id="94" presetID="17" presetClass="exit" presetSubtype="4" fill="hold" grpId="1" nodeType="withEffect">
                                  <p:stCondLst>
                                    <p:cond delay="0"/>
                                  </p:stCondLst>
                                  <p:childTnLst>
                                    <p:anim calcmode="lin" valueType="num">
                                      <p:cBhvr>
                                        <p:cTn id="95" dur="2000"/>
                                        <p:tgtEl>
                                          <p:spTgt spid="10"/>
                                        </p:tgtEl>
                                        <p:attrNameLst>
                                          <p:attrName>ppt_x</p:attrName>
                                        </p:attrNameLst>
                                      </p:cBhvr>
                                      <p:tavLst>
                                        <p:tav tm="0">
                                          <p:val>
                                            <p:strVal val="ppt_x"/>
                                          </p:val>
                                        </p:tav>
                                        <p:tav tm="100000">
                                          <p:val>
                                            <p:strVal val="ppt_x"/>
                                          </p:val>
                                        </p:tav>
                                      </p:tavLst>
                                    </p:anim>
                                    <p:anim calcmode="lin" valueType="num">
                                      <p:cBhvr>
                                        <p:cTn id="96" dur="2000"/>
                                        <p:tgtEl>
                                          <p:spTgt spid="10"/>
                                        </p:tgtEl>
                                        <p:attrNameLst>
                                          <p:attrName>ppt_y</p:attrName>
                                        </p:attrNameLst>
                                      </p:cBhvr>
                                      <p:tavLst>
                                        <p:tav tm="0">
                                          <p:val>
                                            <p:strVal val="ppt_y"/>
                                          </p:val>
                                        </p:tav>
                                        <p:tav tm="100000">
                                          <p:val>
                                            <p:strVal val="ppt_y+ppt_h/2"/>
                                          </p:val>
                                        </p:tav>
                                      </p:tavLst>
                                    </p:anim>
                                    <p:anim calcmode="lin" valueType="num">
                                      <p:cBhvr>
                                        <p:cTn id="97" dur="2000"/>
                                        <p:tgtEl>
                                          <p:spTgt spid="10"/>
                                        </p:tgtEl>
                                        <p:attrNameLst>
                                          <p:attrName>ppt_w</p:attrName>
                                        </p:attrNameLst>
                                      </p:cBhvr>
                                      <p:tavLst>
                                        <p:tav tm="0">
                                          <p:val>
                                            <p:strVal val="ppt_w"/>
                                          </p:val>
                                        </p:tav>
                                        <p:tav tm="100000">
                                          <p:val>
                                            <p:strVal val="ppt_w"/>
                                          </p:val>
                                        </p:tav>
                                      </p:tavLst>
                                    </p:anim>
                                    <p:anim calcmode="lin" valueType="num">
                                      <p:cBhvr>
                                        <p:cTn id="98" dur="2000"/>
                                        <p:tgtEl>
                                          <p:spTgt spid="10"/>
                                        </p:tgtEl>
                                        <p:attrNameLst>
                                          <p:attrName>ppt_h</p:attrName>
                                        </p:attrNameLst>
                                      </p:cBhvr>
                                      <p:tavLst>
                                        <p:tav tm="0">
                                          <p:val>
                                            <p:strVal val="ppt_h"/>
                                          </p:val>
                                        </p:tav>
                                        <p:tav tm="100000">
                                          <p:val>
                                            <p:fltVal val="0"/>
                                          </p:val>
                                        </p:tav>
                                      </p:tavLst>
                                    </p:anim>
                                    <p:set>
                                      <p:cBhvr>
                                        <p:cTn id="99" dur="1" fill="hold">
                                          <p:stCondLst>
                                            <p:cond delay="1999"/>
                                          </p:stCondLst>
                                        </p:cTn>
                                        <p:tgtEl>
                                          <p:spTgt spid="10"/>
                                        </p:tgtEl>
                                        <p:attrNameLst>
                                          <p:attrName>style.visibility</p:attrName>
                                        </p:attrNameLst>
                                      </p:cBhvr>
                                      <p:to>
                                        <p:strVal val="hidden"/>
                                      </p:to>
                                    </p:set>
                                  </p:childTnLst>
                                </p:cTn>
                              </p:par>
                              <p:par>
                                <p:cTn id="100" presetID="17" presetClass="exit" presetSubtype="4" fill="hold" grpId="1" nodeType="withEffect">
                                  <p:stCondLst>
                                    <p:cond delay="0"/>
                                  </p:stCondLst>
                                  <p:childTnLst>
                                    <p:anim calcmode="lin" valueType="num">
                                      <p:cBhvr>
                                        <p:cTn id="101" dur="2000"/>
                                        <p:tgtEl>
                                          <p:spTgt spid="11"/>
                                        </p:tgtEl>
                                        <p:attrNameLst>
                                          <p:attrName>ppt_x</p:attrName>
                                        </p:attrNameLst>
                                      </p:cBhvr>
                                      <p:tavLst>
                                        <p:tav tm="0">
                                          <p:val>
                                            <p:strVal val="ppt_x"/>
                                          </p:val>
                                        </p:tav>
                                        <p:tav tm="100000">
                                          <p:val>
                                            <p:strVal val="ppt_x"/>
                                          </p:val>
                                        </p:tav>
                                      </p:tavLst>
                                    </p:anim>
                                    <p:anim calcmode="lin" valueType="num">
                                      <p:cBhvr>
                                        <p:cTn id="102" dur="2000"/>
                                        <p:tgtEl>
                                          <p:spTgt spid="11"/>
                                        </p:tgtEl>
                                        <p:attrNameLst>
                                          <p:attrName>ppt_y</p:attrName>
                                        </p:attrNameLst>
                                      </p:cBhvr>
                                      <p:tavLst>
                                        <p:tav tm="0">
                                          <p:val>
                                            <p:strVal val="ppt_y"/>
                                          </p:val>
                                        </p:tav>
                                        <p:tav tm="100000">
                                          <p:val>
                                            <p:strVal val="ppt_y+ppt_h/2"/>
                                          </p:val>
                                        </p:tav>
                                      </p:tavLst>
                                    </p:anim>
                                    <p:anim calcmode="lin" valueType="num">
                                      <p:cBhvr>
                                        <p:cTn id="103" dur="2000"/>
                                        <p:tgtEl>
                                          <p:spTgt spid="11"/>
                                        </p:tgtEl>
                                        <p:attrNameLst>
                                          <p:attrName>ppt_w</p:attrName>
                                        </p:attrNameLst>
                                      </p:cBhvr>
                                      <p:tavLst>
                                        <p:tav tm="0">
                                          <p:val>
                                            <p:strVal val="ppt_w"/>
                                          </p:val>
                                        </p:tav>
                                        <p:tav tm="100000">
                                          <p:val>
                                            <p:strVal val="ppt_w"/>
                                          </p:val>
                                        </p:tav>
                                      </p:tavLst>
                                    </p:anim>
                                    <p:anim calcmode="lin" valueType="num">
                                      <p:cBhvr>
                                        <p:cTn id="104" dur="2000"/>
                                        <p:tgtEl>
                                          <p:spTgt spid="11"/>
                                        </p:tgtEl>
                                        <p:attrNameLst>
                                          <p:attrName>ppt_h</p:attrName>
                                        </p:attrNameLst>
                                      </p:cBhvr>
                                      <p:tavLst>
                                        <p:tav tm="0">
                                          <p:val>
                                            <p:strVal val="ppt_h"/>
                                          </p:val>
                                        </p:tav>
                                        <p:tav tm="100000">
                                          <p:val>
                                            <p:fltVal val="0"/>
                                          </p:val>
                                        </p:tav>
                                      </p:tavLst>
                                    </p:anim>
                                    <p:set>
                                      <p:cBhvr>
                                        <p:cTn id="105" dur="1" fill="hold">
                                          <p:stCondLst>
                                            <p:cond delay="1999"/>
                                          </p:stCondLst>
                                        </p:cTn>
                                        <p:tgtEl>
                                          <p:spTgt spid="11"/>
                                        </p:tgtEl>
                                        <p:attrNameLst>
                                          <p:attrName>style.visibility</p:attrName>
                                        </p:attrNameLst>
                                      </p:cBhvr>
                                      <p:to>
                                        <p:strVal val="hidden"/>
                                      </p:to>
                                    </p:set>
                                  </p:childTnLst>
                                </p:cTn>
                              </p:par>
                              <p:par>
                                <p:cTn id="106" presetID="17" presetClass="entr" presetSubtype="1" fill="hold" nodeType="withEffect">
                                  <p:stCondLst>
                                    <p:cond delay="0"/>
                                  </p:stCondLst>
                                  <p:childTnLst>
                                    <p:set>
                                      <p:cBhvr>
                                        <p:cTn id="107" dur="1" fill="hold">
                                          <p:stCondLst>
                                            <p:cond delay="0"/>
                                          </p:stCondLst>
                                        </p:cTn>
                                        <p:tgtEl>
                                          <p:spTgt spid="2"/>
                                        </p:tgtEl>
                                        <p:attrNameLst>
                                          <p:attrName>style.visibility</p:attrName>
                                        </p:attrNameLst>
                                      </p:cBhvr>
                                      <p:to>
                                        <p:strVal val="visible"/>
                                      </p:to>
                                    </p:set>
                                    <p:anim calcmode="lin" valueType="num">
                                      <p:cBhvr>
                                        <p:cTn id="108" dur="2000" fill="hold"/>
                                        <p:tgtEl>
                                          <p:spTgt spid="2"/>
                                        </p:tgtEl>
                                        <p:attrNameLst>
                                          <p:attrName>ppt_x</p:attrName>
                                        </p:attrNameLst>
                                      </p:cBhvr>
                                      <p:tavLst>
                                        <p:tav tm="0">
                                          <p:val>
                                            <p:strVal val="#ppt_x"/>
                                          </p:val>
                                        </p:tav>
                                        <p:tav tm="100000">
                                          <p:val>
                                            <p:strVal val="#ppt_x"/>
                                          </p:val>
                                        </p:tav>
                                      </p:tavLst>
                                    </p:anim>
                                    <p:anim calcmode="lin" valueType="num">
                                      <p:cBhvr>
                                        <p:cTn id="109" dur="2000" fill="hold"/>
                                        <p:tgtEl>
                                          <p:spTgt spid="2"/>
                                        </p:tgtEl>
                                        <p:attrNameLst>
                                          <p:attrName>ppt_y</p:attrName>
                                        </p:attrNameLst>
                                      </p:cBhvr>
                                      <p:tavLst>
                                        <p:tav tm="0">
                                          <p:val>
                                            <p:strVal val="#ppt_y-#ppt_h/2"/>
                                          </p:val>
                                        </p:tav>
                                        <p:tav tm="100000">
                                          <p:val>
                                            <p:strVal val="#ppt_y"/>
                                          </p:val>
                                        </p:tav>
                                      </p:tavLst>
                                    </p:anim>
                                    <p:anim calcmode="lin" valueType="num">
                                      <p:cBhvr>
                                        <p:cTn id="110" dur="2000" fill="hold"/>
                                        <p:tgtEl>
                                          <p:spTgt spid="2"/>
                                        </p:tgtEl>
                                        <p:attrNameLst>
                                          <p:attrName>ppt_w</p:attrName>
                                        </p:attrNameLst>
                                      </p:cBhvr>
                                      <p:tavLst>
                                        <p:tav tm="0">
                                          <p:val>
                                            <p:strVal val="#ppt_w"/>
                                          </p:val>
                                        </p:tav>
                                        <p:tav tm="100000">
                                          <p:val>
                                            <p:strVal val="#ppt_w"/>
                                          </p:val>
                                        </p:tav>
                                      </p:tavLst>
                                    </p:anim>
                                    <p:anim calcmode="lin" valueType="num">
                                      <p:cBhvr>
                                        <p:cTn id="11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859662hoa_hong___nho_gio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png"/>
          <p:cNvPicPr>
            <a:picLocks noChangeAspect="1"/>
          </p:cNvPicPr>
          <p:nvPr/>
        </p:nvPicPr>
        <p:blipFill>
          <a:blip r:embed="rId3">
            <a:duotone>
              <a:prstClr val="black"/>
              <a:srgbClr val="FF33CC">
                <a:tint val="45000"/>
                <a:satMod val="400000"/>
              </a:srgbClr>
            </a:duotone>
            <a:lum contrast="40000"/>
          </a:blip>
          <a:srcRect l="27322" t="18055" r="36599" b="41667"/>
          <a:stretch>
            <a:fillRect/>
          </a:stretch>
        </p:blipFill>
        <p:spPr>
          <a:xfrm>
            <a:off x="2229326" y="-95950"/>
            <a:ext cx="2271236" cy="1881881"/>
          </a:xfrm>
          <a:prstGeom prst="rect">
            <a:avLst/>
          </a:prstGeom>
        </p:spPr>
      </p:pic>
      <p:pic>
        <p:nvPicPr>
          <p:cNvPr id="4" name="3 Imagen" descr="5.png"/>
          <p:cNvPicPr>
            <a:picLocks noChangeAspect="1"/>
          </p:cNvPicPr>
          <p:nvPr/>
        </p:nvPicPr>
        <p:blipFill>
          <a:blip r:embed="rId3">
            <a:duotone>
              <a:prstClr val="black"/>
              <a:srgbClr val="FF33CC">
                <a:tint val="45000"/>
                <a:satMod val="400000"/>
              </a:srgbClr>
            </a:duotone>
            <a:lum contrast="40000"/>
          </a:blip>
          <a:srcRect l="27322" t="18055" r="36599" b="41667"/>
          <a:stretch>
            <a:fillRect/>
          </a:stretch>
        </p:blipFill>
        <p:spPr>
          <a:xfrm>
            <a:off x="2342642" y="1571618"/>
            <a:ext cx="2241676" cy="1857388"/>
          </a:xfrm>
          <a:prstGeom prst="rect">
            <a:avLst/>
          </a:prstGeom>
        </p:spPr>
      </p:pic>
      <p:pic>
        <p:nvPicPr>
          <p:cNvPr id="5" name="4 Imagen" descr="5.png"/>
          <p:cNvPicPr>
            <a:picLocks noChangeAspect="1"/>
          </p:cNvPicPr>
          <p:nvPr/>
        </p:nvPicPr>
        <p:blipFill>
          <a:blip r:embed="rId3">
            <a:duotone>
              <a:prstClr val="black"/>
              <a:srgbClr val="FF33CC">
                <a:tint val="45000"/>
                <a:satMod val="400000"/>
              </a:srgbClr>
            </a:duotone>
            <a:lum contrast="40000"/>
          </a:blip>
          <a:srcRect l="27322" t="18055" r="36599" b="41667"/>
          <a:stretch>
            <a:fillRect/>
          </a:stretch>
        </p:blipFill>
        <p:spPr>
          <a:xfrm>
            <a:off x="2473222" y="3286130"/>
            <a:ext cx="2241653" cy="1857370"/>
          </a:xfrm>
          <a:prstGeom prst="rect">
            <a:avLst/>
          </a:prstGeom>
        </p:spPr>
      </p:pic>
      <p:pic>
        <p:nvPicPr>
          <p:cNvPr id="6" name="5 Imagen" descr="5.png"/>
          <p:cNvPicPr>
            <a:picLocks noChangeAspect="1"/>
          </p:cNvPicPr>
          <p:nvPr/>
        </p:nvPicPr>
        <p:blipFill>
          <a:blip r:embed="rId3">
            <a:duotone>
              <a:prstClr val="black"/>
              <a:srgbClr val="FF33CC">
                <a:tint val="45000"/>
                <a:satMod val="400000"/>
              </a:srgbClr>
            </a:duotone>
            <a:lum contrast="40000"/>
          </a:blip>
          <a:srcRect l="27322" t="18055" r="36599" b="41667"/>
          <a:stretch>
            <a:fillRect/>
          </a:stretch>
        </p:blipFill>
        <p:spPr>
          <a:xfrm flipH="1">
            <a:off x="4572000" y="0"/>
            <a:ext cx="2205054" cy="1881881"/>
          </a:xfrm>
          <a:prstGeom prst="rect">
            <a:avLst/>
          </a:prstGeom>
        </p:spPr>
      </p:pic>
      <p:pic>
        <p:nvPicPr>
          <p:cNvPr id="7" name="6 Imagen" descr="5.png"/>
          <p:cNvPicPr>
            <a:picLocks noChangeAspect="1"/>
          </p:cNvPicPr>
          <p:nvPr/>
        </p:nvPicPr>
        <p:blipFill>
          <a:blip r:embed="rId3">
            <a:duotone>
              <a:prstClr val="black"/>
              <a:srgbClr val="FF33CC">
                <a:tint val="45000"/>
                <a:satMod val="400000"/>
              </a:srgbClr>
            </a:duotone>
            <a:lum contrast="40000"/>
          </a:blip>
          <a:srcRect l="27322" t="18055" r="36599" b="41667"/>
          <a:stretch>
            <a:fillRect/>
          </a:stretch>
        </p:blipFill>
        <p:spPr>
          <a:xfrm flipH="1">
            <a:off x="4643438" y="1714495"/>
            <a:ext cx="2205054" cy="1785949"/>
          </a:xfrm>
          <a:prstGeom prst="rect">
            <a:avLst/>
          </a:prstGeom>
        </p:spPr>
      </p:pic>
      <p:pic>
        <p:nvPicPr>
          <p:cNvPr id="8" name="7 Imagen" descr="5.png"/>
          <p:cNvPicPr>
            <a:picLocks noChangeAspect="1"/>
          </p:cNvPicPr>
          <p:nvPr/>
        </p:nvPicPr>
        <p:blipFill>
          <a:blip r:embed="rId3">
            <a:duotone>
              <a:prstClr val="black"/>
              <a:srgbClr val="FF33CC">
                <a:tint val="45000"/>
                <a:satMod val="400000"/>
              </a:srgbClr>
            </a:duotone>
            <a:lum contrast="40000"/>
          </a:blip>
          <a:srcRect l="27322" t="18055" r="36599" b="41667"/>
          <a:stretch>
            <a:fillRect/>
          </a:stretch>
        </p:blipFill>
        <p:spPr>
          <a:xfrm flipH="1">
            <a:off x="4643438" y="3261619"/>
            <a:ext cx="2205054" cy="1881881"/>
          </a:xfrm>
          <a:prstGeom prst="rect">
            <a:avLst/>
          </a:prstGeom>
        </p:spPr>
      </p:pic>
      <p:sp>
        <p:nvSpPr>
          <p:cNvPr id="9" name="8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4"/>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4000"/>
                            </p:stCondLst>
                            <p:childTnLst>
                              <p:par>
                                <p:cTn id="44" presetID="2" presetClass="exit" presetSubtype="4" fill="hold"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ppt_x"/>
                                          </p:val>
                                        </p:tav>
                                      </p:tavLst>
                                    </p:anim>
                                    <p:anim calcmode="lin" valueType="num">
                                      <p:cBhvr additive="base">
                                        <p:cTn id="46" dur="2000"/>
                                        <p:tgtEl>
                                          <p:spTgt spid="3"/>
                                        </p:tgtEl>
                                        <p:attrNameLst>
                                          <p:attrName>ppt_y</p:attrName>
                                        </p:attrNameLst>
                                      </p:cBhvr>
                                      <p:tavLst>
                                        <p:tav tm="0">
                                          <p:val>
                                            <p:strVal val="ppt_y"/>
                                          </p:val>
                                        </p:tav>
                                        <p:tav tm="100000">
                                          <p:val>
                                            <p:strVal val="1+ppt_h/2"/>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4" fill="hold" nodeType="with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ppt_x"/>
                                          </p:val>
                                        </p:tav>
                                      </p:tavLst>
                                    </p:anim>
                                    <p:anim calcmode="lin" valueType="num">
                                      <p:cBhvr additive="base">
                                        <p:cTn id="50" dur="2000"/>
                                        <p:tgtEl>
                                          <p:spTgt spid="4"/>
                                        </p:tgtEl>
                                        <p:attrNameLst>
                                          <p:attrName>ppt_y</p:attrName>
                                        </p:attrNameLst>
                                      </p:cBhvr>
                                      <p:tavLst>
                                        <p:tav tm="0">
                                          <p:val>
                                            <p:strVal val="ppt_y"/>
                                          </p:val>
                                        </p:tav>
                                        <p:tav tm="100000">
                                          <p:val>
                                            <p:strVal val="1+ppt_h/2"/>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2000"/>
                                        <p:tgtEl>
                                          <p:spTgt spid="5"/>
                                        </p:tgtEl>
                                        <p:attrNameLst>
                                          <p:attrName>ppt_x</p:attrName>
                                        </p:attrNameLst>
                                      </p:cBhvr>
                                      <p:tavLst>
                                        <p:tav tm="0">
                                          <p:val>
                                            <p:strVal val="ppt_x"/>
                                          </p:val>
                                        </p:tav>
                                        <p:tav tm="100000">
                                          <p:val>
                                            <p:strVal val="ppt_x"/>
                                          </p:val>
                                        </p:tav>
                                      </p:tavLst>
                                    </p:anim>
                                    <p:anim calcmode="lin" valueType="num">
                                      <p:cBhvr additive="base">
                                        <p:cTn id="54" dur="2000"/>
                                        <p:tgtEl>
                                          <p:spTgt spid="5"/>
                                        </p:tgtEl>
                                        <p:attrNameLst>
                                          <p:attrName>ppt_y</p:attrName>
                                        </p:attrNameLst>
                                      </p:cBhvr>
                                      <p:tavLst>
                                        <p:tav tm="0">
                                          <p:val>
                                            <p:strVal val="ppt_y"/>
                                          </p:val>
                                        </p:tav>
                                        <p:tav tm="100000">
                                          <p:val>
                                            <p:strVal val="1+ppt_h/2"/>
                                          </p:val>
                                        </p:tav>
                                      </p:tavLst>
                                    </p:anim>
                                    <p:set>
                                      <p:cBhvr>
                                        <p:cTn id="55" dur="1" fill="hold">
                                          <p:stCondLst>
                                            <p:cond delay="1999"/>
                                          </p:stCondLst>
                                        </p:cTn>
                                        <p:tgtEl>
                                          <p:spTgt spid="5"/>
                                        </p:tgtEl>
                                        <p:attrNameLst>
                                          <p:attrName>style.visibility</p:attrName>
                                        </p:attrNameLst>
                                      </p:cBhvr>
                                      <p:to>
                                        <p:strVal val="hidden"/>
                                      </p:to>
                                    </p:set>
                                  </p:childTnLst>
                                </p:cTn>
                              </p:par>
                              <p:par>
                                <p:cTn id="56" presetID="2" presetClass="exit" presetSubtype="1" fill="hold" nodeType="with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ppt_x"/>
                                          </p:val>
                                        </p:tav>
                                      </p:tavLst>
                                    </p:anim>
                                    <p:anim calcmode="lin" valueType="num">
                                      <p:cBhvr additive="base">
                                        <p:cTn id="58" dur="2000"/>
                                        <p:tgtEl>
                                          <p:spTgt spid="6"/>
                                        </p:tgtEl>
                                        <p:attrNameLst>
                                          <p:attrName>ppt_y</p:attrName>
                                        </p:attrNameLst>
                                      </p:cBhvr>
                                      <p:tavLst>
                                        <p:tav tm="0">
                                          <p:val>
                                            <p:strVal val="ppt_y"/>
                                          </p:val>
                                        </p:tav>
                                        <p:tav tm="100000">
                                          <p:val>
                                            <p:strVal val="0-ppt_h/2"/>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1" fill="hold"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ppt_x"/>
                                          </p:val>
                                        </p:tav>
                                      </p:tavLst>
                                    </p:anim>
                                    <p:anim calcmode="lin" valueType="num">
                                      <p:cBhvr additive="base">
                                        <p:cTn id="62" dur="2000"/>
                                        <p:tgtEl>
                                          <p:spTgt spid="7"/>
                                        </p:tgtEl>
                                        <p:attrNameLst>
                                          <p:attrName>ppt_y</p:attrName>
                                        </p:attrNameLst>
                                      </p:cBhvr>
                                      <p:tavLst>
                                        <p:tav tm="0">
                                          <p:val>
                                            <p:strVal val="ppt_y"/>
                                          </p:val>
                                        </p:tav>
                                        <p:tav tm="100000">
                                          <p:val>
                                            <p:strVal val="0-ppt_h/2"/>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ppt_x"/>
                                          </p:val>
                                        </p:tav>
                                      </p:tavLst>
                                    </p:anim>
                                    <p:anim calcmode="lin" valueType="num">
                                      <p:cBhvr additive="base">
                                        <p:cTn id="66" dur="2000"/>
                                        <p:tgtEl>
                                          <p:spTgt spid="8"/>
                                        </p:tgtEl>
                                        <p:attrNameLst>
                                          <p:attrName>ppt_y</p:attrName>
                                        </p:attrNameLst>
                                      </p:cBhvr>
                                      <p:tavLst>
                                        <p:tav tm="0">
                                          <p:val>
                                            <p:strVal val="ppt_y"/>
                                          </p:val>
                                        </p:tav>
                                        <p:tav tm="100000">
                                          <p:val>
                                            <p:strVal val="0-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2"/>
                                        </p:tgtEl>
                                        <p:attrNameLst>
                                          <p:attrName>style.visibility</p:attrName>
                                        </p:attrNameLst>
                                      </p:cBhvr>
                                      <p:to>
                                        <p:strVal val="visible"/>
                                      </p:to>
                                    </p:set>
                                    <p:anim calcmode="lin" valueType="num">
                                      <p:cBhvr>
                                        <p:cTn id="70" dur="2000" fill="hold"/>
                                        <p:tgtEl>
                                          <p:spTgt spid="2"/>
                                        </p:tgtEl>
                                        <p:attrNameLst>
                                          <p:attrName>ppt_w</p:attrName>
                                        </p:attrNameLst>
                                      </p:cBhvr>
                                      <p:tavLst>
                                        <p:tav tm="0">
                                          <p:val>
                                            <p:strVal val="4/3*#ppt_w"/>
                                          </p:val>
                                        </p:tav>
                                        <p:tav tm="100000">
                                          <p:val>
                                            <p:strVal val="#ppt_w"/>
                                          </p:val>
                                        </p:tav>
                                      </p:tavLst>
                                    </p:anim>
                                    <p:anim calcmode="lin" valueType="num">
                                      <p:cBhvr>
                                        <p:cTn id="71" dur="2000" fill="hold"/>
                                        <p:tgtEl>
                                          <p:spTgt spid="2"/>
                                        </p:tgtEl>
                                        <p:attrNameLst>
                                          <p:attrName>ppt_h</p:attrName>
                                        </p:attrNameLst>
                                      </p:cBhvr>
                                      <p:tavLst>
                                        <p:tav tm="0">
                                          <p:val>
                                            <p:strVal val="4/3*#ppt_h"/>
                                          </p:val>
                                        </p:tav>
                                        <p:tav tm="100000">
                                          <p:val>
                                            <p:strVal val="#ppt_h"/>
                                          </p:val>
                                        </p:tav>
                                      </p:tavLst>
                                    </p:anim>
                                  </p:childTnLst>
                                </p:cTn>
                              </p:par>
                              <p:par>
                                <p:cTn id="72" presetID="16" presetClass="entr" presetSubtype="4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Effect transition="in" filter="barn(outHorizontal)">
                                      <p:cBhvr>
                                        <p:cTn id="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3000">
              <a:srgbClr val="D4DEFF"/>
            </a:gs>
            <a:gs pos="83000">
              <a:srgbClr val="D4DEFF"/>
            </a:gs>
            <a:gs pos="100000">
              <a:srgbClr val="96AB94"/>
            </a:gs>
          </a:gsLst>
          <a:lin ang="16200000" scaled="1"/>
        </a:gradFill>
        <a:effectLst/>
      </p:bgPr>
    </p:bg>
    <p:spTree>
      <p:nvGrpSpPr>
        <p:cNvPr id="1" name=""/>
        <p:cNvGrpSpPr/>
        <p:nvPr/>
      </p:nvGrpSpPr>
      <p:grpSpPr>
        <a:xfrm>
          <a:off x="0" y="0"/>
          <a:ext cx="0" cy="0"/>
          <a:chOff x="0" y="0"/>
          <a:chExt cx="0" cy="0"/>
        </a:xfrm>
      </p:grpSpPr>
      <p:pic>
        <p:nvPicPr>
          <p:cNvPr id="2" name="1 Imagen" descr="0_44cf0_149d7b91_XXXL.png"/>
          <p:cNvPicPr>
            <a:picLocks noChangeAspect="1"/>
          </p:cNvPicPr>
          <p:nvPr/>
        </p:nvPicPr>
        <p:blipFill>
          <a:blip r:embed="rId2"/>
          <a:stretch>
            <a:fillRect/>
          </a:stretch>
        </p:blipFill>
        <p:spPr>
          <a:xfrm>
            <a:off x="714348" y="-285770"/>
            <a:ext cx="7819025" cy="5715040"/>
          </a:xfrm>
          <a:prstGeom prst="rect">
            <a:avLst/>
          </a:prstGeom>
        </p:spPr>
      </p:pic>
      <p:sp>
        <p:nvSpPr>
          <p:cNvPr id="5" name="4 CuadroTexto"/>
          <p:cNvSpPr txBox="1"/>
          <p:nvPr/>
        </p:nvSpPr>
        <p:spPr>
          <a:xfrm>
            <a:off x="2357422" y="1071552"/>
            <a:ext cx="4357718" cy="2339102"/>
          </a:xfrm>
          <a:prstGeom prst="rect">
            <a:avLst/>
          </a:prstGeom>
          <a:noFill/>
        </p:spPr>
        <p:txBody>
          <a:bodyPr wrap="square" rtlCol="0">
            <a:spAutoFit/>
          </a:bodyPr>
          <a:lstStyle/>
          <a:p>
            <a:endParaRPr lang="es-PE" dirty="0" smtClean="0"/>
          </a:p>
          <a:p>
            <a:r>
              <a:rPr lang="es-PE" sz="1600" b="1" dirty="0" smtClean="0"/>
              <a:t>Por masaje:</a:t>
            </a:r>
            <a:r>
              <a:rPr lang="es-PE" sz="1600" dirty="0" smtClean="0"/>
              <a:t> se diluyen en alguna loción o agua y se realiza el masaje de forma enérgica o suave, según la dolencia. Ideal para contracturas.</a:t>
            </a:r>
          </a:p>
          <a:p>
            <a:r>
              <a:rPr lang="es-PE" sz="1600" b="1" dirty="0" smtClean="0"/>
              <a:t>Como baños aromáticos:</a:t>
            </a:r>
            <a:r>
              <a:rPr lang="es-PE" sz="1600" dirty="0" smtClean="0"/>
              <a:t> se llena la tina de agua caliente y se echan algunas gotas de aceites. Luego se alterna con agua tibia. Para la circulación y la relajación.</a:t>
            </a:r>
          </a:p>
          <a:p>
            <a:endParaRPr lang="es-PE" sz="1600" dirty="0"/>
          </a:p>
        </p:txBody>
      </p:sp>
      <p:sp>
        <p:nvSpPr>
          <p:cNvPr id="6" name="5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64999">
              <a:srgbClr val="F0EBD5"/>
            </a:gs>
            <a:gs pos="100000">
              <a:srgbClr val="D1C39F"/>
            </a:gs>
          </a:gsLst>
          <a:lin ang="5400000" scaled="1"/>
        </a:gradFill>
        <a:effectLst/>
      </p:bgPr>
    </p:bg>
    <p:spTree>
      <p:nvGrpSpPr>
        <p:cNvPr id="1" name=""/>
        <p:cNvGrpSpPr/>
        <p:nvPr/>
      </p:nvGrpSpPr>
      <p:grpSpPr>
        <a:xfrm>
          <a:off x="0" y="0"/>
          <a:ext cx="0" cy="0"/>
          <a:chOff x="0" y="0"/>
          <a:chExt cx="0" cy="0"/>
        </a:xfrm>
      </p:grpSpPr>
      <p:pic>
        <p:nvPicPr>
          <p:cNvPr id="2" name="1 Imagen" descr="cosmetiques-bio_c__Beboy_-_Fotol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pirograph_vector_2_on_white_by_eyeofthedragon237-d5f6bgu.png"/>
          <p:cNvPicPr>
            <a:picLocks noChangeAspect="1"/>
          </p:cNvPicPr>
          <p:nvPr/>
        </p:nvPicPr>
        <p:blipFill>
          <a:blip r:embed="rId3"/>
          <a:stretch>
            <a:fillRect/>
          </a:stretch>
        </p:blipFill>
        <p:spPr>
          <a:xfrm rot="5400000">
            <a:off x="-232174" y="1446625"/>
            <a:ext cx="2321735" cy="1857388"/>
          </a:xfrm>
          <a:prstGeom prst="rect">
            <a:avLst/>
          </a:prstGeom>
          <a:ln w="3175">
            <a:noFill/>
          </a:ln>
          <a:effectLst/>
        </p:spPr>
      </p:pic>
      <p:pic>
        <p:nvPicPr>
          <p:cNvPr id="5" name="4 Imagen" descr="spirograph_vector_2_on_white_by_eyeofthedragon237-d5f6bgu.png"/>
          <p:cNvPicPr>
            <a:picLocks noChangeAspect="1"/>
          </p:cNvPicPr>
          <p:nvPr/>
        </p:nvPicPr>
        <p:blipFill>
          <a:blip r:embed="rId3"/>
          <a:stretch>
            <a:fillRect/>
          </a:stretch>
        </p:blipFill>
        <p:spPr>
          <a:xfrm rot="16200000">
            <a:off x="7054439" y="1875230"/>
            <a:ext cx="2321735" cy="1857388"/>
          </a:xfrm>
          <a:prstGeom prst="rect">
            <a:avLst/>
          </a:prstGeom>
          <a:ln w="3175">
            <a:noFill/>
          </a:ln>
          <a:effectLst/>
        </p:spPr>
      </p:pic>
      <p:pic>
        <p:nvPicPr>
          <p:cNvPr id="8" name="7 Imagen" descr="spirograph_vector_2_on_white_by_eyeofthedragon237-d5f6bgu.png"/>
          <p:cNvPicPr>
            <a:picLocks noChangeAspect="1"/>
          </p:cNvPicPr>
          <p:nvPr/>
        </p:nvPicPr>
        <p:blipFill>
          <a:blip r:embed="rId3"/>
          <a:stretch>
            <a:fillRect/>
          </a:stretch>
        </p:blipFill>
        <p:spPr>
          <a:xfrm rot="5400000">
            <a:off x="410735" y="1446626"/>
            <a:ext cx="2321735" cy="1857388"/>
          </a:xfrm>
          <a:prstGeom prst="rect">
            <a:avLst/>
          </a:prstGeom>
          <a:ln w="3175">
            <a:noFill/>
          </a:ln>
          <a:effectLst/>
        </p:spPr>
      </p:pic>
      <p:pic>
        <p:nvPicPr>
          <p:cNvPr id="9" name="8 Imagen" descr="spirograph_vector_2_on_white_by_eyeofthedragon237-d5f6bgu.png"/>
          <p:cNvPicPr>
            <a:picLocks noChangeAspect="1"/>
          </p:cNvPicPr>
          <p:nvPr/>
        </p:nvPicPr>
        <p:blipFill>
          <a:blip r:embed="rId3"/>
          <a:stretch>
            <a:fillRect/>
          </a:stretch>
        </p:blipFill>
        <p:spPr>
          <a:xfrm rot="16200000">
            <a:off x="6625843" y="1875230"/>
            <a:ext cx="2321735" cy="1857388"/>
          </a:xfrm>
          <a:prstGeom prst="rect">
            <a:avLst/>
          </a:prstGeom>
          <a:ln w="3175">
            <a:noFill/>
          </a:ln>
          <a:effectLst/>
        </p:spPr>
      </p:pic>
      <p:pic>
        <p:nvPicPr>
          <p:cNvPr id="10" name="9 Imagen" descr="spirograph_vector_2_on_white_by_eyeofthedragon237-d5f6bgu.png"/>
          <p:cNvPicPr>
            <a:picLocks noChangeAspect="1"/>
          </p:cNvPicPr>
          <p:nvPr/>
        </p:nvPicPr>
        <p:blipFill>
          <a:blip r:embed="rId3"/>
          <a:stretch>
            <a:fillRect/>
          </a:stretch>
        </p:blipFill>
        <p:spPr>
          <a:xfrm rot="10800000">
            <a:off x="3428992" y="0"/>
            <a:ext cx="2500330" cy="1857388"/>
          </a:xfrm>
          <a:prstGeom prst="rect">
            <a:avLst/>
          </a:prstGeom>
          <a:effectLst/>
        </p:spPr>
      </p:pic>
      <p:pic>
        <p:nvPicPr>
          <p:cNvPr id="11" name="10 Imagen" descr="spirograph_vector_2_on_white_by_eyeofthedragon237-d5f6bgu.png"/>
          <p:cNvPicPr>
            <a:picLocks noChangeAspect="1"/>
          </p:cNvPicPr>
          <p:nvPr/>
        </p:nvPicPr>
        <p:blipFill>
          <a:blip r:embed="rId3"/>
          <a:stretch>
            <a:fillRect/>
          </a:stretch>
        </p:blipFill>
        <p:spPr>
          <a:xfrm>
            <a:off x="3428991" y="3357592"/>
            <a:ext cx="2321735" cy="1857388"/>
          </a:xfrm>
          <a:prstGeom prst="rect">
            <a:avLst/>
          </a:prstGeom>
          <a:effectLst/>
        </p:spPr>
      </p:pic>
      <p:pic>
        <p:nvPicPr>
          <p:cNvPr id="12" name="11 Imagen" descr="spirograph_vector_2_on_white_by_eyeofthedragon237-d5f6bgu.png"/>
          <p:cNvPicPr>
            <a:picLocks noChangeAspect="1"/>
          </p:cNvPicPr>
          <p:nvPr/>
        </p:nvPicPr>
        <p:blipFill>
          <a:blip r:embed="rId3"/>
          <a:stretch>
            <a:fillRect/>
          </a:stretch>
        </p:blipFill>
        <p:spPr>
          <a:xfrm rot="10800000">
            <a:off x="3357554" y="642924"/>
            <a:ext cx="2428892" cy="1857388"/>
          </a:xfrm>
          <a:prstGeom prst="rect">
            <a:avLst/>
          </a:prstGeom>
          <a:effectLst/>
        </p:spPr>
      </p:pic>
      <p:pic>
        <p:nvPicPr>
          <p:cNvPr id="13" name="12 Imagen" descr="spirograph_vector_2_on_white_by_eyeofthedragon237-d5f6bgu.png"/>
          <p:cNvPicPr>
            <a:picLocks noChangeAspect="1"/>
          </p:cNvPicPr>
          <p:nvPr/>
        </p:nvPicPr>
        <p:blipFill>
          <a:blip r:embed="rId3"/>
          <a:stretch>
            <a:fillRect/>
          </a:stretch>
        </p:blipFill>
        <p:spPr>
          <a:xfrm rot="5400000">
            <a:off x="1053677" y="1446626"/>
            <a:ext cx="2321735" cy="1857388"/>
          </a:xfrm>
          <a:prstGeom prst="rect">
            <a:avLst/>
          </a:prstGeom>
          <a:ln w="3175">
            <a:noFill/>
          </a:ln>
          <a:effectLst/>
        </p:spPr>
      </p:pic>
      <p:pic>
        <p:nvPicPr>
          <p:cNvPr id="14" name="13 Imagen" descr="spirograph_vector_2_on_white_by_eyeofthedragon237-d5f6bgu.png"/>
          <p:cNvPicPr>
            <a:picLocks noChangeAspect="1"/>
          </p:cNvPicPr>
          <p:nvPr/>
        </p:nvPicPr>
        <p:blipFill>
          <a:blip r:embed="rId3"/>
          <a:stretch>
            <a:fillRect/>
          </a:stretch>
        </p:blipFill>
        <p:spPr>
          <a:xfrm rot="16200000">
            <a:off x="5982901" y="1803792"/>
            <a:ext cx="2321735" cy="1857388"/>
          </a:xfrm>
          <a:prstGeom prst="rect">
            <a:avLst/>
          </a:prstGeom>
          <a:ln w="3175">
            <a:noFill/>
          </a:ln>
          <a:effectLst/>
        </p:spPr>
      </p:pic>
      <p:pic>
        <p:nvPicPr>
          <p:cNvPr id="15" name="14 Imagen" descr="spirograph_vector_2_on_white_by_eyeofthedragon237-d5f6bgu.png"/>
          <p:cNvPicPr>
            <a:picLocks noChangeAspect="1"/>
          </p:cNvPicPr>
          <p:nvPr/>
        </p:nvPicPr>
        <p:blipFill>
          <a:blip r:embed="rId3"/>
          <a:stretch>
            <a:fillRect/>
          </a:stretch>
        </p:blipFill>
        <p:spPr>
          <a:xfrm>
            <a:off x="3500429" y="2786088"/>
            <a:ext cx="2250297" cy="1857388"/>
          </a:xfrm>
          <a:prstGeom prst="rect">
            <a:avLst/>
          </a:prstGeom>
          <a:effectLst/>
        </p:spPr>
      </p:pic>
      <p:pic>
        <p:nvPicPr>
          <p:cNvPr id="16" name="15 Imagen" descr="spirograph_vector_2_on_white_by_eyeofthedragon237-d5f6bgu.png"/>
          <p:cNvPicPr>
            <a:picLocks noChangeAspect="1"/>
          </p:cNvPicPr>
          <p:nvPr/>
        </p:nvPicPr>
        <p:blipFill>
          <a:blip r:embed="rId3"/>
          <a:stretch>
            <a:fillRect/>
          </a:stretch>
        </p:blipFill>
        <p:spPr>
          <a:xfrm rot="5400000">
            <a:off x="1696619" y="1446626"/>
            <a:ext cx="2321735" cy="1857388"/>
          </a:xfrm>
          <a:prstGeom prst="rect">
            <a:avLst/>
          </a:prstGeom>
          <a:ln w="3175">
            <a:noFill/>
          </a:ln>
          <a:effectLst/>
        </p:spPr>
      </p:pic>
      <p:pic>
        <p:nvPicPr>
          <p:cNvPr id="17" name="16 Imagen" descr="spirograph_vector_2_on_white_by_eyeofthedragon237-d5f6bgu.png"/>
          <p:cNvPicPr>
            <a:picLocks noChangeAspect="1"/>
          </p:cNvPicPr>
          <p:nvPr/>
        </p:nvPicPr>
        <p:blipFill>
          <a:blip r:embed="rId3"/>
          <a:stretch>
            <a:fillRect/>
          </a:stretch>
        </p:blipFill>
        <p:spPr>
          <a:xfrm rot="16200000">
            <a:off x="5268521" y="1732354"/>
            <a:ext cx="2321735" cy="1857388"/>
          </a:xfrm>
          <a:prstGeom prst="rect">
            <a:avLst/>
          </a:prstGeom>
          <a:ln w="3175">
            <a:noFill/>
          </a:ln>
          <a:effectLst/>
        </p:spPr>
      </p:pic>
      <p:sp>
        <p:nvSpPr>
          <p:cNvPr id="18" name="17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0-#ppt_w/2"/>
                                          </p:val>
                                        </p:tav>
                                        <p:tav tm="100000">
                                          <p:val>
                                            <p:strVal val="#ppt_x"/>
                                          </p:val>
                                        </p:tav>
                                      </p:tavLst>
                                    </p:anim>
                                    <p:anim calcmode="lin" valueType="num">
                                      <p:cBhvr additive="base">
                                        <p:cTn id="26" dur="20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ppt_x"/>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ppt_x"/>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19" presetClass="entr" presetSubtype="10"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2000" fill="hold"/>
                                        <p:tgtEl>
                                          <p:spTgt spid="4"/>
                                        </p:tgtEl>
                                        <p:attrNameLst>
                                          <p:attrName>ppt_w</p:attrName>
                                        </p:attrNameLst>
                                      </p:cBhvr>
                                      <p:tavLst>
                                        <p:tav tm="0" fmla="#ppt_w*sin(2.5*pi*$)">
                                          <p:val>
                                            <p:fltVal val="0"/>
                                          </p:val>
                                        </p:tav>
                                        <p:tav tm="100000">
                                          <p:val>
                                            <p:fltVal val="1"/>
                                          </p:val>
                                        </p:tav>
                                      </p:tavLst>
                                    </p:anim>
                                    <p:anim calcmode="lin" valueType="num">
                                      <p:cBhvr>
                                        <p:cTn id="58" dur="2000" fill="hold"/>
                                        <p:tgtEl>
                                          <p:spTgt spid="4"/>
                                        </p:tgtEl>
                                        <p:attrNameLst>
                                          <p:attrName>ppt_h</p:attrName>
                                        </p:attrNameLst>
                                      </p:cBhvr>
                                      <p:tavLst>
                                        <p:tav tm="0">
                                          <p:val>
                                            <p:strVal val="#ppt_h"/>
                                          </p:val>
                                        </p:tav>
                                        <p:tav tm="100000">
                                          <p:val>
                                            <p:strVal val="#ppt_h"/>
                                          </p:val>
                                        </p:tav>
                                      </p:tavLst>
                                    </p:anim>
                                  </p:childTnLst>
                                </p:cTn>
                              </p:par>
                              <p:par>
                                <p:cTn id="59" presetID="19" presetClass="entr" presetSubtype="10"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fmla="#ppt_w*sin(2.5*pi*$)">
                                          <p:val>
                                            <p:fltVal val="0"/>
                                          </p:val>
                                        </p:tav>
                                        <p:tav tm="100000">
                                          <p:val>
                                            <p:fltVal val="1"/>
                                          </p:val>
                                        </p:tav>
                                      </p:tavLst>
                                    </p:anim>
                                    <p:anim calcmode="lin" valueType="num">
                                      <p:cBhvr>
                                        <p:cTn id="62" dur="2000" fill="hold"/>
                                        <p:tgtEl>
                                          <p:spTgt spid="8"/>
                                        </p:tgtEl>
                                        <p:attrNameLst>
                                          <p:attrName>ppt_h</p:attrName>
                                        </p:attrNameLst>
                                      </p:cBhvr>
                                      <p:tavLst>
                                        <p:tav tm="0">
                                          <p:val>
                                            <p:strVal val="#ppt_h"/>
                                          </p:val>
                                        </p:tav>
                                        <p:tav tm="100000">
                                          <p:val>
                                            <p:strVal val="#ppt_h"/>
                                          </p:val>
                                        </p:tav>
                                      </p:tavLst>
                                    </p:anim>
                                  </p:childTnLst>
                                </p:cTn>
                              </p:par>
                              <p:par>
                                <p:cTn id="63" presetID="19" presetClass="entr" presetSubtype="10"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2000" fill="hold"/>
                                        <p:tgtEl>
                                          <p:spTgt spid="13"/>
                                        </p:tgtEl>
                                        <p:attrNameLst>
                                          <p:attrName>ppt_w</p:attrName>
                                        </p:attrNameLst>
                                      </p:cBhvr>
                                      <p:tavLst>
                                        <p:tav tm="0" fmla="#ppt_w*sin(2.5*pi*$)">
                                          <p:val>
                                            <p:fltVal val="0"/>
                                          </p:val>
                                        </p:tav>
                                        <p:tav tm="100000">
                                          <p:val>
                                            <p:fltVal val="1"/>
                                          </p:val>
                                        </p:tav>
                                      </p:tavLst>
                                    </p:anim>
                                    <p:anim calcmode="lin" valueType="num">
                                      <p:cBhvr>
                                        <p:cTn id="66" dur="2000" fill="hold"/>
                                        <p:tgtEl>
                                          <p:spTgt spid="13"/>
                                        </p:tgtEl>
                                        <p:attrNameLst>
                                          <p:attrName>ppt_h</p:attrName>
                                        </p:attrNameLst>
                                      </p:cBhvr>
                                      <p:tavLst>
                                        <p:tav tm="0">
                                          <p:val>
                                            <p:strVal val="#ppt_h"/>
                                          </p:val>
                                        </p:tav>
                                        <p:tav tm="100000">
                                          <p:val>
                                            <p:strVal val="#ppt_h"/>
                                          </p:val>
                                        </p:tav>
                                      </p:tavLst>
                                    </p:anim>
                                  </p:childTnLst>
                                </p:cTn>
                              </p:par>
                              <p:par>
                                <p:cTn id="67" presetID="19" presetClass="entr" presetSubtype="10"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2000" fill="hold"/>
                                        <p:tgtEl>
                                          <p:spTgt spid="16"/>
                                        </p:tgtEl>
                                        <p:attrNameLst>
                                          <p:attrName>ppt_w</p:attrName>
                                        </p:attrNameLst>
                                      </p:cBhvr>
                                      <p:tavLst>
                                        <p:tav tm="0" fmla="#ppt_w*sin(2.5*pi*$)">
                                          <p:val>
                                            <p:fltVal val="0"/>
                                          </p:val>
                                        </p:tav>
                                        <p:tav tm="100000">
                                          <p:val>
                                            <p:fltVal val="1"/>
                                          </p:val>
                                        </p:tav>
                                      </p:tavLst>
                                    </p:anim>
                                    <p:anim calcmode="lin" valueType="num">
                                      <p:cBhvr>
                                        <p:cTn id="70" dur="2000" fill="hold"/>
                                        <p:tgtEl>
                                          <p:spTgt spid="16"/>
                                        </p:tgtEl>
                                        <p:attrNameLst>
                                          <p:attrName>ppt_h</p:attrName>
                                        </p:attrNameLst>
                                      </p:cBhvr>
                                      <p:tavLst>
                                        <p:tav tm="0">
                                          <p:val>
                                            <p:strVal val="#ppt_h"/>
                                          </p:val>
                                        </p:tav>
                                        <p:tav tm="100000">
                                          <p:val>
                                            <p:strVal val="#ppt_h"/>
                                          </p:val>
                                        </p:tav>
                                      </p:tavLst>
                                    </p:anim>
                                  </p:childTnLst>
                                </p:cTn>
                              </p:par>
                              <p:par>
                                <p:cTn id="71" presetID="19" presetClass="entr" presetSubtype="10" fill="hold"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2000" fill="hold"/>
                                        <p:tgtEl>
                                          <p:spTgt spid="5"/>
                                        </p:tgtEl>
                                        <p:attrNameLst>
                                          <p:attrName>ppt_w</p:attrName>
                                        </p:attrNameLst>
                                      </p:cBhvr>
                                      <p:tavLst>
                                        <p:tav tm="0" fmla="#ppt_w*sin(2.5*pi*$)">
                                          <p:val>
                                            <p:fltVal val="0"/>
                                          </p:val>
                                        </p:tav>
                                        <p:tav tm="100000">
                                          <p:val>
                                            <p:fltVal val="1"/>
                                          </p:val>
                                        </p:tav>
                                      </p:tavLst>
                                    </p:anim>
                                    <p:anim calcmode="lin" valueType="num">
                                      <p:cBhvr>
                                        <p:cTn id="74" dur="2000" fill="hold"/>
                                        <p:tgtEl>
                                          <p:spTgt spid="5"/>
                                        </p:tgtEl>
                                        <p:attrNameLst>
                                          <p:attrName>ppt_h</p:attrName>
                                        </p:attrNameLst>
                                      </p:cBhvr>
                                      <p:tavLst>
                                        <p:tav tm="0">
                                          <p:val>
                                            <p:strVal val="#ppt_h"/>
                                          </p:val>
                                        </p:tav>
                                        <p:tav tm="100000">
                                          <p:val>
                                            <p:strVal val="#ppt_h"/>
                                          </p:val>
                                        </p:tav>
                                      </p:tavLst>
                                    </p:anim>
                                  </p:childTnLst>
                                </p:cTn>
                              </p:par>
                              <p:par>
                                <p:cTn id="75" presetID="19" presetClass="entr" presetSubtype="10"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fmla="#ppt_w*sin(2.5*pi*$)">
                                          <p:val>
                                            <p:fltVal val="0"/>
                                          </p:val>
                                        </p:tav>
                                        <p:tav tm="100000">
                                          <p:val>
                                            <p:fltVal val="1"/>
                                          </p:val>
                                        </p:tav>
                                      </p:tavLst>
                                    </p:anim>
                                    <p:anim calcmode="lin" valueType="num">
                                      <p:cBhvr>
                                        <p:cTn id="78" dur="2000" fill="hold"/>
                                        <p:tgtEl>
                                          <p:spTgt spid="9"/>
                                        </p:tgtEl>
                                        <p:attrNameLst>
                                          <p:attrName>ppt_h</p:attrName>
                                        </p:attrNameLst>
                                      </p:cBhvr>
                                      <p:tavLst>
                                        <p:tav tm="0">
                                          <p:val>
                                            <p:strVal val="#ppt_h"/>
                                          </p:val>
                                        </p:tav>
                                        <p:tav tm="100000">
                                          <p:val>
                                            <p:strVal val="#ppt_h"/>
                                          </p:val>
                                        </p:tav>
                                      </p:tavLst>
                                    </p:anim>
                                  </p:childTnLst>
                                </p:cTn>
                              </p:par>
                              <p:par>
                                <p:cTn id="79" presetID="19" presetClass="entr" presetSubtype="10"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p:cTn id="81" dur="2000" fill="hold"/>
                                        <p:tgtEl>
                                          <p:spTgt spid="14"/>
                                        </p:tgtEl>
                                        <p:attrNameLst>
                                          <p:attrName>ppt_w</p:attrName>
                                        </p:attrNameLst>
                                      </p:cBhvr>
                                      <p:tavLst>
                                        <p:tav tm="0" fmla="#ppt_w*sin(2.5*pi*$)">
                                          <p:val>
                                            <p:fltVal val="0"/>
                                          </p:val>
                                        </p:tav>
                                        <p:tav tm="100000">
                                          <p:val>
                                            <p:fltVal val="1"/>
                                          </p:val>
                                        </p:tav>
                                      </p:tavLst>
                                    </p:anim>
                                    <p:anim calcmode="lin" valueType="num">
                                      <p:cBhvr>
                                        <p:cTn id="82" dur="2000" fill="hold"/>
                                        <p:tgtEl>
                                          <p:spTgt spid="14"/>
                                        </p:tgtEl>
                                        <p:attrNameLst>
                                          <p:attrName>ppt_h</p:attrName>
                                        </p:attrNameLst>
                                      </p:cBhvr>
                                      <p:tavLst>
                                        <p:tav tm="0">
                                          <p:val>
                                            <p:strVal val="#ppt_h"/>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p:cTn id="85" dur="2000" fill="hold"/>
                                        <p:tgtEl>
                                          <p:spTgt spid="17"/>
                                        </p:tgtEl>
                                        <p:attrNameLst>
                                          <p:attrName>ppt_w</p:attrName>
                                        </p:attrNameLst>
                                      </p:cBhvr>
                                      <p:tavLst>
                                        <p:tav tm="0" fmla="#ppt_w*sin(2.5*pi*$)">
                                          <p:val>
                                            <p:fltVal val="0"/>
                                          </p:val>
                                        </p:tav>
                                        <p:tav tm="100000">
                                          <p:val>
                                            <p:fltVal val="1"/>
                                          </p:val>
                                        </p:tav>
                                      </p:tavLst>
                                    </p:anim>
                                    <p:anim calcmode="lin" valueType="num">
                                      <p:cBhvr>
                                        <p:cTn id="86" dur="2000" fill="hold"/>
                                        <p:tgtEl>
                                          <p:spTgt spid="17"/>
                                        </p:tgtEl>
                                        <p:attrNameLst>
                                          <p:attrName>ppt_h</p:attrName>
                                        </p:attrNameLst>
                                      </p:cBhvr>
                                      <p:tavLst>
                                        <p:tav tm="0">
                                          <p:val>
                                            <p:strVal val="#ppt_h"/>
                                          </p:val>
                                        </p:tav>
                                        <p:tav tm="100000">
                                          <p:val>
                                            <p:strVal val="#ppt_h"/>
                                          </p:val>
                                        </p:tav>
                                      </p:tavLst>
                                    </p:anim>
                                  </p:childTnLst>
                                </p:cTn>
                              </p:par>
                              <p:par>
                                <p:cTn id="87" presetID="19" presetClass="entr" presetSubtype="5"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 calcmode="lin" valueType="num">
                                      <p:cBhvr>
                                        <p:cTn id="89" dur="2000" fill="hold"/>
                                        <p:tgtEl>
                                          <p:spTgt spid="10"/>
                                        </p:tgtEl>
                                        <p:attrNameLst>
                                          <p:attrName>ppt_w</p:attrName>
                                        </p:attrNameLst>
                                      </p:cBhvr>
                                      <p:tavLst>
                                        <p:tav tm="0">
                                          <p:val>
                                            <p:strVal val="#ppt_w"/>
                                          </p:val>
                                        </p:tav>
                                        <p:tav tm="100000">
                                          <p:val>
                                            <p:strVal val="#ppt_w"/>
                                          </p:val>
                                        </p:tav>
                                      </p:tavLst>
                                    </p:anim>
                                    <p:anim calcmode="lin" valueType="num">
                                      <p:cBhvr>
                                        <p:cTn id="90" dur="2000" fill="hold"/>
                                        <p:tgtEl>
                                          <p:spTgt spid="10"/>
                                        </p:tgtEl>
                                        <p:attrNameLst>
                                          <p:attrName>ppt_h</p:attrName>
                                        </p:attrNameLst>
                                      </p:cBhvr>
                                      <p:tavLst>
                                        <p:tav tm="0" fmla="#ppt_h*sin(2.5*pi*$)">
                                          <p:val>
                                            <p:fltVal val="0"/>
                                          </p:val>
                                        </p:tav>
                                        <p:tav tm="100000">
                                          <p:val>
                                            <p:fltVal val="1"/>
                                          </p:val>
                                        </p:tav>
                                      </p:tavLst>
                                    </p:anim>
                                  </p:childTnLst>
                                </p:cTn>
                              </p:par>
                              <p:par>
                                <p:cTn id="91" presetID="19" presetClass="entr" presetSubtype="5" fill="hold"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2000" fill="hold"/>
                                        <p:tgtEl>
                                          <p:spTgt spid="12"/>
                                        </p:tgtEl>
                                        <p:attrNameLst>
                                          <p:attrName>ppt_w</p:attrName>
                                        </p:attrNameLst>
                                      </p:cBhvr>
                                      <p:tavLst>
                                        <p:tav tm="0">
                                          <p:val>
                                            <p:strVal val="#ppt_w"/>
                                          </p:val>
                                        </p:tav>
                                        <p:tav tm="100000">
                                          <p:val>
                                            <p:strVal val="#ppt_w"/>
                                          </p:val>
                                        </p:tav>
                                      </p:tavLst>
                                    </p:anim>
                                    <p:anim calcmode="lin" valueType="num">
                                      <p:cBhvr>
                                        <p:cTn id="94" dur="2000" fill="hold"/>
                                        <p:tgtEl>
                                          <p:spTgt spid="12"/>
                                        </p:tgtEl>
                                        <p:attrNameLst>
                                          <p:attrName>ppt_h</p:attrName>
                                        </p:attrNameLst>
                                      </p:cBhvr>
                                      <p:tavLst>
                                        <p:tav tm="0" fmla="#ppt_h*sin(2.5*pi*$)">
                                          <p:val>
                                            <p:fltVal val="0"/>
                                          </p:val>
                                        </p:tav>
                                        <p:tav tm="100000">
                                          <p:val>
                                            <p:fltVal val="1"/>
                                          </p:val>
                                        </p:tav>
                                      </p:tavLst>
                                    </p:anim>
                                  </p:childTnLst>
                                </p:cTn>
                              </p:par>
                              <p:par>
                                <p:cTn id="95" presetID="19" presetClass="entr" presetSubtype="5" fill="hold"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p:cTn id="97" dur="2000" fill="hold"/>
                                        <p:tgtEl>
                                          <p:spTgt spid="11"/>
                                        </p:tgtEl>
                                        <p:attrNameLst>
                                          <p:attrName>ppt_w</p:attrName>
                                        </p:attrNameLst>
                                      </p:cBhvr>
                                      <p:tavLst>
                                        <p:tav tm="0">
                                          <p:val>
                                            <p:strVal val="#ppt_w"/>
                                          </p:val>
                                        </p:tav>
                                        <p:tav tm="100000">
                                          <p:val>
                                            <p:strVal val="#ppt_w"/>
                                          </p:val>
                                        </p:tav>
                                      </p:tavLst>
                                    </p:anim>
                                    <p:anim calcmode="lin" valueType="num">
                                      <p:cBhvr>
                                        <p:cTn id="98" dur="2000" fill="hold"/>
                                        <p:tgtEl>
                                          <p:spTgt spid="11"/>
                                        </p:tgtEl>
                                        <p:attrNameLst>
                                          <p:attrName>ppt_h</p:attrName>
                                        </p:attrNameLst>
                                      </p:cBhvr>
                                      <p:tavLst>
                                        <p:tav tm="0" fmla="#ppt_h*sin(2.5*pi*$)">
                                          <p:val>
                                            <p:fltVal val="0"/>
                                          </p:val>
                                        </p:tav>
                                        <p:tav tm="100000">
                                          <p:val>
                                            <p:fltVal val="1"/>
                                          </p:val>
                                        </p:tav>
                                      </p:tavLst>
                                    </p:anim>
                                  </p:childTnLst>
                                </p:cTn>
                              </p:par>
                              <p:par>
                                <p:cTn id="99" presetID="19" presetClass="entr" presetSubtype="5" fill="hold"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p:cTn id="101" dur="2000" fill="hold"/>
                                        <p:tgtEl>
                                          <p:spTgt spid="15"/>
                                        </p:tgtEl>
                                        <p:attrNameLst>
                                          <p:attrName>ppt_w</p:attrName>
                                        </p:attrNameLst>
                                      </p:cBhvr>
                                      <p:tavLst>
                                        <p:tav tm="0">
                                          <p:val>
                                            <p:strVal val="#ppt_w"/>
                                          </p:val>
                                        </p:tav>
                                        <p:tav tm="100000">
                                          <p:val>
                                            <p:strVal val="#ppt_w"/>
                                          </p:val>
                                        </p:tav>
                                      </p:tavLst>
                                    </p:anim>
                                    <p:anim calcmode="lin" valueType="num">
                                      <p:cBhvr>
                                        <p:cTn id="102" dur="2000" fill="hold"/>
                                        <p:tgtEl>
                                          <p:spTgt spid="15"/>
                                        </p:tgtEl>
                                        <p:attrNameLst>
                                          <p:attrName>ppt_h</p:attrName>
                                        </p:attrNameLst>
                                      </p:cBhvr>
                                      <p:tavLst>
                                        <p:tav tm="0" fmla="#ppt_h*sin(2.5*pi*$)">
                                          <p:val>
                                            <p:fltVal val="0"/>
                                          </p:val>
                                        </p:tav>
                                        <p:tav tm="100000">
                                          <p:val>
                                            <p:fltVal val="1"/>
                                          </p:val>
                                        </p:tav>
                                      </p:tavLst>
                                    </p:anim>
                                  </p:childTnLst>
                                </p:cTn>
                              </p:par>
                            </p:childTnLst>
                          </p:cTn>
                        </p:par>
                        <p:par>
                          <p:cTn id="103" fill="hold">
                            <p:stCondLst>
                              <p:cond delay="2000"/>
                            </p:stCondLst>
                            <p:childTnLst>
                              <p:par>
                                <p:cTn id="104" presetID="2" presetClass="exit" presetSubtype="2"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ppt_y"/>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1+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ppt_y"/>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ppt_y"/>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0-ppt_w/2"/>
                                          </p:val>
                                        </p:tav>
                                      </p:tavLst>
                                    </p:anim>
                                    <p:anim calcmode="lin" valueType="num">
                                      <p:cBhvr additive="base">
                                        <p:cTn id="134" dur="2000"/>
                                        <p:tgtEl>
                                          <p:spTgt spid="17"/>
                                        </p:tgtEl>
                                        <p:attrNameLst>
                                          <p:attrName>ppt_y</p:attrName>
                                        </p:attrNameLst>
                                      </p:cBhvr>
                                      <p:tavLst>
                                        <p:tav tm="0">
                                          <p:val>
                                            <p:strVal val="ppt_y"/>
                                          </p:val>
                                        </p:tav>
                                        <p:tav tm="100000">
                                          <p:val>
                                            <p:strVal val="ppt_y"/>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ppt_x"/>
                                          </p:val>
                                        </p:tav>
                                      </p:tavLst>
                                    </p:anim>
                                    <p:anim calcmode="lin" valueType="num">
                                      <p:cBhvr additive="base">
                                        <p:cTn id="138" dur="2000"/>
                                        <p:tgtEl>
                                          <p:spTgt spid="10"/>
                                        </p:tgtEl>
                                        <p:attrNameLst>
                                          <p:attrName>ppt_y</p:attrName>
                                        </p:attrNameLst>
                                      </p:cBhvr>
                                      <p:tavLst>
                                        <p:tav tm="0">
                                          <p:val>
                                            <p:strVal val="ppt_y"/>
                                          </p:val>
                                        </p:tav>
                                        <p:tav tm="100000">
                                          <p:val>
                                            <p:strVal val="1+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ppt_x"/>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ppt_x"/>
                                          </p:val>
                                        </p:tav>
                                      </p:tavLst>
                                    </p:anim>
                                    <p:anim calcmode="lin" valueType="num">
                                      <p:cBhvr additive="base">
                                        <p:cTn id="146" dur="2000"/>
                                        <p:tgtEl>
                                          <p:spTgt spid="11"/>
                                        </p:tgtEl>
                                        <p:attrNameLst>
                                          <p:attrName>ppt_y</p:attrName>
                                        </p:attrNameLst>
                                      </p:cBhvr>
                                      <p:tavLst>
                                        <p:tav tm="0">
                                          <p:val>
                                            <p:strVal val="ppt_y"/>
                                          </p:val>
                                        </p:tav>
                                        <p:tav tm="100000">
                                          <p:val>
                                            <p:strVal val="0-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ppt_x"/>
                                          </p:val>
                                        </p:tav>
                                      </p:tavLst>
                                    </p:anim>
                                    <p:anim calcmode="lin" valueType="num">
                                      <p:cBhvr additive="base">
                                        <p:cTn id="150" dur="2000"/>
                                        <p:tgtEl>
                                          <p:spTgt spid="15"/>
                                        </p:tgtEl>
                                        <p:attrNameLst>
                                          <p:attrName>ppt_y</p:attrName>
                                        </p:attrNameLst>
                                      </p:cBhvr>
                                      <p:tavLst>
                                        <p:tav tm="0">
                                          <p:val>
                                            <p:strVal val="ppt_y"/>
                                          </p:val>
                                        </p:tav>
                                        <p:tav tm="100000">
                                          <p:val>
                                            <p:strVal val="0-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19" presetClass="exit" presetSubtype="10" fill="hold" nodeType="withEffect">
                                  <p:stCondLst>
                                    <p:cond delay="0"/>
                                  </p:stCondLst>
                                  <p:childTnLst>
                                    <p:anim calcmode="lin" valueType="num">
                                      <p:cBhvr>
                                        <p:cTn id="153" dur="2000"/>
                                        <p:tgtEl>
                                          <p:spTgt spid="4"/>
                                        </p:tgtEl>
                                        <p:attrNameLst>
                                          <p:attrName>ppt_h</p:attrName>
                                        </p:attrNameLst>
                                      </p:cBhvr>
                                      <p:tavLst>
                                        <p:tav tm="0">
                                          <p:val>
                                            <p:strVal val="ppt_h"/>
                                          </p:val>
                                        </p:tav>
                                        <p:tav tm="100000">
                                          <p:val>
                                            <p:strVal val="ppt_h"/>
                                          </p:val>
                                        </p:tav>
                                      </p:tavLst>
                                    </p:anim>
                                    <p:anim calcmode="lin" valueType="num">
                                      <p:cBhvr>
                                        <p:cTn id="15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4"/>
                                        </p:tgtEl>
                                        <p:attrNameLst>
                                          <p:attrName>style.visibility</p:attrName>
                                        </p:attrNameLst>
                                      </p:cBhvr>
                                      <p:to>
                                        <p:strVal val="hidden"/>
                                      </p:to>
                                    </p:set>
                                  </p:childTnLst>
                                </p:cTn>
                              </p:par>
                              <p:par>
                                <p:cTn id="156" presetID="19" presetClass="exit" presetSubtype="10" fill="hold" nodeType="withEffect">
                                  <p:stCondLst>
                                    <p:cond delay="0"/>
                                  </p:stCondLst>
                                  <p:childTnLst>
                                    <p:anim calcmode="lin" valueType="num">
                                      <p:cBhvr>
                                        <p:cTn id="157" dur="2000"/>
                                        <p:tgtEl>
                                          <p:spTgt spid="8"/>
                                        </p:tgtEl>
                                        <p:attrNameLst>
                                          <p:attrName>ppt_h</p:attrName>
                                        </p:attrNameLst>
                                      </p:cBhvr>
                                      <p:tavLst>
                                        <p:tav tm="0">
                                          <p:val>
                                            <p:strVal val="ppt_h"/>
                                          </p:val>
                                        </p:tav>
                                        <p:tav tm="100000">
                                          <p:val>
                                            <p:strVal val="ppt_h"/>
                                          </p:val>
                                        </p:tav>
                                      </p:tavLst>
                                    </p:anim>
                                    <p:anim calcmode="lin" valueType="num">
                                      <p:cBhvr>
                                        <p:cTn id="15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1999"/>
                                          </p:stCondLst>
                                        </p:cTn>
                                        <p:tgtEl>
                                          <p:spTgt spid="8"/>
                                        </p:tgtEl>
                                        <p:attrNameLst>
                                          <p:attrName>style.visibility</p:attrName>
                                        </p:attrNameLst>
                                      </p:cBhvr>
                                      <p:to>
                                        <p:strVal val="hidden"/>
                                      </p:to>
                                    </p:set>
                                  </p:childTnLst>
                                </p:cTn>
                              </p:par>
                              <p:par>
                                <p:cTn id="160" presetID="19" presetClass="exit" presetSubtype="10" fill="hold" nodeType="withEffect">
                                  <p:stCondLst>
                                    <p:cond delay="0"/>
                                  </p:stCondLst>
                                  <p:childTnLst>
                                    <p:anim calcmode="lin" valueType="num">
                                      <p:cBhvr>
                                        <p:cTn id="161" dur="2000"/>
                                        <p:tgtEl>
                                          <p:spTgt spid="13"/>
                                        </p:tgtEl>
                                        <p:attrNameLst>
                                          <p:attrName>ppt_h</p:attrName>
                                        </p:attrNameLst>
                                      </p:cBhvr>
                                      <p:tavLst>
                                        <p:tav tm="0">
                                          <p:val>
                                            <p:strVal val="ppt_h"/>
                                          </p:val>
                                        </p:tav>
                                        <p:tav tm="100000">
                                          <p:val>
                                            <p:strVal val="ppt_h"/>
                                          </p:val>
                                        </p:tav>
                                      </p:tavLst>
                                    </p:anim>
                                    <p:anim calcmode="lin" valueType="num">
                                      <p:cBhvr>
                                        <p:cTn id="16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13"/>
                                        </p:tgtEl>
                                        <p:attrNameLst>
                                          <p:attrName>style.visibility</p:attrName>
                                        </p:attrNameLst>
                                      </p:cBhvr>
                                      <p:to>
                                        <p:strVal val="hidden"/>
                                      </p:to>
                                    </p:set>
                                  </p:childTnLst>
                                </p:cTn>
                              </p:par>
                              <p:par>
                                <p:cTn id="164" presetID="19" presetClass="exit" presetSubtype="10" fill="hold" nodeType="withEffect">
                                  <p:stCondLst>
                                    <p:cond delay="0"/>
                                  </p:stCondLst>
                                  <p:childTnLst>
                                    <p:anim calcmode="lin" valueType="num">
                                      <p:cBhvr>
                                        <p:cTn id="165" dur="2000"/>
                                        <p:tgtEl>
                                          <p:spTgt spid="16"/>
                                        </p:tgtEl>
                                        <p:attrNameLst>
                                          <p:attrName>ppt_h</p:attrName>
                                        </p:attrNameLst>
                                      </p:cBhvr>
                                      <p:tavLst>
                                        <p:tav tm="0">
                                          <p:val>
                                            <p:strVal val="ppt_h"/>
                                          </p:val>
                                        </p:tav>
                                        <p:tav tm="100000">
                                          <p:val>
                                            <p:strVal val="ppt_h"/>
                                          </p:val>
                                        </p:tav>
                                      </p:tavLst>
                                    </p:anim>
                                    <p:anim calcmode="lin" valueType="num">
                                      <p:cBhvr>
                                        <p:cTn id="166"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1999"/>
                                          </p:stCondLst>
                                        </p:cTn>
                                        <p:tgtEl>
                                          <p:spTgt spid="16"/>
                                        </p:tgtEl>
                                        <p:attrNameLst>
                                          <p:attrName>style.visibility</p:attrName>
                                        </p:attrNameLst>
                                      </p:cBhvr>
                                      <p:to>
                                        <p:strVal val="hidden"/>
                                      </p:to>
                                    </p:set>
                                  </p:childTnLst>
                                </p:cTn>
                              </p:par>
                              <p:par>
                                <p:cTn id="168" presetID="19" presetClass="exit" presetSubtype="10" fill="hold" nodeType="withEffect">
                                  <p:stCondLst>
                                    <p:cond delay="0"/>
                                  </p:stCondLst>
                                  <p:childTnLst>
                                    <p:anim calcmode="lin" valueType="num">
                                      <p:cBhvr>
                                        <p:cTn id="169" dur="2000"/>
                                        <p:tgtEl>
                                          <p:spTgt spid="5"/>
                                        </p:tgtEl>
                                        <p:attrNameLst>
                                          <p:attrName>ppt_h</p:attrName>
                                        </p:attrNameLst>
                                      </p:cBhvr>
                                      <p:tavLst>
                                        <p:tav tm="0">
                                          <p:val>
                                            <p:strVal val="ppt_h"/>
                                          </p:val>
                                        </p:tav>
                                        <p:tav tm="100000">
                                          <p:val>
                                            <p:strVal val="ppt_h"/>
                                          </p:val>
                                        </p:tav>
                                      </p:tavLst>
                                    </p:anim>
                                    <p:anim calcmode="lin" valueType="num">
                                      <p:cBhvr>
                                        <p:cTn id="17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5"/>
                                        </p:tgtEl>
                                        <p:attrNameLst>
                                          <p:attrName>style.visibility</p:attrName>
                                        </p:attrNameLst>
                                      </p:cBhvr>
                                      <p:to>
                                        <p:strVal val="hidden"/>
                                      </p:to>
                                    </p:set>
                                  </p:childTnLst>
                                </p:cTn>
                              </p:par>
                              <p:par>
                                <p:cTn id="172" presetID="19" presetClass="exit" presetSubtype="10" fill="hold" nodeType="withEffect">
                                  <p:stCondLst>
                                    <p:cond delay="0"/>
                                  </p:stCondLst>
                                  <p:childTnLst>
                                    <p:anim calcmode="lin" valueType="num">
                                      <p:cBhvr>
                                        <p:cTn id="173" dur="2000"/>
                                        <p:tgtEl>
                                          <p:spTgt spid="9"/>
                                        </p:tgtEl>
                                        <p:attrNameLst>
                                          <p:attrName>ppt_h</p:attrName>
                                        </p:attrNameLst>
                                      </p:cBhvr>
                                      <p:tavLst>
                                        <p:tav tm="0">
                                          <p:val>
                                            <p:strVal val="ppt_h"/>
                                          </p:val>
                                        </p:tav>
                                        <p:tav tm="100000">
                                          <p:val>
                                            <p:strVal val="ppt_h"/>
                                          </p:val>
                                        </p:tav>
                                      </p:tavLst>
                                    </p:anim>
                                    <p:anim calcmode="lin" valueType="num">
                                      <p:cBhvr>
                                        <p:cTn id="17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9"/>
                                        </p:tgtEl>
                                        <p:attrNameLst>
                                          <p:attrName>style.visibility</p:attrName>
                                        </p:attrNameLst>
                                      </p:cBhvr>
                                      <p:to>
                                        <p:strVal val="hidden"/>
                                      </p:to>
                                    </p:set>
                                  </p:childTnLst>
                                </p:cTn>
                              </p:par>
                              <p:par>
                                <p:cTn id="176" presetID="19" presetClass="exit" presetSubtype="10" fill="hold" nodeType="withEffect">
                                  <p:stCondLst>
                                    <p:cond delay="0"/>
                                  </p:stCondLst>
                                  <p:childTnLst>
                                    <p:anim calcmode="lin" valueType="num">
                                      <p:cBhvr>
                                        <p:cTn id="177" dur="2000"/>
                                        <p:tgtEl>
                                          <p:spTgt spid="14"/>
                                        </p:tgtEl>
                                        <p:attrNameLst>
                                          <p:attrName>ppt_h</p:attrName>
                                        </p:attrNameLst>
                                      </p:cBhvr>
                                      <p:tavLst>
                                        <p:tav tm="0">
                                          <p:val>
                                            <p:strVal val="ppt_h"/>
                                          </p:val>
                                        </p:tav>
                                        <p:tav tm="100000">
                                          <p:val>
                                            <p:strVal val="ppt_h"/>
                                          </p:val>
                                        </p:tav>
                                      </p:tavLst>
                                    </p:anim>
                                    <p:anim calcmode="lin" valueType="num">
                                      <p:cBhvr>
                                        <p:cTn id="178"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14"/>
                                        </p:tgtEl>
                                        <p:attrNameLst>
                                          <p:attrName>style.visibility</p:attrName>
                                        </p:attrNameLst>
                                      </p:cBhvr>
                                      <p:to>
                                        <p:strVal val="hidden"/>
                                      </p:to>
                                    </p:set>
                                  </p:childTnLst>
                                </p:cTn>
                              </p:par>
                              <p:par>
                                <p:cTn id="180" presetID="19" presetClass="exit" presetSubtype="10" fill="hold" nodeType="withEffect">
                                  <p:stCondLst>
                                    <p:cond delay="0"/>
                                  </p:stCondLst>
                                  <p:childTnLst>
                                    <p:anim calcmode="lin" valueType="num">
                                      <p:cBhvr>
                                        <p:cTn id="181" dur="2000"/>
                                        <p:tgtEl>
                                          <p:spTgt spid="17"/>
                                        </p:tgtEl>
                                        <p:attrNameLst>
                                          <p:attrName>ppt_h</p:attrName>
                                        </p:attrNameLst>
                                      </p:cBhvr>
                                      <p:tavLst>
                                        <p:tav tm="0">
                                          <p:val>
                                            <p:strVal val="ppt_h"/>
                                          </p:val>
                                        </p:tav>
                                        <p:tav tm="100000">
                                          <p:val>
                                            <p:strVal val="ppt_h"/>
                                          </p:val>
                                        </p:tav>
                                      </p:tavLst>
                                    </p:anim>
                                    <p:anim calcmode="lin" valueType="num">
                                      <p:cBhvr>
                                        <p:cTn id="182"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17"/>
                                        </p:tgtEl>
                                        <p:attrNameLst>
                                          <p:attrName>style.visibility</p:attrName>
                                        </p:attrNameLst>
                                      </p:cBhvr>
                                      <p:to>
                                        <p:strVal val="hidden"/>
                                      </p:to>
                                    </p:set>
                                  </p:childTnLst>
                                </p:cTn>
                              </p:par>
                              <p:par>
                                <p:cTn id="184" presetID="19" presetClass="exit" presetSubtype="5" fill="hold" nodeType="withEffect">
                                  <p:stCondLst>
                                    <p:cond delay="0"/>
                                  </p:stCondLst>
                                  <p:childTnLst>
                                    <p:anim calcmode="lin" valueType="num">
                                      <p:cBhvr>
                                        <p:cTn id="185" dur="2000"/>
                                        <p:tgtEl>
                                          <p:spTgt spid="11"/>
                                        </p:tgtEl>
                                        <p:attrNameLst>
                                          <p:attrName>ppt_w</p:attrName>
                                        </p:attrNameLst>
                                      </p:cBhvr>
                                      <p:tavLst>
                                        <p:tav tm="0">
                                          <p:val>
                                            <p:strVal val="ppt_w"/>
                                          </p:val>
                                        </p:tav>
                                        <p:tav tm="100000">
                                          <p:val>
                                            <p:strVal val="ppt_w"/>
                                          </p:val>
                                        </p:tav>
                                      </p:tavLst>
                                    </p:anim>
                                    <p:anim calcmode="lin" valueType="num">
                                      <p:cBhvr>
                                        <p:cTn id="186"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7" dur="1" fill="hold">
                                          <p:stCondLst>
                                            <p:cond delay="1999"/>
                                          </p:stCondLst>
                                        </p:cTn>
                                        <p:tgtEl>
                                          <p:spTgt spid="11"/>
                                        </p:tgtEl>
                                        <p:attrNameLst>
                                          <p:attrName>style.visibility</p:attrName>
                                        </p:attrNameLst>
                                      </p:cBhvr>
                                      <p:to>
                                        <p:strVal val="hidden"/>
                                      </p:to>
                                    </p:set>
                                  </p:childTnLst>
                                </p:cTn>
                              </p:par>
                              <p:par>
                                <p:cTn id="188" presetID="19" presetClass="exit" presetSubtype="5" fill="hold" nodeType="withEffect">
                                  <p:stCondLst>
                                    <p:cond delay="0"/>
                                  </p:stCondLst>
                                  <p:childTnLst>
                                    <p:anim calcmode="lin" valueType="num">
                                      <p:cBhvr>
                                        <p:cTn id="189" dur="2000"/>
                                        <p:tgtEl>
                                          <p:spTgt spid="15"/>
                                        </p:tgtEl>
                                        <p:attrNameLst>
                                          <p:attrName>ppt_w</p:attrName>
                                        </p:attrNameLst>
                                      </p:cBhvr>
                                      <p:tavLst>
                                        <p:tav tm="0">
                                          <p:val>
                                            <p:strVal val="ppt_w"/>
                                          </p:val>
                                        </p:tav>
                                        <p:tav tm="100000">
                                          <p:val>
                                            <p:strVal val="ppt_w"/>
                                          </p:val>
                                        </p:tav>
                                      </p:tavLst>
                                    </p:anim>
                                    <p:anim calcmode="lin" valueType="num">
                                      <p:cBhvr>
                                        <p:cTn id="190"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1" dur="1" fill="hold">
                                          <p:stCondLst>
                                            <p:cond delay="1999"/>
                                          </p:stCondLst>
                                        </p:cTn>
                                        <p:tgtEl>
                                          <p:spTgt spid="15"/>
                                        </p:tgtEl>
                                        <p:attrNameLst>
                                          <p:attrName>style.visibility</p:attrName>
                                        </p:attrNameLst>
                                      </p:cBhvr>
                                      <p:to>
                                        <p:strVal val="hidden"/>
                                      </p:to>
                                    </p:set>
                                  </p:childTnLst>
                                </p:cTn>
                              </p:par>
                              <p:par>
                                <p:cTn id="192" presetID="19" presetClass="exit" presetSubtype="5" fill="hold" nodeType="withEffect">
                                  <p:stCondLst>
                                    <p:cond delay="0"/>
                                  </p:stCondLst>
                                  <p:childTnLst>
                                    <p:anim calcmode="lin" valueType="num">
                                      <p:cBhvr>
                                        <p:cTn id="193" dur="2000"/>
                                        <p:tgtEl>
                                          <p:spTgt spid="10"/>
                                        </p:tgtEl>
                                        <p:attrNameLst>
                                          <p:attrName>ppt_w</p:attrName>
                                        </p:attrNameLst>
                                      </p:cBhvr>
                                      <p:tavLst>
                                        <p:tav tm="0">
                                          <p:val>
                                            <p:strVal val="ppt_w"/>
                                          </p:val>
                                        </p:tav>
                                        <p:tav tm="100000">
                                          <p:val>
                                            <p:strVal val="ppt_w"/>
                                          </p:val>
                                        </p:tav>
                                      </p:tavLst>
                                    </p:anim>
                                    <p:anim calcmode="lin" valueType="num">
                                      <p:cBhvr>
                                        <p:cTn id="194"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5" dur="1" fill="hold">
                                          <p:stCondLst>
                                            <p:cond delay="1999"/>
                                          </p:stCondLst>
                                        </p:cTn>
                                        <p:tgtEl>
                                          <p:spTgt spid="10"/>
                                        </p:tgtEl>
                                        <p:attrNameLst>
                                          <p:attrName>style.visibility</p:attrName>
                                        </p:attrNameLst>
                                      </p:cBhvr>
                                      <p:to>
                                        <p:strVal val="hidden"/>
                                      </p:to>
                                    </p:set>
                                  </p:childTnLst>
                                </p:cTn>
                              </p:par>
                              <p:par>
                                <p:cTn id="196" presetID="19" presetClass="exit" presetSubtype="5" fill="hold" nodeType="withEffect">
                                  <p:stCondLst>
                                    <p:cond delay="0"/>
                                  </p:stCondLst>
                                  <p:childTnLst>
                                    <p:anim calcmode="lin" valueType="num">
                                      <p:cBhvr>
                                        <p:cTn id="197" dur="2000"/>
                                        <p:tgtEl>
                                          <p:spTgt spid="12"/>
                                        </p:tgtEl>
                                        <p:attrNameLst>
                                          <p:attrName>ppt_w</p:attrName>
                                        </p:attrNameLst>
                                      </p:cBhvr>
                                      <p:tavLst>
                                        <p:tav tm="0">
                                          <p:val>
                                            <p:strVal val="ppt_w"/>
                                          </p:val>
                                        </p:tav>
                                        <p:tav tm="100000">
                                          <p:val>
                                            <p:strVal val="ppt_w"/>
                                          </p:val>
                                        </p:tav>
                                      </p:tavLst>
                                    </p:anim>
                                    <p:anim calcmode="lin" valueType="num">
                                      <p:cBhvr>
                                        <p:cTn id="198"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9" dur="1" fill="hold">
                                          <p:stCondLst>
                                            <p:cond delay="1999"/>
                                          </p:stCondLst>
                                        </p:cTn>
                                        <p:tgtEl>
                                          <p:spTgt spid="12"/>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chemeClr val="bg1">
                <a:lumMod val="85000"/>
              </a:schemeClr>
            </a:gs>
            <a:gs pos="7001">
              <a:srgbClr val="E6E6E6"/>
            </a:gs>
            <a:gs pos="32001">
              <a:srgbClr val="7D8496"/>
            </a:gs>
            <a:gs pos="47000">
              <a:srgbClr val="E6E6E6"/>
            </a:gs>
            <a:gs pos="85001">
              <a:srgbClr val="7D8496"/>
            </a:gs>
            <a:gs pos="100000">
              <a:srgbClr val="E6E6E6"/>
            </a:gs>
          </a:gsLst>
          <a:lin ang="16200000" scaled="1"/>
          <a:tileRect/>
        </a:gradFill>
        <a:effectLst/>
      </p:bgPr>
    </p:bg>
    <p:spTree>
      <p:nvGrpSpPr>
        <p:cNvPr id="1" name=""/>
        <p:cNvGrpSpPr/>
        <p:nvPr/>
      </p:nvGrpSpPr>
      <p:grpSpPr>
        <a:xfrm>
          <a:off x="0" y="0"/>
          <a:ext cx="0" cy="0"/>
          <a:chOff x="0" y="0"/>
          <a:chExt cx="0" cy="0"/>
        </a:xfrm>
      </p:grpSpPr>
      <p:pic>
        <p:nvPicPr>
          <p:cNvPr id="2" name="1 Imagen" descr="457474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nk.png"/>
          <p:cNvPicPr>
            <a:picLocks noChangeAspect="1"/>
          </p:cNvPicPr>
          <p:nvPr/>
        </p:nvPicPr>
        <p:blipFill>
          <a:blip r:embed="rId3"/>
          <a:srcRect l="24740" t="13889" r="47428" b="29166"/>
          <a:stretch>
            <a:fillRect/>
          </a:stretch>
        </p:blipFill>
        <p:spPr>
          <a:xfrm rot="16200000">
            <a:off x="500082" y="214280"/>
            <a:ext cx="1928794" cy="2928958"/>
          </a:xfrm>
          <a:prstGeom prst="rect">
            <a:avLst/>
          </a:prstGeom>
        </p:spPr>
      </p:pic>
      <p:pic>
        <p:nvPicPr>
          <p:cNvPr id="6" name="5 Imagen" descr="nk.png"/>
          <p:cNvPicPr>
            <a:picLocks noChangeAspect="1"/>
          </p:cNvPicPr>
          <p:nvPr/>
        </p:nvPicPr>
        <p:blipFill>
          <a:blip r:embed="rId3"/>
          <a:srcRect l="24740" t="13889" r="47428" b="29166"/>
          <a:stretch>
            <a:fillRect/>
          </a:stretch>
        </p:blipFill>
        <p:spPr>
          <a:xfrm rot="5400000">
            <a:off x="500082" y="2143106"/>
            <a:ext cx="1928794" cy="2928958"/>
          </a:xfrm>
          <a:prstGeom prst="rect">
            <a:avLst/>
          </a:prstGeom>
        </p:spPr>
      </p:pic>
      <p:pic>
        <p:nvPicPr>
          <p:cNvPr id="7" name="6 Imagen" descr="nk.png"/>
          <p:cNvPicPr>
            <a:picLocks noChangeAspect="1"/>
          </p:cNvPicPr>
          <p:nvPr/>
        </p:nvPicPr>
        <p:blipFill>
          <a:blip r:embed="rId3"/>
          <a:srcRect l="24740" t="13889" r="47428" b="29166"/>
          <a:stretch>
            <a:fillRect/>
          </a:stretch>
        </p:blipFill>
        <p:spPr>
          <a:xfrm rot="16200000">
            <a:off x="3500446" y="285718"/>
            <a:ext cx="1928794" cy="2928958"/>
          </a:xfrm>
          <a:prstGeom prst="rect">
            <a:avLst/>
          </a:prstGeom>
        </p:spPr>
      </p:pic>
      <p:pic>
        <p:nvPicPr>
          <p:cNvPr id="8" name="7 Imagen" descr="nk.png"/>
          <p:cNvPicPr>
            <a:picLocks noChangeAspect="1"/>
          </p:cNvPicPr>
          <p:nvPr/>
        </p:nvPicPr>
        <p:blipFill>
          <a:blip r:embed="rId3"/>
          <a:srcRect l="24740" t="13889" r="47428" b="29166"/>
          <a:stretch>
            <a:fillRect/>
          </a:stretch>
        </p:blipFill>
        <p:spPr>
          <a:xfrm rot="5400000">
            <a:off x="3429008" y="2214544"/>
            <a:ext cx="1928794" cy="2928958"/>
          </a:xfrm>
          <a:prstGeom prst="rect">
            <a:avLst/>
          </a:prstGeom>
        </p:spPr>
      </p:pic>
      <p:pic>
        <p:nvPicPr>
          <p:cNvPr id="9" name="8 Imagen" descr="nk.png"/>
          <p:cNvPicPr>
            <a:picLocks noChangeAspect="1"/>
          </p:cNvPicPr>
          <p:nvPr/>
        </p:nvPicPr>
        <p:blipFill>
          <a:blip r:embed="rId3"/>
          <a:srcRect l="24740" t="13889" r="47428" b="29166"/>
          <a:stretch>
            <a:fillRect/>
          </a:stretch>
        </p:blipFill>
        <p:spPr>
          <a:xfrm rot="16200000">
            <a:off x="6429404" y="285718"/>
            <a:ext cx="1928794" cy="2928958"/>
          </a:xfrm>
          <a:prstGeom prst="rect">
            <a:avLst/>
          </a:prstGeom>
        </p:spPr>
      </p:pic>
      <p:pic>
        <p:nvPicPr>
          <p:cNvPr id="10" name="9 Imagen" descr="nk.png"/>
          <p:cNvPicPr>
            <a:picLocks noChangeAspect="1"/>
          </p:cNvPicPr>
          <p:nvPr/>
        </p:nvPicPr>
        <p:blipFill>
          <a:blip r:embed="rId3"/>
          <a:srcRect l="24740" t="13889" r="47428" b="29166"/>
          <a:stretch>
            <a:fillRect/>
          </a:stretch>
        </p:blipFill>
        <p:spPr>
          <a:xfrm rot="5400000">
            <a:off x="6429404" y="2214544"/>
            <a:ext cx="1928794" cy="2928958"/>
          </a:xfrm>
          <a:prstGeom prst="rect">
            <a:avLst/>
          </a:prstGeom>
        </p:spPr>
      </p:pic>
      <p:sp>
        <p:nvSpPr>
          <p:cNvPr id="11" name="10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6"/>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8"/>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9"/>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10"/>
                                        </p:tgtEl>
                                        <p:attrNameLst>
                                          <p:attrName>r</p:attrName>
                                        </p:attrNameLst>
                                      </p:cBhvr>
                                    </p:animRot>
                                  </p:childTnLst>
                                </p:cTn>
                              </p:par>
                            </p:childTnLst>
                          </p:cTn>
                        </p:par>
                        <p:par>
                          <p:cTn id="43" fill="hold">
                            <p:stCondLst>
                              <p:cond delay="2000"/>
                            </p:stCondLst>
                            <p:childTnLst>
                              <p:par>
                                <p:cTn id="44" presetID="2" presetClass="exit" presetSubtype="4" fill="hold" nodeType="after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ppt_x"/>
                                          </p:val>
                                        </p:tav>
                                      </p:tavLst>
                                    </p:anim>
                                    <p:anim calcmode="lin" valueType="num">
                                      <p:cBhvr additive="base">
                                        <p:cTn id="46" dur="2000"/>
                                        <p:tgtEl>
                                          <p:spTgt spid="5"/>
                                        </p:tgtEl>
                                        <p:attrNameLst>
                                          <p:attrName>ppt_y</p:attrName>
                                        </p:attrNameLst>
                                      </p:cBhvr>
                                      <p:tavLst>
                                        <p:tav tm="0">
                                          <p:val>
                                            <p:strVal val="ppt_y"/>
                                          </p:val>
                                        </p:tav>
                                        <p:tav tm="100000">
                                          <p:val>
                                            <p:strVal val="1+ppt_h/2"/>
                                          </p:val>
                                        </p:tav>
                                      </p:tavLst>
                                    </p:anim>
                                    <p:set>
                                      <p:cBhvr>
                                        <p:cTn id="47" dur="1" fill="hold">
                                          <p:stCondLst>
                                            <p:cond delay="1999"/>
                                          </p:stCondLst>
                                        </p:cTn>
                                        <p:tgtEl>
                                          <p:spTgt spid="5"/>
                                        </p:tgtEl>
                                        <p:attrNameLst>
                                          <p:attrName>style.visibility</p:attrName>
                                        </p:attrNameLst>
                                      </p:cBhvr>
                                      <p:to>
                                        <p:strVal val="hidden"/>
                                      </p:to>
                                    </p:set>
                                  </p:childTnLst>
                                </p:cTn>
                              </p:par>
                              <p:par>
                                <p:cTn id="48" presetID="2" presetClass="exit" presetSubtype="4"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ppt_x"/>
                                          </p:val>
                                        </p:tav>
                                      </p:tavLst>
                                    </p:anim>
                                    <p:anim calcmode="lin" valueType="num">
                                      <p:cBhvr additive="base">
                                        <p:cTn id="50" dur="2000"/>
                                        <p:tgtEl>
                                          <p:spTgt spid="7"/>
                                        </p:tgtEl>
                                        <p:attrNameLst>
                                          <p:attrName>ppt_y</p:attrName>
                                        </p:attrNameLst>
                                      </p:cBhvr>
                                      <p:tavLst>
                                        <p:tav tm="0">
                                          <p:val>
                                            <p:strVal val="ppt_y"/>
                                          </p:val>
                                        </p:tav>
                                        <p:tav tm="100000">
                                          <p:val>
                                            <p:strVal val="1+ppt_h/2"/>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ppt_x"/>
                                          </p:val>
                                        </p:tav>
                                      </p:tavLst>
                                    </p:anim>
                                    <p:anim calcmode="lin" valueType="num">
                                      <p:cBhvr additive="base">
                                        <p:cTn id="54" dur="2000"/>
                                        <p:tgtEl>
                                          <p:spTgt spid="9"/>
                                        </p:tgtEl>
                                        <p:attrNameLst>
                                          <p:attrName>ppt_y</p:attrName>
                                        </p:attrNameLst>
                                      </p:cBhvr>
                                      <p:tavLst>
                                        <p:tav tm="0">
                                          <p:val>
                                            <p:strVal val="ppt_y"/>
                                          </p:val>
                                        </p:tav>
                                        <p:tav tm="100000">
                                          <p:val>
                                            <p:strVal val="1+ppt_h/2"/>
                                          </p:val>
                                        </p:tav>
                                      </p:tavLst>
                                    </p:anim>
                                    <p:set>
                                      <p:cBhvr>
                                        <p:cTn id="55" dur="1" fill="hold">
                                          <p:stCondLst>
                                            <p:cond delay="1999"/>
                                          </p:stCondLst>
                                        </p:cTn>
                                        <p:tgtEl>
                                          <p:spTgt spid="9"/>
                                        </p:tgtEl>
                                        <p:attrNameLst>
                                          <p:attrName>style.visibility</p:attrName>
                                        </p:attrNameLst>
                                      </p:cBhvr>
                                      <p:to>
                                        <p:strVal val="hidden"/>
                                      </p:to>
                                    </p:set>
                                  </p:childTnLst>
                                </p:cTn>
                              </p:par>
                              <p:par>
                                <p:cTn id="56" presetID="2" presetClass="exit" presetSubtype="1" fill="hold" nodeType="with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ppt_x"/>
                                          </p:val>
                                        </p:tav>
                                      </p:tavLst>
                                    </p:anim>
                                    <p:anim calcmode="lin" valueType="num">
                                      <p:cBhvr additive="base">
                                        <p:cTn id="58" dur="2000"/>
                                        <p:tgtEl>
                                          <p:spTgt spid="6"/>
                                        </p:tgtEl>
                                        <p:attrNameLst>
                                          <p:attrName>ppt_y</p:attrName>
                                        </p:attrNameLst>
                                      </p:cBhvr>
                                      <p:tavLst>
                                        <p:tav tm="0">
                                          <p:val>
                                            <p:strVal val="ppt_y"/>
                                          </p:val>
                                        </p:tav>
                                        <p:tav tm="100000">
                                          <p:val>
                                            <p:strVal val="0-ppt_h/2"/>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1" fill="hold" nodeType="withEffect">
                                  <p:stCondLst>
                                    <p:cond delay="0"/>
                                  </p:stCondLst>
                                  <p:childTnLst>
                                    <p:anim calcmode="lin" valueType="num">
                                      <p:cBhvr additive="base">
                                        <p:cTn id="61" dur="2000"/>
                                        <p:tgtEl>
                                          <p:spTgt spid="8"/>
                                        </p:tgtEl>
                                        <p:attrNameLst>
                                          <p:attrName>ppt_x</p:attrName>
                                        </p:attrNameLst>
                                      </p:cBhvr>
                                      <p:tavLst>
                                        <p:tav tm="0">
                                          <p:val>
                                            <p:strVal val="ppt_x"/>
                                          </p:val>
                                        </p:tav>
                                        <p:tav tm="100000">
                                          <p:val>
                                            <p:strVal val="ppt_x"/>
                                          </p:val>
                                        </p:tav>
                                      </p:tavLst>
                                    </p:anim>
                                    <p:anim calcmode="lin" valueType="num">
                                      <p:cBhvr additive="base">
                                        <p:cTn id="62" dur="2000"/>
                                        <p:tgtEl>
                                          <p:spTgt spid="8"/>
                                        </p:tgtEl>
                                        <p:attrNameLst>
                                          <p:attrName>ppt_y</p:attrName>
                                        </p:attrNameLst>
                                      </p:cBhvr>
                                      <p:tavLst>
                                        <p:tav tm="0">
                                          <p:val>
                                            <p:strVal val="ppt_y"/>
                                          </p:val>
                                        </p:tav>
                                        <p:tav tm="100000">
                                          <p:val>
                                            <p:strVal val="0-ppt_h/2"/>
                                          </p:val>
                                        </p:tav>
                                      </p:tavLst>
                                    </p:anim>
                                    <p:set>
                                      <p:cBhvr>
                                        <p:cTn id="63" dur="1" fill="hold">
                                          <p:stCondLst>
                                            <p:cond delay="1999"/>
                                          </p:stCondLst>
                                        </p:cTn>
                                        <p:tgtEl>
                                          <p:spTgt spid="8"/>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2000"/>
                                        <p:tgtEl>
                                          <p:spTgt spid="10"/>
                                        </p:tgtEl>
                                        <p:attrNameLst>
                                          <p:attrName>ppt_x</p:attrName>
                                        </p:attrNameLst>
                                      </p:cBhvr>
                                      <p:tavLst>
                                        <p:tav tm="0">
                                          <p:val>
                                            <p:strVal val="ppt_x"/>
                                          </p:val>
                                        </p:tav>
                                        <p:tav tm="100000">
                                          <p:val>
                                            <p:strVal val="ppt_x"/>
                                          </p:val>
                                        </p:tav>
                                      </p:tavLst>
                                    </p:anim>
                                    <p:anim calcmode="lin" valueType="num">
                                      <p:cBhvr additive="base">
                                        <p:cTn id="66" dur="2000"/>
                                        <p:tgtEl>
                                          <p:spTgt spid="10"/>
                                        </p:tgtEl>
                                        <p:attrNameLst>
                                          <p:attrName>ppt_y</p:attrName>
                                        </p:attrNameLst>
                                      </p:cBhvr>
                                      <p:tavLst>
                                        <p:tav tm="0">
                                          <p:val>
                                            <p:strVal val="ppt_y"/>
                                          </p:val>
                                        </p:tav>
                                        <p:tav tm="100000">
                                          <p:val>
                                            <p:strVal val="0-ppt_h/2"/>
                                          </p:val>
                                        </p:tav>
                                      </p:tavLst>
                                    </p:anim>
                                    <p:set>
                                      <p:cBhvr>
                                        <p:cTn id="67" dur="1" fill="hold">
                                          <p:stCondLst>
                                            <p:cond delay="1999"/>
                                          </p:stCondLst>
                                        </p:cTn>
                                        <p:tgtEl>
                                          <p:spTgt spid="10"/>
                                        </p:tgtEl>
                                        <p:attrNameLst>
                                          <p:attrName>style.visibility</p:attrName>
                                        </p:attrNameLst>
                                      </p:cBhvr>
                                      <p:to>
                                        <p:strVal val="hidden"/>
                                      </p:to>
                                    </p:set>
                                  </p:childTnLst>
                                </p:cTn>
                              </p:par>
                              <p:par>
                                <p:cTn id="68" presetID="8" presetClass="emph" presetSubtype="0" fill="hold"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0"/>
                                        </p:tgtEl>
                                        <p:attrNameLst>
                                          <p:attrName>r</p:attrName>
                                        </p:attrNameLst>
                                      </p:cBhvr>
                                    </p:animRot>
                                  </p:childTnLst>
                                </p:cTn>
                              </p:par>
                              <p:par>
                                <p:cTn id="80" presetID="23" presetClass="entr" presetSubtype="288"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4/3*#ppt_w"/>
                                          </p:val>
                                        </p:tav>
                                        <p:tav tm="100000">
                                          <p:val>
                                            <p:strVal val="#ppt_w"/>
                                          </p:val>
                                        </p:tav>
                                      </p:tavLst>
                                    </p:anim>
                                    <p:anim calcmode="lin" valueType="num">
                                      <p:cBhvr>
                                        <p:cTn id="83" dur="2000" fill="hold"/>
                                        <p:tgtEl>
                                          <p:spTgt spid="2"/>
                                        </p:tgtEl>
                                        <p:attrNameLst>
                                          <p:attrName>ppt_h</p:attrName>
                                        </p:attrNameLst>
                                      </p:cBhvr>
                                      <p:tavLst>
                                        <p:tav tm="0">
                                          <p:val>
                                            <p:strVal val="4/3*#ppt_h"/>
                                          </p:val>
                                        </p:tav>
                                        <p:tav tm="100000">
                                          <p:val>
                                            <p:strVal val="#ppt_h"/>
                                          </p:val>
                                        </p:tav>
                                      </p:tavLst>
                                    </p:anim>
                                  </p:childTnLst>
                                </p:cTn>
                              </p:par>
                              <p:par>
                                <p:cTn id="84" presetID="16" presetClass="entr" presetSubtype="42"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arn(outHorizontal)">
                                      <p:cBhvr>
                                        <p:cTn id="8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3000">
              <a:srgbClr val="D4DEFF"/>
            </a:gs>
            <a:gs pos="83000">
              <a:srgbClr val="D4DEFF"/>
            </a:gs>
            <a:gs pos="100000">
              <a:srgbClr val="96AB94"/>
            </a:gs>
          </a:gsLst>
          <a:lin ang="16200000" scaled="1"/>
        </a:gradFill>
        <a:effectLst/>
      </p:bgPr>
    </p:bg>
    <p:spTree>
      <p:nvGrpSpPr>
        <p:cNvPr id="1" name=""/>
        <p:cNvGrpSpPr/>
        <p:nvPr/>
      </p:nvGrpSpPr>
      <p:grpSpPr>
        <a:xfrm>
          <a:off x="0" y="0"/>
          <a:ext cx="0" cy="0"/>
          <a:chOff x="0" y="0"/>
          <a:chExt cx="0" cy="0"/>
        </a:xfrm>
      </p:grpSpPr>
      <p:pic>
        <p:nvPicPr>
          <p:cNvPr id="2" name="1 Imagen" descr="0_44cf0_149d7b91_XXXL.png"/>
          <p:cNvPicPr>
            <a:picLocks noChangeAspect="1"/>
          </p:cNvPicPr>
          <p:nvPr/>
        </p:nvPicPr>
        <p:blipFill>
          <a:blip r:embed="rId2"/>
          <a:stretch>
            <a:fillRect/>
          </a:stretch>
        </p:blipFill>
        <p:spPr>
          <a:xfrm>
            <a:off x="1142976" y="0"/>
            <a:ext cx="7390397" cy="5143500"/>
          </a:xfrm>
          <a:prstGeom prst="rect">
            <a:avLst/>
          </a:prstGeom>
        </p:spPr>
      </p:pic>
      <p:sp>
        <p:nvSpPr>
          <p:cNvPr id="3" name="2 CuadroTexto"/>
          <p:cNvSpPr txBox="1"/>
          <p:nvPr/>
        </p:nvSpPr>
        <p:spPr>
          <a:xfrm>
            <a:off x="2786050" y="1500180"/>
            <a:ext cx="3857652" cy="1569660"/>
          </a:xfrm>
          <a:prstGeom prst="rect">
            <a:avLst/>
          </a:prstGeom>
          <a:noFill/>
        </p:spPr>
        <p:txBody>
          <a:bodyPr wrap="square" rtlCol="0">
            <a:spAutoFit/>
          </a:bodyPr>
          <a:lstStyle/>
          <a:p>
            <a:pPr algn="ctr"/>
            <a:r>
              <a:rPr lang="es-PE" sz="1600" b="1" dirty="0" smtClean="0">
                <a:latin typeface="Arial Narrow" pitchFamily="34" charset="0"/>
              </a:rPr>
              <a:t>Como cataplasmas (calientes o frías)</a:t>
            </a:r>
            <a:r>
              <a:rPr lang="es-PE" sz="1600" dirty="0" smtClean="0">
                <a:latin typeface="Arial Narrow" pitchFamily="34" charset="0"/>
              </a:rPr>
              <a:t>: para afecciones en la</a:t>
            </a:r>
            <a:r>
              <a:rPr lang="es-PE" sz="1600" dirty="0" smtClean="0">
                <a:latin typeface="Arial Narrow" pitchFamily="34" charset="0"/>
                <a:hlinkClick r:id="rId3" tooltip="Mejor con salud"/>
              </a:rPr>
              <a:t> piel</a:t>
            </a:r>
            <a:r>
              <a:rPr lang="es-PE" sz="1600" dirty="0" smtClean="0">
                <a:latin typeface="Arial Narrow" pitchFamily="34" charset="0"/>
              </a:rPr>
              <a:t> o problemas musculares.</a:t>
            </a:r>
          </a:p>
          <a:p>
            <a:pPr algn="ctr"/>
            <a:r>
              <a:rPr lang="es-PE" sz="1600" b="1" dirty="0" smtClean="0">
                <a:latin typeface="Arial Narrow" pitchFamily="34" charset="0"/>
              </a:rPr>
              <a:t>Uso interno:</a:t>
            </a:r>
            <a:r>
              <a:rPr lang="es-PE" sz="1600" dirty="0" smtClean="0">
                <a:latin typeface="Arial Narrow" pitchFamily="34" charset="0"/>
              </a:rPr>
              <a:t> sólo indicado en algunos casos y con ciertos aceites. </a:t>
            </a:r>
            <a:endParaRPr lang="es-PE" sz="1600" dirty="0" smtClean="0">
              <a:latin typeface="Arial Narrow" pitchFamily="34" charset="0"/>
            </a:endParaRPr>
          </a:p>
          <a:p>
            <a:pPr algn="ctr"/>
            <a:r>
              <a:rPr lang="es-PE" sz="1600" dirty="0" smtClean="0">
                <a:latin typeface="Arial Narrow" pitchFamily="34" charset="0"/>
              </a:rPr>
              <a:t>No </a:t>
            </a:r>
            <a:r>
              <a:rPr lang="es-PE" sz="1600" dirty="0" smtClean="0">
                <a:latin typeface="Arial Narrow" pitchFamily="34" charset="0"/>
              </a:rPr>
              <a:t>se debe consumir sin aval de un profesional.</a:t>
            </a:r>
          </a:p>
          <a:p>
            <a:pPr algn="ctr"/>
            <a:endParaRPr lang="es-PE" sz="1600" dirty="0">
              <a:latin typeface="Arial Narrow" pitchFamily="34" charset="0"/>
            </a:endParaRPr>
          </a:p>
        </p:txBody>
      </p:sp>
      <p:sp>
        <p:nvSpPr>
          <p:cNvPr id="4" name="3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efirnye-masla-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1428728" y="0"/>
            <a:ext cx="3214710" cy="5143500"/>
          </a:xfrm>
          <a:prstGeom prst="moon">
            <a:avLst>
              <a:gd name="adj" fmla="val 10767"/>
            </a:avLst>
          </a:prstGeom>
          <a:gradFill flip="none" rotWithShape="1">
            <a:gsLst>
              <a:gs pos="70000">
                <a:srgbClr val="3C230A"/>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4643437" y="0"/>
            <a:ext cx="3348062" cy="5143500"/>
          </a:xfrm>
          <a:prstGeom prst="moon">
            <a:avLst>
              <a:gd name="adj" fmla="val 9354"/>
            </a:avLst>
          </a:prstGeom>
          <a:gradFill flip="none" rotWithShape="1">
            <a:gsLst>
              <a:gs pos="70000">
                <a:srgbClr val="3C230A"/>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4572000" y="0"/>
            <a:ext cx="3000396" cy="5143500"/>
          </a:xfrm>
          <a:prstGeom prst="moon">
            <a:avLst>
              <a:gd name="adj" fmla="val 8665"/>
            </a:avLst>
          </a:prstGeom>
          <a:gradFill flip="none" rotWithShape="1">
            <a:gsLst>
              <a:gs pos="70000">
                <a:srgbClr val="3C230A"/>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857356" y="0"/>
            <a:ext cx="2857520" cy="5143500"/>
          </a:xfrm>
          <a:prstGeom prst="moon">
            <a:avLst>
              <a:gd name="adj" fmla="val 9664"/>
            </a:avLst>
          </a:prstGeom>
          <a:gradFill flip="none" rotWithShape="1">
            <a:gsLst>
              <a:gs pos="70000">
                <a:srgbClr val="3C230A"/>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72000" y="0"/>
            <a:ext cx="2643206" cy="5143500"/>
          </a:xfrm>
          <a:prstGeom prst="moon">
            <a:avLst>
              <a:gd name="adj" fmla="val 9574"/>
            </a:avLst>
          </a:prstGeom>
          <a:gradFill flip="none" rotWithShape="1">
            <a:gsLst>
              <a:gs pos="70000">
                <a:srgbClr val="3C230A"/>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214546" y="0"/>
            <a:ext cx="2571768" cy="5143500"/>
          </a:xfrm>
          <a:prstGeom prst="moon">
            <a:avLst>
              <a:gd name="adj" fmla="val 10767"/>
            </a:avLst>
          </a:prstGeom>
          <a:gradFill flip="none" rotWithShape="1">
            <a:gsLst>
              <a:gs pos="70000">
                <a:srgbClr val="3C230A"/>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500561" y="0"/>
            <a:ext cx="2357454" cy="5143500"/>
          </a:xfrm>
          <a:prstGeom prst="moon">
            <a:avLst>
              <a:gd name="adj" fmla="val 10767"/>
            </a:avLst>
          </a:prstGeom>
          <a:gradFill flip="none" rotWithShape="1">
            <a:gsLst>
              <a:gs pos="70000">
                <a:srgbClr val="3C230A"/>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571736" y="0"/>
            <a:ext cx="2357454" cy="5143500"/>
          </a:xfrm>
          <a:prstGeom prst="moon">
            <a:avLst>
              <a:gd name="adj" fmla="val 10767"/>
            </a:avLst>
          </a:prstGeom>
          <a:gradFill flip="none" rotWithShape="1">
            <a:gsLst>
              <a:gs pos="70000">
                <a:srgbClr val="3C230A"/>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928926" y="0"/>
            <a:ext cx="1928826" cy="5143500"/>
          </a:xfrm>
          <a:prstGeom prst="moon">
            <a:avLst>
              <a:gd name="adj" fmla="val 13788"/>
            </a:avLst>
          </a:prstGeom>
          <a:gradFill flip="none" rotWithShape="1">
            <a:gsLst>
              <a:gs pos="70000">
                <a:srgbClr val="3C230A"/>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357685" y="0"/>
            <a:ext cx="2143140" cy="5143500"/>
          </a:xfrm>
          <a:prstGeom prst="moon">
            <a:avLst>
              <a:gd name="adj" fmla="val 10767"/>
            </a:avLst>
          </a:prstGeom>
          <a:gradFill flip="none" rotWithShape="1">
            <a:gsLst>
              <a:gs pos="70000">
                <a:srgbClr val="3C230A"/>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4214809" y="0"/>
            <a:ext cx="2000264" cy="5143500"/>
          </a:xfrm>
          <a:prstGeom prst="moon">
            <a:avLst>
              <a:gd name="adj" fmla="val 13132"/>
            </a:avLst>
          </a:prstGeom>
          <a:gradFill flip="none" rotWithShape="1">
            <a:gsLst>
              <a:gs pos="70000">
                <a:srgbClr val="3C230A"/>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3286116" y="0"/>
            <a:ext cx="1571636" cy="5143500"/>
          </a:xfrm>
          <a:prstGeom prst="moon">
            <a:avLst>
              <a:gd name="adj" fmla="val 13788"/>
            </a:avLst>
          </a:prstGeom>
          <a:gradFill flip="none" rotWithShape="1">
            <a:gsLst>
              <a:gs pos="70000">
                <a:srgbClr val="3C230A"/>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0-#ppt_w/2"/>
                                          </p:val>
                                        </p:tav>
                                        <p:tav tm="100000">
                                          <p:val>
                                            <p:strVal val="#ppt_x"/>
                                          </p:val>
                                        </p:tav>
                                      </p:tavLst>
                                    </p:anim>
                                    <p:anim calcmode="lin" valueType="num">
                                      <p:cBhvr additive="base">
                                        <p:cTn id="54" dur="2000" fill="hold"/>
                                        <p:tgtEl>
                                          <p:spTgt spid="13"/>
                                        </p:tgtEl>
                                        <p:attrNameLst>
                                          <p:attrName>ppt_y</p:attrName>
                                        </p:attrNameLst>
                                      </p:cBhvr>
                                      <p:tavLst>
                                        <p:tav tm="0">
                                          <p:val>
                                            <p:strVal val="#ppt_y"/>
                                          </p:val>
                                        </p:tav>
                                        <p:tav tm="100000">
                                          <p:val>
                                            <p:strVal val="#ppt_y"/>
                                          </p:val>
                                        </p:tav>
                                      </p:tavLst>
                                    </p:anim>
                                  </p:childTnLst>
                                </p:cTn>
                              </p:par>
                              <p:par>
                                <p:cTn id="55" presetID="13" presetClass="entr" presetSubtype="16"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plus(in)">
                                      <p:cBhvr>
                                        <p:cTn id="57" dur="2000"/>
                                        <p:tgtEl>
                                          <p:spTgt spid="3"/>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plus(in)">
                                      <p:cBhvr>
                                        <p:cTn id="60" dur="2000"/>
                                        <p:tgtEl>
                                          <p:spTgt spid="4"/>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in)">
                                      <p:cBhvr>
                                        <p:cTn id="63" dur="2000"/>
                                        <p:tgtEl>
                                          <p:spTgt spid="5"/>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plus(in)">
                                      <p:cBhvr>
                                        <p:cTn id="66" dur="2000"/>
                                        <p:tgtEl>
                                          <p:spTgt spid="6"/>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plus(in)">
                                      <p:cBhvr>
                                        <p:cTn id="69" dur="2000"/>
                                        <p:tgtEl>
                                          <p:spTgt spid="7"/>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plus(in)">
                                      <p:cBhvr>
                                        <p:cTn id="72" dur="2000"/>
                                        <p:tgtEl>
                                          <p:spTgt spid="8"/>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plus(in)">
                                      <p:cBhvr>
                                        <p:cTn id="75" dur="2000"/>
                                        <p:tgtEl>
                                          <p:spTgt spid="9"/>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plus(in)">
                                      <p:cBhvr>
                                        <p:cTn id="78" dur="2000"/>
                                        <p:tgtEl>
                                          <p:spTgt spid="10"/>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plus(in)">
                                      <p:cBhvr>
                                        <p:cTn id="81" dur="2000"/>
                                        <p:tgtEl>
                                          <p:spTgt spid="11"/>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plus(in)">
                                      <p:cBhvr>
                                        <p:cTn id="84" dur="2000"/>
                                        <p:tgtEl>
                                          <p:spTgt spid="12"/>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plus(in)">
                                      <p:cBhvr>
                                        <p:cTn id="87" dur="2000"/>
                                        <p:tgtEl>
                                          <p:spTgt spid="13"/>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plus(in)">
                                      <p:cBhvr>
                                        <p:cTn id="90" dur="2000"/>
                                        <p:tgtEl>
                                          <p:spTgt spid="14"/>
                                        </p:tgtEl>
                                      </p:cBhvr>
                                    </p:animEffect>
                                  </p:childTnLst>
                                </p:cTn>
                              </p:par>
                              <p:par>
                                <p:cTn id="91" presetID="20" presetClass="entr" presetSubtype="0" fill="hold" grpId="2" nodeType="withEffect">
                                  <p:stCondLst>
                                    <p:cond delay="0"/>
                                  </p:stCondLst>
                                  <p:childTnLst>
                                    <p:set>
                                      <p:cBhvr>
                                        <p:cTn id="92" dur="1" fill="hold">
                                          <p:stCondLst>
                                            <p:cond delay="0"/>
                                          </p:stCondLst>
                                        </p:cTn>
                                        <p:tgtEl>
                                          <p:spTgt spid="3"/>
                                        </p:tgtEl>
                                        <p:attrNameLst>
                                          <p:attrName>style.visibility</p:attrName>
                                        </p:attrNameLst>
                                      </p:cBhvr>
                                      <p:to>
                                        <p:strVal val="visible"/>
                                      </p:to>
                                    </p:set>
                                    <p:animEffect transition="in" filter="wedge">
                                      <p:cBhvr>
                                        <p:cTn id="93" dur="2000"/>
                                        <p:tgtEl>
                                          <p:spTgt spid="3"/>
                                        </p:tgtEl>
                                      </p:cBhvr>
                                    </p:animEffect>
                                  </p:childTnLst>
                                </p:cTn>
                              </p:par>
                              <p:par>
                                <p:cTn id="94" presetID="20" presetClass="entr" presetSubtype="0" fill="hold" grpId="2" nodeType="with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wedge">
                                      <p:cBhvr>
                                        <p:cTn id="96" dur="2000"/>
                                        <p:tgtEl>
                                          <p:spTgt spid="4"/>
                                        </p:tgtEl>
                                      </p:cBhvr>
                                    </p:animEffect>
                                  </p:childTnLst>
                                </p:cTn>
                              </p:par>
                              <p:par>
                                <p:cTn id="97" presetID="20" presetClass="entr" presetSubtype="0" fill="hold" grpId="2" nodeType="with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wedge">
                                      <p:cBhvr>
                                        <p:cTn id="99" dur="2000"/>
                                        <p:tgtEl>
                                          <p:spTgt spid="5"/>
                                        </p:tgtEl>
                                      </p:cBhvr>
                                    </p:animEffect>
                                  </p:childTnLst>
                                </p:cTn>
                              </p:par>
                              <p:par>
                                <p:cTn id="100" presetID="20" presetClass="entr" presetSubtype="0" fill="hold" grpId="2" nodeType="withEffect">
                                  <p:stCondLst>
                                    <p:cond delay="0"/>
                                  </p:stCondLst>
                                  <p:childTnLst>
                                    <p:set>
                                      <p:cBhvr>
                                        <p:cTn id="101" dur="1" fill="hold">
                                          <p:stCondLst>
                                            <p:cond delay="0"/>
                                          </p:stCondLst>
                                        </p:cTn>
                                        <p:tgtEl>
                                          <p:spTgt spid="6"/>
                                        </p:tgtEl>
                                        <p:attrNameLst>
                                          <p:attrName>style.visibility</p:attrName>
                                        </p:attrNameLst>
                                      </p:cBhvr>
                                      <p:to>
                                        <p:strVal val="visible"/>
                                      </p:to>
                                    </p:set>
                                    <p:animEffect transition="in" filter="wedge">
                                      <p:cBhvr>
                                        <p:cTn id="102" dur="2000"/>
                                        <p:tgtEl>
                                          <p:spTgt spid="6"/>
                                        </p:tgtEl>
                                      </p:cBhvr>
                                    </p:animEffect>
                                  </p:childTnLst>
                                </p:cTn>
                              </p:par>
                              <p:par>
                                <p:cTn id="103" presetID="20" presetClass="entr" presetSubtype="0" fill="hold" grpId="2"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wedge">
                                      <p:cBhvr>
                                        <p:cTn id="105" dur="2000"/>
                                        <p:tgtEl>
                                          <p:spTgt spid="7"/>
                                        </p:tgtEl>
                                      </p:cBhvr>
                                    </p:animEffect>
                                  </p:childTnLst>
                                </p:cTn>
                              </p:par>
                              <p:par>
                                <p:cTn id="106" presetID="20" presetClass="entr" presetSubtype="0" fill="hold" grpId="2" nodeType="withEffect">
                                  <p:stCondLst>
                                    <p:cond delay="0"/>
                                  </p:stCondLst>
                                  <p:childTnLst>
                                    <p:set>
                                      <p:cBhvr>
                                        <p:cTn id="107" dur="1" fill="hold">
                                          <p:stCondLst>
                                            <p:cond delay="0"/>
                                          </p:stCondLst>
                                        </p:cTn>
                                        <p:tgtEl>
                                          <p:spTgt spid="8"/>
                                        </p:tgtEl>
                                        <p:attrNameLst>
                                          <p:attrName>style.visibility</p:attrName>
                                        </p:attrNameLst>
                                      </p:cBhvr>
                                      <p:to>
                                        <p:strVal val="visible"/>
                                      </p:to>
                                    </p:set>
                                    <p:animEffect transition="in" filter="wedge">
                                      <p:cBhvr>
                                        <p:cTn id="108" dur="2000"/>
                                        <p:tgtEl>
                                          <p:spTgt spid="8"/>
                                        </p:tgtEl>
                                      </p:cBhvr>
                                    </p:animEffect>
                                  </p:childTnLst>
                                </p:cTn>
                              </p:par>
                              <p:par>
                                <p:cTn id="109" presetID="20" presetClass="entr" presetSubtype="0" fill="hold" grpId="2" nodeType="withEffect">
                                  <p:stCondLst>
                                    <p:cond delay="0"/>
                                  </p:stCondLst>
                                  <p:childTnLst>
                                    <p:set>
                                      <p:cBhvr>
                                        <p:cTn id="110" dur="1" fill="hold">
                                          <p:stCondLst>
                                            <p:cond delay="0"/>
                                          </p:stCondLst>
                                        </p:cTn>
                                        <p:tgtEl>
                                          <p:spTgt spid="9"/>
                                        </p:tgtEl>
                                        <p:attrNameLst>
                                          <p:attrName>style.visibility</p:attrName>
                                        </p:attrNameLst>
                                      </p:cBhvr>
                                      <p:to>
                                        <p:strVal val="visible"/>
                                      </p:to>
                                    </p:set>
                                    <p:animEffect transition="in" filter="wedge">
                                      <p:cBhvr>
                                        <p:cTn id="111" dur="2000"/>
                                        <p:tgtEl>
                                          <p:spTgt spid="9"/>
                                        </p:tgtEl>
                                      </p:cBhvr>
                                    </p:animEffect>
                                  </p:childTnLst>
                                </p:cTn>
                              </p:par>
                              <p:par>
                                <p:cTn id="112" presetID="20" presetClass="entr" presetSubtype="0" fill="hold" grpId="2" nodeType="withEffect">
                                  <p:stCondLst>
                                    <p:cond delay="0"/>
                                  </p:stCondLst>
                                  <p:childTnLst>
                                    <p:set>
                                      <p:cBhvr>
                                        <p:cTn id="113" dur="1" fill="hold">
                                          <p:stCondLst>
                                            <p:cond delay="0"/>
                                          </p:stCondLst>
                                        </p:cTn>
                                        <p:tgtEl>
                                          <p:spTgt spid="10"/>
                                        </p:tgtEl>
                                        <p:attrNameLst>
                                          <p:attrName>style.visibility</p:attrName>
                                        </p:attrNameLst>
                                      </p:cBhvr>
                                      <p:to>
                                        <p:strVal val="visible"/>
                                      </p:to>
                                    </p:set>
                                    <p:animEffect transition="in" filter="wedge">
                                      <p:cBhvr>
                                        <p:cTn id="114" dur="2000"/>
                                        <p:tgtEl>
                                          <p:spTgt spid="10"/>
                                        </p:tgtEl>
                                      </p:cBhvr>
                                    </p:animEffect>
                                  </p:childTnLst>
                                </p:cTn>
                              </p:par>
                              <p:par>
                                <p:cTn id="115" presetID="20" presetClass="entr" presetSubtype="0" fill="hold" grpId="2" nodeType="withEffect">
                                  <p:stCondLst>
                                    <p:cond delay="0"/>
                                  </p:stCondLst>
                                  <p:childTnLst>
                                    <p:set>
                                      <p:cBhvr>
                                        <p:cTn id="116" dur="1" fill="hold">
                                          <p:stCondLst>
                                            <p:cond delay="0"/>
                                          </p:stCondLst>
                                        </p:cTn>
                                        <p:tgtEl>
                                          <p:spTgt spid="11"/>
                                        </p:tgtEl>
                                        <p:attrNameLst>
                                          <p:attrName>style.visibility</p:attrName>
                                        </p:attrNameLst>
                                      </p:cBhvr>
                                      <p:to>
                                        <p:strVal val="visible"/>
                                      </p:to>
                                    </p:set>
                                    <p:animEffect transition="in" filter="wedge">
                                      <p:cBhvr>
                                        <p:cTn id="117" dur="2000"/>
                                        <p:tgtEl>
                                          <p:spTgt spid="11"/>
                                        </p:tgtEl>
                                      </p:cBhvr>
                                    </p:animEffect>
                                  </p:childTnLst>
                                </p:cTn>
                              </p:par>
                              <p:par>
                                <p:cTn id="118" presetID="20" presetClass="entr" presetSubtype="0" fill="hold" grpId="2" nodeType="withEffect">
                                  <p:stCondLst>
                                    <p:cond delay="0"/>
                                  </p:stCondLst>
                                  <p:childTnLst>
                                    <p:set>
                                      <p:cBhvr>
                                        <p:cTn id="119" dur="1" fill="hold">
                                          <p:stCondLst>
                                            <p:cond delay="0"/>
                                          </p:stCondLst>
                                        </p:cTn>
                                        <p:tgtEl>
                                          <p:spTgt spid="12"/>
                                        </p:tgtEl>
                                        <p:attrNameLst>
                                          <p:attrName>style.visibility</p:attrName>
                                        </p:attrNameLst>
                                      </p:cBhvr>
                                      <p:to>
                                        <p:strVal val="visible"/>
                                      </p:to>
                                    </p:set>
                                    <p:animEffect transition="in" filter="wedge">
                                      <p:cBhvr>
                                        <p:cTn id="120" dur="2000"/>
                                        <p:tgtEl>
                                          <p:spTgt spid="12"/>
                                        </p:tgtEl>
                                      </p:cBhvr>
                                    </p:animEffect>
                                  </p:childTnLst>
                                </p:cTn>
                              </p:par>
                              <p:par>
                                <p:cTn id="121" presetID="20" presetClass="entr" presetSubtype="0" fill="hold" grpId="2"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wedge">
                                      <p:cBhvr>
                                        <p:cTn id="123" dur="2000"/>
                                        <p:tgtEl>
                                          <p:spTgt spid="13"/>
                                        </p:tgtEl>
                                      </p:cBhvr>
                                    </p:animEffect>
                                  </p:childTnLst>
                                </p:cTn>
                              </p:par>
                              <p:par>
                                <p:cTn id="124" presetID="20" presetClass="entr" presetSubtype="0"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Effect transition="in" filter="wedge">
                                      <p:cBhvr>
                                        <p:cTn id="126" dur="2000"/>
                                        <p:tgtEl>
                                          <p:spTgt spid="14"/>
                                        </p:tgtEl>
                                      </p:cBhvr>
                                    </p:animEffect>
                                  </p:childTnLst>
                                </p:cTn>
                              </p:par>
                            </p:childTnLst>
                          </p:cTn>
                        </p:par>
                        <p:par>
                          <p:cTn id="127" fill="hold">
                            <p:stCondLst>
                              <p:cond delay="2000"/>
                            </p:stCondLst>
                            <p:childTnLst>
                              <p:par>
                                <p:cTn id="128" presetID="17" presetClass="exit" presetSubtype="8" fill="hold" grpId="3" nodeType="afterEffect">
                                  <p:stCondLst>
                                    <p:cond delay="0"/>
                                  </p:stCondLst>
                                  <p:childTnLst>
                                    <p:anim calcmode="lin" valueType="num">
                                      <p:cBhvr>
                                        <p:cTn id="129" dur="2000"/>
                                        <p:tgtEl>
                                          <p:spTgt spid="3"/>
                                        </p:tgtEl>
                                        <p:attrNameLst>
                                          <p:attrName>ppt_x</p:attrName>
                                        </p:attrNameLst>
                                      </p:cBhvr>
                                      <p:tavLst>
                                        <p:tav tm="0">
                                          <p:val>
                                            <p:strVal val="ppt_x"/>
                                          </p:val>
                                        </p:tav>
                                        <p:tav tm="100000">
                                          <p:val>
                                            <p:strVal val="ppt_x-ppt_w/2"/>
                                          </p:val>
                                        </p:tav>
                                      </p:tavLst>
                                    </p:anim>
                                    <p:anim calcmode="lin" valueType="num">
                                      <p:cBhvr>
                                        <p:cTn id="130" dur="2000"/>
                                        <p:tgtEl>
                                          <p:spTgt spid="3"/>
                                        </p:tgtEl>
                                        <p:attrNameLst>
                                          <p:attrName>ppt_y</p:attrName>
                                        </p:attrNameLst>
                                      </p:cBhvr>
                                      <p:tavLst>
                                        <p:tav tm="0">
                                          <p:val>
                                            <p:strVal val="ppt_y"/>
                                          </p:val>
                                        </p:tav>
                                        <p:tav tm="100000">
                                          <p:val>
                                            <p:strVal val="ppt_y"/>
                                          </p:val>
                                        </p:tav>
                                      </p:tavLst>
                                    </p:anim>
                                    <p:anim calcmode="lin" valueType="num">
                                      <p:cBhvr>
                                        <p:cTn id="131" dur="2000"/>
                                        <p:tgtEl>
                                          <p:spTgt spid="3"/>
                                        </p:tgtEl>
                                        <p:attrNameLst>
                                          <p:attrName>ppt_w</p:attrName>
                                        </p:attrNameLst>
                                      </p:cBhvr>
                                      <p:tavLst>
                                        <p:tav tm="0">
                                          <p:val>
                                            <p:strVal val="ppt_w"/>
                                          </p:val>
                                        </p:tav>
                                        <p:tav tm="100000">
                                          <p:val>
                                            <p:fltVal val="0"/>
                                          </p:val>
                                        </p:tav>
                                      </p:tavLst>
                                    </p:anim>
                                    <p:anim calcmode="lin" valueType="num">
                                      <p:cBhvr>
                                        <p:cTn id="132" dur="2000"/>
                                        <p:tgtEl>
                                          <p:spTgt spid="3"/>
                                        </p:tgtEl>
                                        <p:attrNameLst>
                                          <p:attrName>ppt_h</p:attrName>
                                        </p:attrNameLst>
                                      </p:cBhvr>
                                      <p:tavLst>
                                        <p:tav tm="0">
                                          <p:val>
                                            <p:strVal val="ppt_h"/>
                                          </p:val>
                                        </p:tav>
                                        <p:tav tm="100000">
                                          <p:val>
                                            <p:strVal val="ppt_h"/>
                                          </p:val>
                                        </p:tav>
                                      </p:tavLst>
                                    </p:anim>
                                    <p:set>
                                      <p:cBhvr>
                                        <p:cTn id="133" dur="1" fill="hold">
                                          <p:stCondLst>
                                            <p:cond delay="1999"/>
                                          </p:stCondLst>
                                        </p:cTn>
                                        <p:tgtEl>
                                          <p:spTgt spid="3"/>
                                        </p:tgtEl>
                                        <p:attrNameLst>
                                          <p:attrName>style.visibility</p:attrName>
                                        </p:attrNameLst>
                                      </p:cBhvr>
                                      <p:to>
                                        <p:strVal val="hidden"/>
                                      </p:to>
                                    </p:set>
                                  </p:childTnLst>
                                </p:cTn>
                              </p:par>
                              <p:par>
                                <p:cTn id="134" presetID="17" presetClass="exit" presetSubtype="8" fill="hold" grpId="3" nodeType="withEffect">
                                  <p:stCondLst>
                                    <p:cond delay="0"/>
                                  </p:stCondLst>
                                  <p:childTnLst>
                                    <p:anim calcmode="lin" valueType="num">
                                      <p:cBhvr>
                                        <p:cTn id="135" dur="2000"/>
                                        <p:tgtEl>
                                          <p:spTgt spid="6"/>
                                        </p:tgtEl>
                                        <p:attrNameLst>
                                          <p:attrName>ppt_x</p:attrName>
                                        </p:attrNameLst>
                                      </p:cBhvr>
                                      <p:tavLst>
                                        <p:tav tm="0">
                                          <p:val>
                                            <p:strVal val="ppt_x"/>
                                          </p:val>
                                        </p:tav>
                                        <p:tav tm="100000">
                                          <p:val>
                                            <p:strVal val="ppt_x-ppt_w/2"/>
                                          </p:val>
                                        </p:tav>
                                      </p:tavLst>
                                    </p:anim>
                                    <p:anim calcmode="lin" valueType="num">
                                      <p:cBhvr>
                                        <p:cTn id="136" dur="2000"/>
                                        <p:tgtEl>
                                          <p:spTgt spid="6"/>
                                        </p:tgtEl>
                                        <p:attrNameLst>
                                          <p:attrName>ppt_y</p:attrName>
                                        </p:attrNameLst>
                                      </p:cBhvr>
                                      <p:tavLst>
                                        <p:tav tm="0">
                                          <p:val>
                                            <p:strVal val="ppt_y"/>
                                          </p:val>
                                        </p:tav>
                                        <p:tav tm="100000">
                                          <p:val>
                                            <p:strVal val="ppt_y"/>
                                          </p:val>
                                        </p:tav>
                                      </p:tavLst>
                                    </p:anim>
                                    <p:anim calcmode="lin" valueType="num">
                                      <p:cBhvr>
                                        <p:cTn id="137" dur="2000"/>
                                        <p:tgtEl>
                                          <p:spTgt spid="6"/>
                                        </p:tgtEl>
                                        <p:attrNameLst>
                                          <p:attrName>ppt_w</p:attrName>
                                        </p:attrNameLst>
                                      </p:cBhvr>
                                      <p:tavLst>
                                        <p:tav tm="0">
                                          <p:val>
                                            <p:strVal val="ppt_w"/>
                                          </p:val>
                                        </p:tav>
                                        <p:tav tm="100000">
                                          <p:val>
                                            <p:fltVal val="0"/>
                                          </p:val>
                                        </p:tav>
                                      </p:tavLst>
                                    </p:anim>
                                    <p:anim calcmode="lin" valueType="num">
                                      <p:cBhvr>
                                        <p:cTn id="138" dur="2000"/>
                                        <p:tgtEl>
                                          <p:spTgt spid="6"/>
                                        </p:tgtEl>
                                        <p:attrNameLst>
                                          <p:attrName>ppt_h</p:attrName>
                                        </p:attrNameLst>
                                      </p:cBhvr>
                                      <p:tavLst>
                                        <p:tav tm="0">
                                          <p:val>
                                            <p:strVal val="ppt_h"/>
                                          </p:val>
                                        </p:tav>
                                        <p:tav tm="100000">
                                          <p:val>
                                            <p:strVal val="ppt_h"/>
                                          </p:val>
                                        </p:tav>
                                      </p:tavLst>
                                    </p:anim>
                                    <p:set>
                                      <p:cBhvr>
                                        <p:cTn id="139" dur="1" fill="hold">
                                          <p:stCondLst>
                                            <p:cond delay="1999"/>
                                          </p:stCondLst>
                                        </p:cTn>
                                        <p:tgtEl>
                                          <p:spTgt spid="6"/>
                                        </p:tgtEl>
                                        <p:attrNameLst>
                                          <p:attrName>style.visibility</p:attrName>
                                        </p:attrNameLst>
                                      </p:cBhvr>
                                      <p:to>
                                        <p:strVal val="hidden"/>
                                      </p:to>
                                    </p:set>
                                  </p:childTnLst>
                                </p:cTn>
                              </p:par>
                              <p:par>
                                <p:cTn id="140" presetID="17" presetClass="exit" presetSubtype="8" fill="hold" grpId="3" nodeType="withEffect">
                                  <p:stCondLst>
                                    <p:cond delay="0"/>
                                  </p:stCondLst>
                                  <p:childTnLst>
                                    <p:anim calcmode="lin" valueType="num">
                                      <p:cBhvr>
                                        <p:cTn id="141" dur="2000"/>
                                        <p:tgtEl>
                                          <p:spTgt spid="8"/>
                                        </p:tgtEl>
                                        <p:attrNameLst>
                                          <p:attrName>ppt_x</p:attrName>
                                        </p:attrNameLst>
                                      </p:cBhvr>
                                      <p:tavLst>
                                        <p:tav tm="0">
                                          <p:val>
                                            <p:strVal val="ppt_x"/>
                                          </p:val>
                                        </p:tav>
                                        <p:tav tm="100000">
                                          <p:val>
                                            <p:strVal val="ppt_x-ppt_w/2"/>
                                          </p:val>
                                        </p:tav>
                                      </p:tavLst>
                                    </p:anim>
                                    <p:anim calcmode="lin" valueType="num">
                                      <p:cBhvr>
                                        <p:cTn id="142" dur="2000"/>
                                        <p:tgtEl>
                                          <p:spTgt spid="8"/>
                                        </p:tgtEl>
                                        <p:attrNameLst>
                                          <p:attrName>ppt_y</p:attrName>
                                        </p:attrNameLst>
                                      </p:cBhvr>
                                      <p:tavLst>
                                        <p:tav tm="0">
                                          <p:val>
                                            <p:strVal val="ppt_y"/>
                                          </p:val>
                                        </p:tav>
                                        <p:tav tm="100000">
                                          <p:val>
                                            <p:strVal val="ppt_y"/>
                                          </p:val>
                                        </p:tav>
                                      </p:tavLst>
                                    </p:anim>
                                    <p:anim calcmode="lin" valueType="num">
                                      <p:cBhvr>
                                        <p:cTn id="143" dur="2000"/>
                                        <p:tgtEl>
                                          <p:spTgt spid="8"/>
                                        </p:tgtEl>
                                        <p:attrNameLst>
                                          <p:attrName>ppt_w</p:attrName>
                                        </p:attrNameLst>
                                      </p:cBhvr>
                                      <p:tavLst>
                                        <p:tav tm="0">
                                          <p:val>
                                            <p:strVal val="ppt_w"/>
                                          </p:val>
                                        </p:tav>
                                        <p:tav tm="100000">
                                          <p:val>
                                            <p:fltVal val="0"/>
                                          </p:val>
                                        </p:tav>
                                      </p:tavLst>
                                    </p:anim>
                                    <p:anim calcmode="lin" valueType="num">
                                      <p:cBhvr>
                                        <p:cTn id="144" dur="2000"/>
                                        <p:tgtEl>
                                          <p:spTgt spid="8"/>
                                        </p:tgtEl>
                                        <p:attrNameLst>
                                          <p:attrName>ppt_h</p:attrName>
                                        </p:attrNameLst>
                                      </p:cBhvr>
                                      <p:tavLst>
                                        <p:tav tm="0">
                                          <p:val>
                                            <p:strVal val="ppt_h"/>
                                          </p:val>
                                        </p:tav>
                                        <p:tav tm="100000">
                                          <p:val>
                                            <p:strVal val="ppt_h"/>
                                          </p:val>
                                        </p:tav>
                                      </p:tavLst>
                                    </p:anim>
                                    <p:set>
                                      <p:cBhvr>
                                        <p:cTn id="145" dur="1" fill="hold">
                                          <p:stCondLst>
                                            <p:cond delay="1999"/>
                                          </p:stCondLst>
                                        </p:cTn>
                                        <p:tgtEl>
                                          <p:spTgt spid="8"/>
                                        </p:tgtEl>
                                        <p:attrNameLst>
                                          <p:attrName>style.visibility</p:attrName>
                                        </p:attrNameLst>
                                      </p:cBhvr>
                                      <p:to>
                                        <p:strVal val="hidden"/>
                                      </p:to>
                                    </p:set>
                                  </p:childTnLst>
                                </p:cTn>
                              </p:par>
                              <p:par>
                                <p:cTn id="146" presetID="17" presetClass="exit" presetSubtype="8" fill="hold" grpId="3" nodeType="withEffect">
                                  <p:stCondLst>
                                    <p:cond delay="0"/>
                                  </p:stCondLst>
                                  <p:childTnLst>
                                    <p:anim calcmode="lin" valueType="num">
                                      <p:cBhvr>
                                        <p:cTn id="147" dur="2000"/>
                                        <p:tgtEl>
                                          <p:spTgt spid="10"/>
                                        </p:tgtEl>
                                        <p:attrNameLst>
                                          <p:attrName>ppt_x</p:attrName>
                                        </p:attrNameLst>
                                      </p:cBhvr>
                                      <p:tavLst>
                                        <p:tav tm="0">
                                          <p:val>
                                            <p:strVal val="ppt_x"/>
                                          </p:val>
                                        </p:tav>
                                        <p:tav tm="100000">
                                          <p:val>
                                            <p:strVal val="ppt_x-ppt_w/2"/>
                                          </p:val>
                                        </p:tav>
                                      </p:tavLst>
                                    </p:anim>
                                    <p:anim calcmode="lin" valueType="num">
                                      <p:cBhvr>
                                        <p:cTn id="148" dur="2000"/>
                                        <p:tgtEl>
                                          <p:spTgt spid="10"/>
                                        </p:tgtEl>
                                        <p:attrNameLst>
                                          <p:attrName>ppt_y</p:attrName>
                                        </p:attrNameLst>
                                      </p:cBhvr>
                                      <p:tavLst>
                                        <p:tav tm="0">
                                          <p:val>
                                            <p:strVal val="ppt_y"/>
                                          </p:val>
                                        </p:tav>
                                        <p:tav tm="100000">
                                          <p:val>
                                            <p:strVal val="ppt_y"/>
                                          </p:val>
                                        </p:tav>
                                      </p:tavLst>
                                    </p:anim>
                                    <p:anim calcmode="lin" valueType="num">
                                      <p:cBhvr>
                                        <p:cTn id="149" dur="2000"/>
                                        <p:tgtEl>
                                          <p:spTgt spid="10"/>
                                        </p:tgtEl>
                                        <p:attrNameLst>
                                          <p:attrName>ppt_w</p:attrName>
                                        </p:attrNameLst>
                                      </p:cBhvr>
                                      <p:tavLst>
                                        <p:tav tm="0">
                                          <p:val>
                                            <p:strVal val="ppt_w"/>
                                          </p:val>
                                        </p:tav>
                                        <p:tav tm="100000">
                                          <p:val>
                                            <p:fltVal val="0"/>
                                          </p:val>
                                        </p:tav>
                                      </p:tavLst>
                                    </p:anim>
                                    <p:anim calcmode="lin" valueType="num">
                                      <p:cBhvr>
                                        <p:cTn id="150" dur="2000"/>
                                        <p:tgtEl>
                                          <p:spTgt spid="10"/>
                                        </p:tgtEl>
                                        <p:attrNameLst>
                                          <p:attrName>ppt_h</p:attrName>
                                        </p:attrNameLst>
                                      </p:cBhvr>
                                      <p:tavLst>
                                        <p:tav tm="0">
                                          <p:val>
                                            <p:strVal val="ppt_h"/>
                                          </p:val>
                                        </p:tav>
                                        <p:tav tm="100000">
                                          <p:val>
                                            <p:strVal val="ppt_h"/>
                                          </p:val>
                                        </p:tav>
                                      </p:tavLst>
                                    </p:anim>
                                    <p:set>
                                      <p:cBhvr>
                                        <p:cTn id="151" dur="1" fill="hold">
                                          <p:stCondLst>
                                            <p:cond delay="1999"/>
                                          </p:stCondLst>
                                        </p:cTn>
                                        <p:tgtEl>
                                          <p:spTgt spid="10"/>
                                        </p:tgtEl>
                                        <p:attrNameLst>
                                          <p:attrName>style.visibility</p:attrName>
                                        </p:attrNameLst>
                                      </p:cBhvr>
                                      <p:to>
                                        <p:strVal val="hidden"/>
                                      </p:to>
                                    </p:set>
                                  </p:childTnLst>
                                </p:cTn>
                              </p:par>
                              <p:par>
                                <p:cTn id="152" presetID="17" presetClass="exit" presetSubtype="8" fill="hold" grpId="3" nodeType="withEffect">
                                  <p:stCondLst>
                                    <p:cond delay="0"/>
                                  </p:stCondLst>
                                  <p:childTnLst>
                                    <p:anim calcmode="lin" valueType="num">
                                      <p:cBhvr>
                                        <p:cTn id="153" dur="2000"/>
                                        <p:tgtEl>
                                          <p:spTgt spid="11"/>
                                        </p:tgtEl>
                                        <p:attrNameLst>
                                          <p:attrName>ppt_x</p:attrName>
                                        </p:attrNameLst>
                                      </p:cBhvr>
                                      <p:tavLst>
                                        <p:tav tm="0">
                                          <p:val>
                                            <p:strVal val="ppt_x"/>
                                          </p:val>
                                        </p:tav>
                                        <p:tav tm="100000">
                                          <p:val>
                                            <p:strVal val="ppt_x-ppt_w/2"/>
                                          </p:val>
                                        </p:tav>
                                      </p:tavLst>
                                    </p:anim>
                                    <p:anim calcmode="lin" valueType="num">
                                      <p:cBhvr>
                                        <p:cTn id="154" dur="2000"/>
                                        <p:tgtEl>
                                          <p:spTgt spid="11"/>
                                        </p:tgtEl>
                                        <p:attrNameLst>
                                          <p:attrName>ppt_y</p:attrName>
                                        </p:attrNameLst>
                                      </p:cBhvr>
                                      <p:tavLst>
                                        <p:tav tm="0">
                                          <p:val>
                                            <p:strVal val="ppt_y"/>
                                          </p:val>
                                        </p:tav>
                                        <p:tav tm="100000">
                                          <p:val>
                                            <p:strVal val="ppt_y"/>
                                          </p:val>
                                        </p:tav>
                                      </p:tavLst>
                                    </p:anim>
                                    <p:anim calcmode="lin" valueType="num">
                                      <p:cBhvr>
                                        <p:cTn id="155" dur="2000"/>
                                        <p:tgtEl>
                                          <p:spTgt spid="11"/>
                                        </p:tgtEl>
                                        <p:attrNameLst>
                                          <p:attrName>ppt_w</p:attrName>
                                        </p:attrNameLst>
                                      </p:cBhvr>
                                      <p:tavLst>
                                        <p:tav tm="0">
                                          <p:val>
                                            <p:strVal val="ppt_w"/>
                                          </p:val>
                                        </p:tav>
                                        <p:tav tm="100000">
                                          <p:val>
                                            <p:fltVal val="0"/>
                                          </p:val>
                                        </p:tav>
                                      </p:tavLst>
                                    </p:anim>
                                    <p:anim calcmode="lin" valueType="num">
                                      <p:cBhvr>
                                        <p:cTn id="156" dur="2000"/>
                                        <p:tgtEl>
                                          <p:spTgt spid="11"/>
                                        </p:tgtEl>
                                        <p:attrNameLst>
                                          <p:attrName>ppt_h</p:attrName>
                                        </p:attrNameLst>
                                      </p:cBhvr>
                                      <p:tavLst>
                                        <p:tav tm="0">
                                          <p:val>
                                            <p:strVal val="ppt_h"/>
                                          </p:val>
                                        </p:tav>
                                        <p:tav tm="100000">
                                          <p:val>
                                            <p:strVal val="ppt_h"/>
                                          </p:val>
                                        </p:tav>
                                      </p:tavLst>
                                    </p:anim>
                                    <p:set>
                                      <p:cBhvr>
                                        <p:cTn id="157" dur="1" fill="hold">
                                          <p:stCondLst>
                                            <p:cond delay="1999"/>
                                          </p:stCondLst>
                                        </p:cTn>
                                        <p:tgtEl>
                                          <p:spTgt spid="11"/>
                                        </p:tgtEl>
                                        <p:attrNameLst>
                                          <p:attrName>style.visibility</p:attrName>
                                        </p:attrNameLst>
                                      </p:cBhvr>
                                      <p:to>
                                        <p:strVal val="hidden"/>
                                      </p:to>
                                    </p:set>
                                  </p:childTnLst>
                                </p:cTn>
                              </p:par>
                              <p:par>
                                <p:cTn id="158" presetID="17" presetClass="exit" presetSubtype="8" fill="hold" grpId="3" nodeType="withEffect">
                                  <p:stCondLst>
                                    <p:cond delay="0"/>
                                  </p:stCondLst>
                                  <p:childTnLst>
                                    <p:anim calcmode="lin" valueType="num">
                                      <p:cBhvr>
                                        <p:cTn id="159" dur="2000"/>
                                        <p:tgtEl>
                                          <p:spTgt spid="14"/>
                                        </p:tgtEl>
                                        <p:attrNameLst>
                                          <p:attrName>ppt_x</p:attrName>
                                        </p:attrNameLst>
                                      </p:cBhvr>
                                      <p:tavLst>
                                        <p:tav tm="0">
                                          <p:val>
                                            <p:strVal val="ppt_x"/>
                                          </p:val>
                                        </p:tav>
                                        <p:tav tm="100000">
                                          <p:val>
                                            <p:strVal val="ppt_x-ppt_w/2"/>
                                          </p:val>
                                        </p:tav>
                                      </p:tavLst>
                                    </p:anim>
                                    <p:anim calcmode="lin" valueType="num">
                                      <p:cBhvr>
                                        <p:cTn id="160" dur="2000"/>
                                        <p:tgtEl>
                                          <p:spTgt spid="14"/>
                                        </p:tgtEl>
                                        <p:attrNameLst>
                                          <p:attrName>ppt_y</p:attrName>
                                        </p:attrNameLst>
                                      </p:cBhvr>
                                      <p:tavLst>
                                        <p:tav tm="0">
                                          <p:val>
                                            <p:strVal val="ppt_y"/>
                                          </p:val>
                                        </p:tav>
                                        <p:tav tm="100000">
                                          <p:val>
                                            <p:strVal val="ppt_y"/>
                                          </p:val>
                                        </p:tav>
                                      </p:tavLst>
                                    </p:anim>
                                    <p:anim calcmode="lin" valueType="num">
                                      <p:cBhvr>
                                        <p:cTn id="161" dur="2000"/>
                                        <p:tgtEl>
                                          <p:spTgt spid="14"/>
                                        </p:tgtEl>
                                        <p:attrNameLst>
                                          <p:attrName>ppt_w</p:attrName>
                                        </p:attrNameLst>
                                      </p:cBhvr>
                                      <p:tavLst>
                                        <p:tav tm="0">
                                          <p:val>
                                            <p:strVal val="ppt_w"/>
                                          </p:val>
                                        </p:tav>
                                        <p:tav tm="100000">
                                          <p:val>
                                            <p:fltVal val="0"/>
                                          </p:val>
                                        </p:tav>
                                      </p:tavLst>
                                    </p:anim>
                                    <p:anim calcmode="lin" valueType="num">
                                      <p:cBhvr>
                                        <p:cTn id="162" dur="2000"/>
                                        <p:tgtEl>
                                          <p:spTgt spid="14"/>
                                        </p:tgtEl>
                                        <p:attrNameLst>
                                          <p:attrName>ppt_h</p:attrName>
                                        </p:attrNameLst>
                                      </p:cBhvr>
                                      <p:tavLst>
                                        <p:tav tm="0">
                                          <p:val>
                                            <p:strVal val="ppt_h"/>
                                          </p:val>
                                        </p:tav>
                                        <p:tav tm="100000">
                                          <p:val>
                                            <p:strVal val="ppt_h"/>
                                          </p:val>
                                        </p:tav>
                                      </p:tavLst>
                                    </p:anim>
                                    <p:set>
                                      <p:cBhvr>
                                        <p:cTn id="163" dur="1" fill="hold">
                                          <p:stCondLst>
                                            <p:cond delay="1999"/>
                                          </p:stCondLst>
                                        </p:cTn>
                                        <p:tgtEl>
                                          <p:spTgt spid="14"/>
                                        </p:tgtEl>
                                        <p:attrNameLst>
                                          <p:attrName>style.visibility</p:attrName>
                                        </p:attrNameLst>
                                      </p:cBhvr>
                                      <p:to>
                                        <p:strVal val="hidden"/>
                                      </p:to>
                                    </p:set>
                                  </p:childTnLst>
                                </p:cTn>
                              </p:par>
                              <p:par>
                                <p:cTn id="164" presetID="17" presetClass="exit" presetSubtype="2" fill="hold" grpId="3" nodeType="withEffect">
                                  <p:stCondLst>
                                    <p:cond delay="0"/>
                                  </p:stCondLst>
                                  <p:childTnLst>
                                    <p:anim calcmode="lin" valueType="num">
                                      <p:cBhvr>
                                        <p:cTn id="165" dur="2000"/>
                                        <p:tgtEl>
                                          <p:spTgt spid="4"/>
                                        </p:tgtEl>
                                        <p:attrNameLst>
                                          <p:attrName>ppt_x</p:attrName>
                                        </p:attrNameLst>
                                      </p:cBhvr>
                                      <p:tavLst>
                                        <p:tav tm="0">
                                          <p:val>
                                            <p:strVal val="ppt_x"/>
                                          </p:val>
                                        </p:tav>
                                        <p:tav tm="100000">
                                          <p:val>
                                            <p:strVal val="ppt_x+ppt_w/2"/>
                                          </p:val>
                                        </p:tav>
                                      </p:tavLst>
                                    </p:anim>
                                    <p:anim calcmode="lin" valueType="num">
                                      <p:cBhvr>
                                        <p:cTn id="166" dur="2000"/>
                                        <p:tgtEl>
                                          <p:spTgt spid="4"/>
                                        </p:tgtEl>
                                        <p:attrNameLst>
                                          <p:attrName>ppt_y</p:attrName>
                                        </p:attrNameLst>
                                      </p:cBhvr>
                                      <p:tavLst>
                                        <p:tav tm="0">
                                          <p:val>
                                            <p:strVal val="ppt_y"/>
                                          </p:val>
                                        </p:tav>
                                        <p:tav tm="100000">
                                          <p:val>
                                            <p:strVal val="ppt_y"/>
                                          </p:val>
                                        </p:tav>
                                      </p:tavLst>
                                    </p:anim>
                                    <p:anim calcmode="lin" valueType="num">
                                      <p:cBhvr>
                                        <p:cTn id="167" dur="2000"/>
                                        <p:tgtEl>
                                          <p:spTgt spid="4"/>
                                        </p:tgtEl>
                                        <p:attrNameLst>
                                          <p:attrName>ppt_w</p:attrName>
                                        </p:attrNameLst>
                                      </p:cBhvr>
                                      <p:tavLst>
                                        <p:tav tm="0">
                                          <p:val>
                                            <p:strVal val="ppt_w"/>
                                          </p:val>
                                        </p:tav>
                                        <p:tav tm="100000">
                                          <p:val>
                                            <p:fltVal val="0"/>
                                          </p:val>
                                        </p:tav>
                                      </p:tavLst>
                                    </p:anim>
                                    <p:anim calcmode="lin" valueType="num">
                                      <p:cBhvr>
                                        <p:cTn id="168" dur="2000"/>
                                        <p:tgtEl>
                                          <p:spTgt spid="4"/>
                                        </p:tgtEl>
                                        <p:attrNameLst>
                                          <p:attrName>ppt_h</p:attrName>
                                        </p:attrNameLst>
                                      </p:cBhvr>
                                      <p:tavLst>
                                        <p:tav tm="0">
                                          <p:val>
                                            <p:strVal val="ppt_h"/>
                                          </p:val>
                                        </p:tav>
                                        <p:tav tm="100000">
                                          <p:val>
                                            <p:strVal val="ppt_h"/>
                                          </p:val>
                                        </p:tav>
                                      </p:tavLst>
                                    </p:anim>
                                    <p:set>
                                      <p:cBhvr>
                                        <p:cTn id="169" dur="1" fill="hold">
                                          <p:stCondLst>
                                            <p:cond delay="1999"/>
                                          </p:stCondLst>
                                        </p:cTn>
                                        <p:tgtEl>
                                          <p:spTgt spid="4"/>
                                        </p:tgtEl>
                                        <p:attrNameLst>
                                          <p:attrName>style.visibility</p:attrName>
                                        </p:attrNameLst>
                                      </p:cBhvr>
                                      <p:to>
                                        <p:strVal val="hidden"/>
                                      </p:to>
                                    </p:set>
                                  </p:childTnLst>
                                </p:cTn>
                              </p:par>
                              <p:par>
                                <p:cTn id="170" presetID="17" presetClass="exit" presetSubtype="2" fill="hold" grpId="3" nodeType="withEffect">
                                  <p:stCondLst>
                                    <p:cond delay="0"/>
                                  </p:stCondLst>
                                  <p:childTnLst>
                                    <p:anim calcmode="lin" valueType="num">
                                      <p:cBhvr>
                                        <p:cTn id="171" dur="2000"/>
                                        <p:tgtEl>
                                          <p:spTgt spid="5"/>
                                        </p:tgtEl>
                                        <p:attrNameLst>
                                          <p:attrName>ppt_x</p:attrName>
                                        </p:attrNameLst>
                                      </p:cBhvr>
                                      <p:tavLst>
                                        <p:tav tm="0">
                                          <p:val>
                                            <p:strVal val="ppt_x"/>
                                          </p:val>
                                        </p:tav>
                                        <p:tav tm="100000">
                                          <p:val>
                                            <p:strVal val="ppt_x+ppt_w/2"/>
                                          </p:val>
                                        </p:tav>
                                      </p:tavLst>
                                    </p:anim>
                                    <p:anim calcmode="lin" valueType="num">
                                      <p:cBhvr>
                                        <p:cTn id="172" dur="2000"/>
                                        <p:tgtEl>
                                          <p:spTgt spid="5"/>
                                        </p:tgtEl>
                                        <p:attrNameLst>
                                          <p:attrName>ppt_y</p:attrName>
                                        </p:attrNameLst>
                                      </p:cBhvr>
                                      <p:tavLst>
                                        <p:tav tm="0">
                                          <p:val>
                                            <p:strVal val="ppt_y"/>
                                          </p:val>
                                        </p:tav>
                                        <p:tav tm="100000">
                                          <p:val>
                                            <p:strVal val="ppt_y"/>
                                          </p:val>
                                        </p:tav>
                                      </p:tavLst>
                                    </p:anim>
                                    <p:anim calcmode="lin" valueType="num">
                                      <p:cBhvr>
                                        <p:cTn id="173" dur="2000"/>
                                        <p:tgtEl>
                                          <p:spTgt spid="5"/>
                                        </p:tgtEl>
                                        <p:attrNameLst>
                                          <p:attrName>ppt_w</p:attrName>
                                        </p:attrNameLst>
                                      </p:cBhvr>
                                      <p:tavLst>
                                        <p:tav tm="0">
                                          <p:val>
                                            <p:strVal val="ppt_w"/>
                                          </p:val>
                                        </p:tav>
                                        <p:tav tm="100000">
                                          <p:val>
                                            <p:fltVal val="0"/>
                                          </p:val>
                                        </p:tav>
                                      </p:tavLst>
                                    </p:anim>
                                    <p:anim calcmode="lin" valueType="num">
                                      <p:cBhvr>
                                        <p:cTn id="174" dur="2000"/>
                                        <p:tgtEl>
                                          <p:spTgt spid="5"/>
                                        </p:tgtEl>
                                        <p:attrNameLst>
                                          <p:attrName>ppt_h</p:attrName>
                                        </p:attrNameLst>
                                      </p:cBhvr>
                                      <p:tavLst>
                                        <p:tav tm="0">
                                          <p:val>
                                            <p:strVal val="ppt_h"/>
                                          </p:val>
                                        </p:tav>
                                        <p:tav tm="100000">
                                          <p:val>
                                            <p:strVal val="ppt_h"/>
                                          </p:val>
                                        </p:tav>
                                      </p:tavLst>
                                    </p:anim>
                                    <p:set>
                                      <p:cBhvr>
                                        <p:cTn id="175" dur="1" fill="hold">
                                          <p:stCondLst>
                                            <p:cond delay="1999"/>
                                          </p:stCondLst>
                                        </p:cTn>
                                        <p:tgtEl>
                                          <p:spTgt spid="5"/>
                                        </p:tgtEl>
                                        <p:attrNameLst>
                                          <p:attrName>style.visibility</p:attrName>
                                        </p:attrNameLst>
                                      </p:cBhvr>
                                      <p:to>
                                        <p:strVal val="hidden"/>
                                      </p:to>
                                    </p:set>
                                  </p:childTnLst>
                                </p:cTn>
                              </p:par>
                              <p:par>
                                <p:cTn id="176" presetID="17" presetClass="exit" presetSubtype="2" fill="hold" grpId="3" nodeType="withEffect">
                                  <p:stCondLst>
                                    <p:cond delay="0"/>
                                  </p:stCondLst>
                                  <p:childTnLst>
                                    <p:anim calcmode="lin" valueType="num">
                                      <p:cBhvr>
                                        <p:cTn id="177" dur="2000"/>
                                        <p:tgtEl>
                                          <p:spTgt spid="7"/>
                                        </p:tgtEl>
                                        <p:attrNameLst>
                                          <p:attrName>ppt_x</p:attrName>
                                        </p:attrNameLst>
                                      </p:cBhvr>
                                      <p:tavLst>
                                        <p:tav tm="0">
                                          <p:val>
                                            <p:strVal val="ppt_x"/>
                                          </p:val>
                                        </p:tav>
                                        <p:tav tm="100000">
                                          <p:val>
                                            <p:strVal val="ppt_x+ppt_w/2"/>
                                          </p:val>
                                        </p:tav>
                                      </p:tavLst>
                                    </p:anim>
                                    <p:anim calcmode="lin" valueType="num">
                                      <p:cBhvr>
                                        <p:cTn id="178" dur="2000"/>
                                        <p:tgtEl>
                                          <p:spTgt spid="7"/>
                                        </p:tgtEl>
                                        <p:attrNameLst>
                                          <p:attrName>ppt_y</p:attrName>
                                        </p:attrNameLst>
                                      </p:cBhvr>
                                      <p:tavLst>
                                        <p:tav tm="0">
                                          <p:val>
                                            <p:strVal val="ppt_y"/>
                                          </p:val>
                                        </p:tav>
                                        <p:tav tm="100000">
                                          <p:val>
                                            <p:strVal val="ppt_y"/>
                                          </p:val>
                                        </p:tav>
                                      </p:tavLst>
                                    </p:anim>
                                    <p:anim calcmode="lin" valueType="num">
                                      <p:cBhvr>
                                        <p:cTn id="179" dur="2000"/>
                                        <p:tgtEl>
                                          <p:spTgt spid="7"/>
                                        </p:tgtEl>
                                        <p:attrNameLst>
                                          <p:attrName>ppt_w</p:attrName>
                                        </p:attrNameLst>
                                      </p:cBhvr>
                                      <p:tavLst>
                                        <p:tav tm="0">
                                          <p:val>
                                            <p:strVal val="ppt_w"/>
                                          </p:val>
                                        </p:tav>
                                        <p:tav tm="100000">
                                          <p:val>
                                            <p:fltVal val="0"/>
                                          </p:val>
                                        </p:tav>
                                      </p:tavLst>
                                    </p:anim>
                                    <p:anim calcmode="lin" valueType="num">
                                      <p:cBhvr>
                                        <p:cTn id="180" dur="2000"/>
                                        <p:tgtEl>
                                          <p:spTgt spid="7"/>
                                        </p:tgtEl>
                                        <p:attrNameLst>
                                          <p:attrName>ppt_h</p:attrName>
                                        </p:attrNameLst>
                                      </p:cBhvr>
                                      <p:tavLst>
                                        <p:tav tm="0">
                                          <p:val>
                                            <p:strVal val="ppt_h"/>
                                          </p:val>
                                        </p:tav>
                                        <p:tav tm="100000">
                                          <p:val>
                                            <p:strVal val="ppt_h"/>
                                          </p:val>
                                        </p:tav>
                                      </p:tavLst>
                                    </p:anim>
                                    <p:set>
                                      <p:cBhvr>
                                        <p:cTn id="181" dur="1" fill="hold">
                                          <p:stCondLst>
                                            <p:cond delay="1999"/>
                                          </p:stCondLst>
                                        </p:cTn>
                                        <p:tgtEl>
                                          <p:spTgt spid="7"/>
                                        </p:tgtEl>
                                        <p:attrNameLst>
                                          <p:attrName>style.visibility</p:attrName>
                                        </p:attrNameLst>
                                      </p:cBhvr>
                                      <p:to>
                                        <p:strVal val="hidden"/>
                                      </p:to>
                                    </p:set>
                                  </p:childTnLst>
                                </p:cTn>
                              </p:par>
                              <p:par>
                                <p:cTn id="182" presetID="17" presetClass="exit" presetSubtype="2" fill="hold" grpId="3" nodeType="withEffect">
                                  <p:stCondLst>
                                    <p:cond delay="0"/>
                                  </p:stCondLst>
                                  <p:childTnLst>
                                    <p:anim calcmode="lin" valueType="num">
                                      <p:cBhvr>
                                        <p:cTn id="183" dur="2000"/>
                                        <p:tgtEl>
                                          <p:spTgt spid="9"/>
                                        </p:tgtEl>
                                        <p:attrNameLst>
                                          <p:attrName>ppt_x</p:attrName>
                                        </p:attrNameLst>
                                      </p:cBhvr>
                                      <p:tavLst>
                                        <p:tav tm="0">
                                          <p:val>
                                            <p:strVal val="ppt_x"/>
                                          </p:val>
                                        </p:tav>
                                        <p:tav tm="100000">
                                          <p:val>
                                            <p:strVal val="ppt_x+ppt_w/2"/>
                                          </p:val>
                                        </p:tav>
                                      </p:tavLst>
                                    </p:anim>
                                    <p:anim calcmode="lin" valueType="num">
                                      <p:cBhvr>
                                        <p:cTn id="184" dur="2000"/>
                                        <p:tgtEl>
                                          <p:spTgt spid="9"/>
                                        </p:tgtEl>
                                        <p:attrNameLst>
                                          <p:attrName>ppt_y</p:attrName>
                                        </p:attrNameLst>
                                      </p:cBhvr>
                                      <p:tavLst>
                                        <p:tav tm="0">
                                          <p:val>
                                            <p:strVal val="ppt_y"/>
                                          </p:val>
                                        </p:tav>
                                        <p:tav tm="100000">
                                          <p:val>
                                            <p:strVal val="ppt_y"/>
                                          </p:val>
                                        </p:tav>
                                      </p:tavLst>
                                    </p:anim>
                                    <p:anim calcmode="lin" valueType="num">
                                      <p:cBhvr>
                                        <p:cTn id="185" dur="2000"/>
                                        <p:tgtEl>
                                          <p:spTgt spid="9"/>
                                        </p:tgtEl>
                                        <p:attrNameLst>
                                          <p:attrName>ppt_w</p:attrName>
                                        </p:attrNameLst>
                                      </p:cBhvr>
                                      <p:tavLst>
                                        <p:tav tm="0">
                                          <p:val>
                                            <p:strVal val="ppt_w"/>
                                          </p:val>
                                        </p:tav>
                                        <p:tav tm="100000">
                                          <p:val>
                                            <p:fltVal val="0"/>
                                          </p:val>
                                        </p:tav>
                                      </p:tavLst>
                                    </p:anim>
                                    <p:anim calcmode="lin" valueType="num">
                                      <p:cBhvr>
                                        <p:cTn id="186" dur="2000"/>
                                        <p:tgtEl>
                                          <p:spTgt spid="9"/>
                                        </p:tgtEl>
                                        <p:attrNameLst>
                                          <p:attrName>ppt_h</p:attrName>
                                        </p:attrNameLst>
                                      </p:cBhvr>
                                      <p:tavLst>
                                        <p:tav tm="0">
                                          <p:val>
                                            <p:strVal val="ppt_h"/>
                                          </p:val>
                                        </p:tav>
                                        <p:tav tm="100000">
                                          <p:val>
                                            <p:strVal val="ppt_h"/>
                                          </p:val>
                                        </p:tav>
                                      </p:tavLst>
                                    </p:anim>
                                    <p:set>
                                      <p:cBhvr>
                                        <p:cTn id="187" dur="1" fill="hold">
                                          <p:stCondLst>
                                            <p:cond delay="1999"/>
                                          </p:stCondLst>
                                        </p:cTn>
                                        <p:tgtEl>
                                          <p:spTgt spid="9"/>
                                        </p:tgtEl>
                                        <p:attrNameLst>
                                          <p:attrName>style.visibility</p:attrName>
                                        </p:attrNameLst>
                                      </p:cBhvr>
                                      <p:to>
                                        <p:strVal val="hidden"/>
                                      </p:to>
                                    </p:set>
                                  </p:childTnLst>
                                </p:cTn>
                              </p:par>
                              <p:par>
                                <p:cTn id="188" presetID="17" presetClass="exit" presetSubtype="2" fill="hold" grpId="3" nodeType="withEffect">
                                  <p:stCondLst>
                                    <p:cond delay="0"/>
                                  </p:stCondLst>
                                  <p:childTnLst>
                                    <p:anim calcmode="lin" valueType="num">
                                      <p:cBhvr>
                                        <p:cTn id="189" dur="2000"/>
                                        <p:tgtEl>
                                          <p:spTgt spid="12"/>
                                        </p:tgtEl>
                                        <p:attrNameLst>
                                          <p:attrName>ppt_x</p:attrName>
                                        </p:attrNameLst>
                                      </p:cBhvr>
                                      <p:tavLst>
                                        <p:tav tm="0">
                                          <p:val>
                                            <p:strVal val="ppt_x"/>
                                          </p:val>
                                        </p:tav>
                                        <p:tav tm="100000">
                                          <p:val>
                                            <p:strVal val="ppt_x+ppt_w/2"/>
                                          </p:val>
                                        </p:tav>
                                      </p:tavLst>
                                    </p:anim>
                                    <p:anim calcmode="lin" valueType="num">
                                      <p:cBhvr>
                                        <p:cTn id="190" dur="2000"/>
                                        <p:tgtEl>
                                          <p:spTgt spid="12"/>
                                        </p:tgtEl>
                                        <p:attrNameLst>
                                          <p:attrName>ppt_y</p:attrName>
                                        </p:attrNameLst>
                                      </p:cBhvr>
                                      <p:tavLst>
                                        <p:tav tm="0">
                                          <p:val>
                                            <p:strVal val="ppt_y"/>
                                          </p:val>
                                        </p:tav>
                                        <p:tav tm="100000">
                                          <p:val>
                                            <p:strVal val="ppt_y"/>
                                          </p:val>
                                        </p:tav>
                                      </p:tavLst>
                                    </p:anim>
                                    <p:anim calcmode="lin" valueType="num">
                                      <p:cBhvr>
                                        <p:cTn id="191" dur="2000"/>
                                        <p:tgtEl>
                                          <p:spTgt spid="12"/>
                                        </p:tgtEl>
                                        <p:attrNameLst>
                                          <p:attrName>ppt_w</p:attrName>
                                        </p:attrNameLst>
                                      </p:cBhvr>
                                      <p:tavLst>
                                        <p:tav tm="0">
                                          <p:val>
                                            <p:strVal val="ppt_w"/>
                                          </p:val>
                                        </p:tav>
                                        <p:tav tm="100000">
                                          <p:val>
                                            <p:fltVal val="0"/>
                                          </p:val>
                                        </p:tav>
                                      </p:tavLst>
                                    </p:anim>
                                    <p:anim calcmode="lin" valueType="num">
                                      <p:cBhvr>
                                        <p:cTn id="192" dur="2000"/>
                                        <p:tgtEl>
                                          <p:spTgt spid="12"/>
                                        </p:tgtEl>
                                        <p:attrNameLst>
                                          <p:attrName>ppt_h</p:attrName>
                                        </p:attrNameLst>
                                      </p:cBhvr>
                                      <p:tavLst>
                                        <p:tav tm="0">
                                          <p:val>
                                            <p:strVal val="ppt_h"/>
                                          </p:val>
                                        </p:tav>
                                        <p:tav tm="100000">
                                          <p:val>
                                            <p:strVal val="ppt_h"/>
                                          </p:val>
                                        </p:tav>
                                      </p:tavLst>
                                    </p:anim>
                                    <p:set>
                                      <p:cBhvr>
                                        <p:cTn id="193" dur="1" fill="hold">
                                          <p:stCondLst>
                                            <p:cond delay="1999"/>
                                          </p:stCondLst>
                                        </p:cTn>
                                        <p:tgtEl>
                                          <p:spTgt spid="12"/>
                                        </p:tgtEl>
                                        <p:attrNameLst>
                                          <p:attrName>style.visibility</p:attrName>
                                        </p:attrNameLst>
                                      </p:cBhvr>
                                      <p:to>
                                        <p:strVal val="hidden"/>
                                      </p:to>
                                    </p:set>
                                  </p:childTnLst>
                                </p:cTn>
                              </p:par>
                              <p:par>
                                <p:cTn id="194" presetID="17" presetClass="exit" presetSubtype="2" fill="hold" grpId="3" nodeType="withEffect">
                                  <p:stCondLst>
                                    <p:cond delay="0"/>
                                  </p:stCondLst>
                                  <p:childTnLst>
                                    <p:anim calcmode="lin" valueType="num">
                                      <p:cBhvr>
                                        <p:cTn id="195" dur="2000"/>
                                        <p:tgtEl>
                                          <p:spTgt spid="13"/>
                                        </p:tgtEl>
                                        <p:attrNameLst>
                                          <p:attrName>ppt_x</p:attrName>
                                        </p:attrNameLst>
                                      </p:cBhvr>
                                      <p:tavLst>
                                        <p:tav tm="0">
                                          <p:val>
                                            <p:strVal val="ppt_x"/>
                                          </p:val>
                                        </p:tav>
                                        <p:tav tm="100000">
                                          <p:val>
                                            <p:strVal val="ppt_x+ppt_w/2"/>
                                          </p:val>
                                        </p:tav>
                                      </p:tavLst>
                                    </p:anim>
                                    <p:anim calcmode="lin" valueType="num">
                                      <p:cBhvr>
                                        <p:cTn id="196" dur="2000"/>
                                        <p:tgtEl>
                                          <p:spTgt spid="13"/>
                                        </p:tgtEl>
                                        <p:attrNameLst>
                                          <p:attrName>ppt_y</p:attrName>
                                        </p:attrNameLst>
                                      </p:cBhvr>
                                      <p:tavLst>
                                        <p:tav tm="0">
                                          <p:val>
                                            <p:strVal val="ppt_y"/>
                                          </p:val>
                                        </p:tav>
                                        <p:tav tm="100000">
                                          <p:val>
                                            <p:strVal val="ppt_y"/>
                                          </p:val>
                                        </p:tav>
                                      </p:tavLst>
                                    </p:anim>
                                    <p:anim calcmode="lin" valueType="num">
                                      <p:cBhvr>
                                        <p:cTn id="197" dur="2000"/>
                                        <p:tgtEl>
                                          <p:spTgt spid="13"/>
                                        </p:tgtEl>
                                        <p:attrNameLst>
                                          <p:attrName>ppt_w</p:attrName>
                                        </p:attrNameLst>
                                      </p:cBhvr>
                                      <p:tavLst>
                                        <p:tav tm="0">
                                          <p:val>
                                            <p:strVal val="ppt_w"/>
                                          </p:val>
                                        </p:tav>
                                        <p:tav tm="100000">
                                          <p:val>
                                            <p:fltVal val="0"/>
                                          </p:val>
                                        </p:tav>
                                      </p:tavLst>
                                    </p:anim>
                                    <p:anim calcmode="lin" valueType="num">
                                      <p:cBhvr>
                                        <p:cTn id="198" dur="2000"/>
                                        <p:tgtEl>
                                          <p:spTgt spid="13"/>
                                        </p:tgtEl>
                                        <p:attrNameLst>
                                          <p:attrName>ppt_h</p:attrName>
                                        </p:attrNameLst>
                                      </p:cBhvr>
                                      <p:tavLst>
                                        <p:tav tm="0">
                                          <p:val>
                                            <p:strVal val="ppt_h"/>
                                          </p:val>
                                        </p:tav>
                                        <p:tav tm="100000">
                                          <p:val>
                                            <p:strVal val="ppt_h"/>
                                          </p:val>
                                        </p:tav>
                                      </p:tavLst>
                                    </p:anim>
                                    <p:set>
                                      <p:cBhvr>
                                        <p:cTn id="199" dur="1" fill="hold">
                                          <p:stCondLst>
                                            <p:cond delay="1999"/>
                                          </p:stCondLst>
                                        </p:cTn>
                                        <p:tgtEl>
                                          <p:spTgt spid="13"/>
                                        </p:tgtEl>
                                        <p:attrNameLst>
                                          <p:attrName>style.visibility</p:attrName>
                                        </p:attrNameLst>
                                      </p:cBhvr>
                                      <p:to>
                                        <p:strVal val="hidden"/>
                                      </p:to>
                                    </p:set>
                                  </p:childTnLst>
                                </p:cTn>
                              </p:par>
                              <p:par>
                                <p:cTn id="200" presetID="3" presetClass="exit" presetSubtype="10" fill="hold" grpId="4" nodeType="withEffect">
                                  <p:stCondLst>
                                    <p:cond delay="0"/>
                                  </p:stCondLst>
                                  <p:childTnLst>
                                    <p:animEffect transition="out" filter="blinds(horizontal)">
                                      <p:cBhvr>
                                        <p:cTn id="201" dur="2000"/>
                                        <p:tgtEl>
                                          <p:spTgt spid="3"/>
                                        </p:tgtEl>
                                      </p:cBhvr>
                                    </p:animEffect>
                                    <p:set>
                                      <p:cBhvr>
                                        <p:cTn id="202" dur="1" fill="hold">
                                          <p:stCondLst>
                                            <p:cond delay="1999"/>
                                          </p:stCondLst>
                                        </p:cTn>
                                        <p:tgtEl>
                                          <p:spTgt spid="3"/>
                                        </p:tgtEl>
                                        <p:attrNameLst>
                                          <p:attrName>style.visibility</p:attrName>
                                        </p:attrNameLst>
                                      </p:cBhvr>
                                      <p:to>
                                        <p:strVal val="hidden"/>
                                      </p:to>
                                    </p:set>
                                  </p:childTnLst>
                                </p:cTn>
                              </p:par>
                              <p:par>
                                <p:cTn id="203" presetID="3" presetClass="exit" presetSubtype="10" fill="hold" grpId="4" nodeType="withEffect">
                                  <p:stCondLst>
                                    <p:cond delay="0"/>
                                  </p:stCondLst>
                                  <p:childTnLst>
                                    <p:animEffect transition="out" filter="blinds(horizontal)">
                                      <p:cBhvr>
                                        <p:cTn id="204" dur="2000"/>
                                        <p:tgtEl>
                                          <p:spTgt spid="6"/>
                                        </p:tgtEl>
                                      </p:cBhvr>
                                    </p:animEffect>
                                    <p:set>
                                      <p:cBhvr>
                                        <p:cTn id="205" dur="1" fill="hold">
                                          <p:stCondLst>
                                            <p:cond delay="1999"/>
                                          </p:stCondLst>
                                        </p:cTn>
                                        <p:tgtEl>
                                          <p:spTgt spid="6"/>
                                        </p:tgtEl>
                                        <p:attrNameLst>
                                          <p:attrName>style.visibility</p:attrName>
                                        </p:attrNameLst>
                                      </p:cBhvr>
                                      <p:to>
                                        <p:strVal val="hidden"/>
                                      </p:to>
                                    </p:set>
                                  </p:childTnLst>
                                </p:cTn>
                              </p:par>
                              <p:par>
                                <p:cTn id="206" presetID="3" presetClass="exit" presetSubtype="10" fill="hold" grpId="4" nodeType="withEffect">
                                  <p:stCondLst>
                                    <p:cond delay="0"/>
                                  </p:stCondLst>
                                  <p:childTnLst>
                                    <p:animEffect transition="out" filter="blinds(horizontal)">
                                      <p:cBhvr>
                                        <p:cTn id="207" dur="2000"/>
                                        <p:tgtEl>
                                          <p:spTgt spid="8"/>
                                        </p:tgtEl>
                                      </p:cBhvr>
                                    </p:animEffect>
                                    <p:set>
                                      <p:cBhvr>
                                        <p:cTn id="208" dur="1" fill="hold">
                                          <p:stCondLst>
                                            <p:cond delay="1999"/>
                                          </p:stCondLst>
                                        </p:cTn>
                                        <p:tgtEl>
                                          <p:spTgt spid="8"/>
                                        </p:tgtEl>
                                        <p:attrNameLst>
                                          <p:attrName>style.visibility</p:attrName>
                                        </p:attrNameLst>
                                      </p:cBhvr>
                                      <p:to>
                                        <p:strVal val="hidden"/>
                                      </p:to>
                                    </p:set>
                                  </p:childTnLst>
                                </p:cTn>
                              </p:par>
                              <p:par>
                                <p:cTn id="209" presetID="3" presetClass="exit" presetSubtype="10" fill="hold" grpId="4" nodeType="withEffect">
                                  <p:stCondLst>
                                    <p:cond delay="0"/>
                                  </p:stCondLst>
                                  <p:childTnLst>
                                    <p:animEffect transition="out" filter="blinds(horizontal)">
                                      <p:cBhvr>
                                        <p:cTn id="210" dur="2000"/>
                                        <p:tgtEl>
                                          <p:spTgt spid="10"/>
                                        </p:tgtEl>
                                      </p:cBhvr>
                                    </p:animEffect>
                                    <p:set>
                                      <p:cBhvr>
                                        <p:cTn id="211" dur="1" fill="hold">
                                          <p:stCondLst>
                                            <p:cond delay="1999"/>
                                          </p:stCondLst>
                                        </p:cTn>
                                        <p:tgtEl>
                                          <p:spTgt spid="10"/>
                                        </p:tgtEl>
                                        <p:attrNameLst>
                                          <p:attrName>style.visibility</p:attrName>
                                        </p:attrNameLst>
                                      </p:cBhvr>
                                      <p:to>
                                        <p:strVal val="hidden"/>
                                      </p:to>
                                    </p:set>
                                  </p:childTnLst>
                                </p:cTn>
                              </p:par>
                              <p:par>
                                <p:cTn id="212" presetID="3" presetClass="exit" presetSubtype="10" fill="hold" grpId="4" nodeType="withEffect">
                                  <p:stCondLst>
                                    <p:cond delay="0"/>
                                  </p:stCondLst>
                                  <p:childTnLst>
                                    <p:animEffect transition="out" filter="blinds(horizontal)">
                                      <p:cBhvr>
                                        <p:cTn id="213" dur="2000"/>
                                        <p:tgtEl>
                                          <p:spTgt spid="11"/>
                                        </p:tgtEl>
                                      </p:cBhvr>
                                    </p:animEffect>
                                    <p:set>
                                      <p:cBhvr>
                                        <p:cTn id="214" dur="1" fill="hold">
                                          <p:stCondLst>
                                            <p:cond delay="1999"/>
                                          </p:stCondLst>
                                        </p:cTn>
                                        <p:tgtEl>
                                          <p:spTgt spid="11"/>
                                        </p:tgtEl>
                                        <p:attrNameLst>
                                          <p:attrName>style.visibility</p:attrName>
                                        </p:attrNameLst>
                                      </p:cBhvr>
                                      <p:to>
                                        <p:strVal val="hidden"/>
                                      </p:to>
                                    </p:set>
                                  </p:childTnLst>
                                </p:cTn>
                              </p:par>
                              <p:par>
                                <p:cTn id="215" presetID="3" presetClass="exit" presetSubtype="10" fill="hold" grpId="4" nodeType="withEffect">
                                  <p:stCondLst>
                                    <p:cond delay="0"/>
                                  </p:stCondLst>
                                  <p:childTnLst>
                                    <p:animEffect transition="out" filter="blinds(horizontal)">
                                      <p:cBhvr>
                                        <p:cTn id="216" dur="2000"/>
                                        <p:tgtEl>
                                          <p:spTgt spid="14"/>
                                        </p:tgtEl>
                                      </p:cBhvr>
                                    </p:animEffect>
                                    <p:set>
                                      <p:cBhvr>
                                        <p:cTn id="217" dur="1" fill="hold">
                                          <p:stCondLst>
                                            <p:cond delay="1999"/>
                                          </p:stCondLst>
                                        </p:cTn>
                                        <p:tgtEl>
                                          <p:spTgt spid="14"/>
                                        </p:tgtEl>
                                        <p:attrNameLst>
                                          <p:attrName>style.visibility</p:attrName>
                                        </p:attrNameLst>
                                      </p:cBhvr>
                                      <p:to>
                                        <p:strVal val="hidden"/>
                                      </p:to>
                                    </p:set>
                                  </p:childTnLst>
                                </p:cTn>
                              </p:par>
                              <p:par>
                                <p:cTn id="218" presetID="3" presetClass="exit" presetSubtype="10" fill="hold" grpId="4" nodeType="withEffect">
                                  <p:stCondLst>
                                    <p:cond delay="0"/>
                                  </p:stCondLst>
                                  <p:childTnLst>
                                    <p:animEffect transition="out" filter="blinds(horizontal)">
                                      <p:cBhvr>
                                        <p:cTn id="219" dur="2000"/>
                                        <p:tgtEl>
                                          <p:spTgt spid="4"/>
                                        </p:tgtEl>
                                      </p:cBhvr>
                                    </p:animEffect>
                                    <p:set>
                                      <p:cBhvr>
                                        <p:cTn id="220" dur="1" fill="hold">
                                          <p:stCondLst>
                                            <p:cond delay="1999"/>
                                          </p:stCondLst>
                                        </p:cTn>
                                        <p:tgtEl>
                                          <p:spTgt spid="4"/>
                                        </p:tgtEl>
                                        <p:attrNameLst>
                                          <p:attrName>style.visibility</p:attrName>
                                        </p:attrNameLst>
                                      </p:cBhvr>
                                      <p:to>
                                        <p:strVal val="hidden"/>
                                      </p:to>
                                    </p:set>
                                  </p:childTnLst>
                                </p:cTn>
                              </p:par>
                              <p:par>
                                <p:cTn id="221" presetID="3" presetClass="exit" presetSubtype="10" fill="hold" grpId="4" nodeType="withEffect">
                                  <p:stCondLst>
                                    <p:cond delay="0"/>
                                  </p:stCondLst>
                                  <p:childTnLst>
                                    <p:animEffect transition="out" filter="blinds(horizontal)">
                                      <p:cBhvr>
                                        <p:cTn id="222" dur="2000"/>
                                        <p:tgtEl>
                                          <p:spTgt spid="5"/>
                                        </p:tgtEl>
                                      </p:cBhvr>
                                    </p:animEffect>
                                    <p:set>
                                      <p:cBhvr>
                                        <p:cTn id="223" dur="1" fill="hold">
                                          <p:stCondLst>
                                            <p:cond delay="1999"/>
                                          </p:stCondLst>
                                        </p:cTn>
                                        <p:tgtEl>
                                          <p:spTgt spid="5"/>
                                        </p:tgtEl>
                                        <p:attrNameLst>
                                          <p:attrName>style.visibility</p:attrName>
                                        </p:attrNameLst>
                                      </p:cBhvr>
                                      <p:to>
                                        <p:strVal val="hidden"/>
                                      </p:to>
                                    </p:set>
                                  </p:childTnLst>
                                </p:cTn>
                              </p:par>
                              <p:par>
                                <p:cTn id="224" presetID="3" presetClass="exit" presetSubtype="10" fill="hold" grpId="4" nodeType="withEffect">
                                  <p:stCondLst>
                                    <p:cond delay="0"/>
                                  </p:stCondLst>
                                  <p:childTnLst>
                                    <p:animEffect transition="out" filter="blinds(horizontal)">
                                      <p:cBhvr>
                                        <p:cTn id="225" dur="2000"/>
                                        <p:tgtEl>
                                          <p:spTgt spid="7"/>
                                        </p:tgtEl>
                                      </p:cBhvr>
                                    </p:animEffect>
                                    <p:set>
                                      <p:cBhvr>
                                        <p:cTn id="226" dur="1" fill="hold">
                                          <p:stCondLst>
                                            <p:cond delay="1999"/>
                                          </p:stCondLst>
                                        </p:cTn>
                                        <p:tgtEl>
                                          <p:spTgt spid="7"/>
                                        </p:tgtEl>
                                        <p:attrNameLst>
                                          <p:attrName>style.visibility</p:attrName>
                                        </p:attrNameLst>
                                      </p:cBhvr>
                                      <p:to>
                                        <p:strVal val="hidden"/>
                                      </p:to>
                                    </p:set>
                                  </p:childTnLst>
                                </p:cTn>
                              </p:par>
                              <p:par>
                                <p:cTn id="227" presetID="3" presetClass="exit" presetSubtype="10" fill="hold" grpId="4" nodeType="withEffect">
                                  <p:stCondLst>
                                    <p:cond delay="0"/>
                                  </p:stCondLst>
                                  <p:childTnLst>
                                    <p:animEffect transition="out" filter="blinds(horizontal)">
                                      <p:cBhvr>
                                        <p:cTn id="228" dur="2000"/>
                                        <p:tgtEl>
                                          <p:spTgt spid="9"/>
                                        </p:tgtEl>
                                      </p:cBhvr>
                                    </p:animEffect>
                                    <p:set>
                                      <p:cBhvr>
                                        <p:cTn id="229" dur="1" fill="hold">
                                          <p:stCondLst>
                                            <p:cond delay="1999"/>
                                          </p:stCondLst>
                                        </p:cTn>
                                        <p:tgtEl>
                                          <p:spTgt spid="9"/>
                                        </p:tgtEl>
                                        <p:attrNameLst>
                                          <p:attrName>style.visibility</p:attrName>
                                        </p:attrNameLst>
                                      </p:cBhvr>
                                      <p:to>
                                        <p:strVal val="hidden"/>
                                      </p:to>
                                    </p:set>
                                  </p:childTnLst>
                                </p:cTn>
                              </p:par>
                              <p:par>
                                <p:cTn id="230" presetID="3" presetClass="exit" presetSubtype="10" fill="hold" grpId="4" nodeType="withEffect">
                                  <p:stCondLst>
                                    <p:cond delay="0"/>
                                  </p:stCondLst>
                                  <p:childTnLst>
                                    <p:animEffect transition="out" filter="blinds(horizontal)">
                                      <p:cBhvr>
                                        <p:cTn id="231" dur="2000"/>
                                        <p:tgtEl>
                                          <p:spTgt spid="12"/>
                                        </p:tgtEl>
                                      </p:cBhvr>
                                    </p:animEffect>
                                    <p:set>
                                      <p:cBhvr>
                                        <p:cTn id="232" dur="1" fill="hold">
                                          <p:stCondLst>
                                            <p:cond delay="1999"/>
                                          </p:stCondLst>
                                        </p:cTn>
                                        <p:tgtEl>
                                          <p:spTgt spid="12"/>
                                        </p:tgtEl>
                                        <p:attrNameLst>
                                          <p:attrName>style.visibility</p:attrName>
                                        </p:attrNameLst>
                                      </p:cBhvr>
                                      <p:to>
                                        <p:strVal val="hidden"/>
                                      </p:to>
                                    </p:set>
                                  </p:childTnLst>
                                </p:cTn>
                              </p:par>
                              <p:par>
                                <p:cTn id="233" presetID="3" presetClass="exit" presetSubtype="10" fill="hold" grpId="4" nodeType="withEffect">
                                  <p:stCondLst>
                                    <p:cond delay="0"/>
                                  </p:stCondLst>
                                  <p:childTnLst>
                                    <p:animEffect transition="out" filter="blinds(horizontal)">
                                      <p:cBhvr>
                                        <p:cTn id="234" dur="2000"/>
                                        <p:tgtEl>
                                          <p:spTgt spid="13"/>
                                        </p:tgtEl>
                                      </p:cBhvr>
                                    </p:animEffect>
                                    <p:set>
                                      <p:cBhvr>
                                        <p:cTn id="235" dur="1" fill="hold">
                                          <p:stCondLst>
                                            <p:cond delay="1999"/>
                                          </p:stCondLst>
                                        </p:cTn>
                                        <p:tgtEl>
                                          <p:spTgt spid="13"/>
                                        </p:tgtEl>
                                        <p:attrNameLst>
                                          <p:attrName>style.visibility</p:attrName>
                                        </p:attrNameLst>
                                      </p:cBhvr>
                                      <p:to>
                                        <p:strVal val="hidden"/>
                                      </p:to>
                                    </p:set>
                                  </p:childTnLst>
                                </p:cTn>
                              </p:par>
                              <p:par>
                                <p:cTn id="236" presetID="23" presetClass="entr" presetSubtype="288"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 calcmode="lin" valueType="num">
                                      <p:cBhvr>
                                        <p:cTn id="238" dur="2000" fill="hold"/>
                                        <p:tgtEl>
                                          <p:spTgt spid="2"/>
                                        </p:tgtEl>
                                        <p:attrNameLst>
                                          <p:attrName>ppt_w</p:attrName>
                                        </p:attrNameLst>
                                      </p:cBhvr>
                                      <p:tavLst>
                                        <p:tav tm="0">
                                          <p:val>
                                            <p:strVal val="4/3*#ppt_w"/>
                                          </p:val>
                                        </p:tav>
                                        <p:tav tm="100000">
                                          <p:val>
                                            <p:strVal val="#ppt_w"/>
                                          </p:val>
                                        </p:tav>
                                      </p:tavLst>
                                    </p:anim>
                                    <p:anim calcmode="lin" valueType="num">
                                      <p:cBhvr>
                                        <p:cTn id="239" dur="2000" fill="hold"/>
                                        <p:tgtEl>
                                          <p:spTgt spid="2"/>
                                        </p:tgtEl>
                                        <p:attrNameLst>
                                          <p:attrName>ppt_h</p:attrName>
                                        </p:attrNameLst>
                                      </p:cBhvr>
                                      <p:tavLst>
                                        <p:tav tm="0">
                                          <p:val>
                                            <p:strVal val="4/3*#ppt_h"/>
                                          </p:val>
                                        </p:tav>
                                        <p:tav tm="100000">
                                          <p:val>
                                            <p:strVal val="#ppt_h"/>
                                          </p:val>
                                        </p:tav>
                                      </p:tavLst>
                                    </p:anim>
                                  </p:childTnLst>
                                </p:cTn>
                              </p:par>
                              <p:par>
                                <p:cTn id="240" presetID="10" presetClass="entr" presetSubtype="0" fill="hold" nodeType="withEffect">
                                  <p:stCondLst>
                                    <p:cond delay="0"/>
                                  </p:stCondLst>
                                  <p:childTnLst>
                                    <p:set>
                                      <p:cBhvr>
                                        <p:cTn id="241" dur="1" fill="hold">
                                          <p:stCondLst>
                                            <p:cond delay="0"/>
                                          </p:stCondLst>
                                        </p:cTn>
                                        <p:tgtEl>
                                          <p:spTgt spid="2"/>
                                        </p:tgtEl>
                                        <p:attrNameLst>
                                          <p:attrName>style.visibility</p:attrName>
                                        </p:attrNameLst>
                                      </p:cBhvr>
                                      <p:to>
                                        <p:strVal val="visible"/>
                                      </p:to>
                                    </p:set>
                                    <p:animEffect transition="in" filter="fade">
                                      <p:cBhvr>
                                        <p:cTn id="2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473436100997.jp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jjk.png"/>
          <p:cNvPicPr>
            <a:picLocks noChangeAspect="1"/>
          </p:cNvPicPr>
          <p:nvPr/>
        </p:nvPicPr>
        <p:blipFill>
          <a:blip r:embed="rId3" cstate="print">
            <a:lum bright="-10000" contrast="40000"/>
          </a:blip>
          <a:srcRect l="18554" r="32997" b="22222"/>
          <a:stretch>
            <a:fillRect/>
          </a:stretch>
        </p:blipFill>
        <p:spPr>
          <a:xfrm>
            <a:off x="3800214" y="357172"/>
            <a:ext cx="1678793" cy="2000264"/>
          </a:xfrm>
          <a:prstGeom prst="rect">
            <a:avLst/>
          </a:prstGeom>
        </p:spPr>
      </p:pic>
      <p:pic>
        <p:nvPicPr>
          <p:cNvPr id="4" name="3 Imagen" descr="jjk.png"/>
          <p:cNvPicPr>
            <a:picLocks noChangeAspect="1"/>
          </p:cNvPicPr>
          <p:nvPr/>
        </p:nvPicPr>
        <p:blipFill>
          <a:blip r:embed="rId3" cstate="print">
            <a:lum bright="-10000" contrast="40000"/>
          </a:blip>
          <a:srcRect l="18554" r="32997" b="22222"/>
          <a:stretch>
            <a:fillRect/>
          </a:stretch>
        </p:blipFill>
        <p:spPr>
          <a:xfrm rot="5400000">
            <a:off x="4661297" y="1482321"/>
            <a:ext cx="1678793" cy="2000264"/>
          </a:xfrm>
          <a:prstGeom prst="rect">
            <a:avLst/>
          </a:prstGeom>
        </p:spPr>
      </p:pic>
      <p:pic>
        <p:nvPicPr>
          <p:cNvPr id="5" name="4 Imagen" descr="jjk.png"/>
          <p:cNvPicPr>
            <a:picLocks noChangeAspect="1"/>
          </p:cNvPicPr>
          <p:nvPr/>
        </p:nvPicPr>
        <p:blipFill>
          <a:blip r:embed="rId3" cstate="print">
            <a:lum bright="-10000" contrast="40000"/>
          </a:blip>
          <a:srcRect l="18554" r="32997" b="22222"/>
          <a:stretch>
            <a:fillRect/>
          </a:stretch>
        </p:blipFill>
        <p:spPr>
          <a:xfrm rot="10800000">
            <a:off x="3786182" y="2786064"/>
            <a:ext cx="1678793" cy="2000264"/>
          </a:xfrm>
          <a:prstGeom prst="rect">
            <a:avLst/>
          </a:prstGeom>
        </p:spPr>
      </p:pic>
      <p:pic>
        <p:nvPicPr>
          <p:cNvPr id="6" name="5 Imagen" descr="jjk.png"/>
          <p:cNvPicPr>
            <a:picLocks noChangeAspect="1"/>
          </p:cNvPicPr>
          <p:nvPr/>
        </p:nvPicPr>
        <p:blipFill>
          <a:blip r:embed="rId3" cstate="print">
            <a:lum bright="-10000" contrast="40000"/>
          </a:blip>
          <a:srcRect l="18554" r="32997" b="22222"/>
          <a:stretch>
            <a:fillRect/>
          </a:stretch>
        </p:blipFill>
        <p:spPr>
          <a:xfrm rot="16200000">
            <a:off x="2589597" y="1553759"/>
            <a:ext cx="1678793" cy="2000264"/>
          </a:xfrm>
          <a:prstGeom prst="rect">
            <a:avLst/>
          </a:prstGeom>
        </p:spPr>
      </p:pic>
      <p:pic>
        <p:nvPicPr>
          <p:cNvPr id="7" name="6 Imagen" descr="jjk.png"/>
          <p:cNvPicPr>
            <a:picLocks noChangeAspect="1"/>
          </p:cNvPicPr>
          <p:nvPr/>
        </p:nvPicPr>
        <p:blipFill>
          <a:blip r:embed="rId3" cstate="print">
            <a:lum bright="-10000" contrast="40000"/>
          </a:blip>
          <a:srcRect l="18554" r="32997" b="22222"/>
          <a:stretch>
            <a:fillRect/>
          </a:stretch>
        </p:blipFill>
        <p:spPr>
          <a:xfrm rot="3692157">
            <a:off x="4654708" y="571637"/>
            <a:ext cx="1678793" cy="2000264"/>
          </a:xfrm>
          <a:prstGeom prst="rect">
            <a:avLst/>
          </a:prstGeom>
        </p:spPr>
      </p:pic>
      <p:pic>
        <p:nvPicPr>
          <p:cNvPr id="8" name="7 Imagen" descr="jjk.png"/>
          <p:cNvPicPr>
            <a:picLocks noChangeAspect="1"/>
          </p:cNvPicPr>
          <p:nvPr/>
        </p:nvPicPr>
        <p:blipFill>
          <a:blip r:embed="rId3" cstate="print">
            <a:lum bright="-10000" contrast="40000"/>
          </a:blip>
          <a:srcRect l="18554" r="32997" b="22222"/>
          <a:stretch>
            <a:fillRect/>
          </a:stretch>
        </p:blipFill>
        <p:spPr>
          <a:xfrm rot="7614914">
            <a:off x="4607775" y="2343383"/>
            <a:ext cx="1678793" cy="2000264"/>
          </a:xfrm>
          <a:prstGeom prst="rect">
            <a:avLst/>
          </a:prstGeom>
        </p:spPr>
      </p:pic>
      <p:pic>
        <p:nvPicPr>
          <p:cNvPr id="9" name="8 Imagen" descr="jjk.png"/>
          <p:cNvPicPr>
            <a:picLocks noChangeAspect="1"/>
          </p:cNvPicPr>
          <p:nvPr/>
        </p:nvPicPr>
        <p:blipFill>
          <a:blip r:embed="rId3" cstate="print">
            <a:lum bright="-10000" contrast="40000"/>
          </a:blip>
          <a:srcRect l="18554" r="32997" b="22222"/>
          <a:stretch>
            <a:fillRect/>
          </a:stretch>
        </p:blipFill>
        <p:spPr>
          <a:xfrm rot="14540563">
            <a:off x="2864952" y="2565034"/>
            <a:ext cx="1678793" cy="2000264"/>
          </a:xfrm>
          <a:prstGeom prst="rect">
            <a:avLst/>
          </a:prstGeom>
        </p:spPr>
      </p:pic>
      <p:pic>
        <p:nvPicPr>
          <p:cNvPr id="10" name="9 Imagen" descr="jjk.png"/>
          <p:cNvPicPr>
            <a:picLocks noChangeAspect="1"/>
          </p:cNvPicPr>
          <p:nvPr/>
        </p:nvPicPr>
        <p:blipFill>
          <a:blip r:embed="rId3" cstate="print">
            <a:lum bright="-10000" contrast="40000"/>
          </a:blip>
          <a:srcRect l="18554" r="32997" b="22222"/>
          <a:stretch>
            <a:fillRect/>
          </a:stretch>
        </p:blipFill>
        <p:spPr>
          <a:xfrm rot="18012592">
            <a:off x="3015132" y="726439"/>
            <a:ext cx="1678793" cy="2000264"/>
          </a:xfrm>
          <a:prstGeom prst="rect">
            <a:avLst/>
          </a:prstGeom>
        </p:spPr>
      </p:pic>
      <p:sp>
        <p:nvSpPr>
          <p:cNvPr id="11" name="10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Es-tu-aceite-esencial-de-lavanda-realmente-esencial-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2" name="31 Paralelogramo"/>
          <p:cNvSpPr/>
          <p:nvPr/>
        </p:nvSpPr>
        <p:spPr>
          <a:xfrm>
            <a:off x="71438" y="0"/>
            <a:ext cx="2285984" cy="5143500"/>
          </a:xfrm>
          <a:prstGeom prst="parallelogram">
            <a:avLst>
              <a:gd name="adj" fmla="val 79521"/>
            </a:avLst>
          </a:prstGeom>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lin ang="0" scaled="1"/>
            <a:tileRect/>
          </a:gradFill>
          <a:ln w="3175">
            <a:solidFill>
              <a:schemeClr val="accent4">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flipH="1">
            <a:off x="6857984" y="0"/>
            <a:ext cx="2357454" cy="5143500"/>
          </a:xfrm>
          <a:prstGeom prst="parallelogram">
            <a:avLst>
              <a:gd name="adj" fmla="val 76887"/>
            </a:avLst>
          </a:prstGeom>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lin ang="0" scaled="1"/>
            <a:tileRect/>
          </a:gradFill>
          <a:ln w="3175">
            <a:solidFill>
              <a:schemeClr val="accent4">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a:off x="642910" y="0"/>
            <a:ext cx="2285984" cy="5143500"/>
          </a:xfrm>
          <a:prstGeom prst="parallelogram">
            <a:avLst>
              <a:gd name="adj" fmla="val 78851"/>
            </a:avLst>
          </a:prstGeom>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lin ang="0" scaled="1"/>
            <a:tileRect/>
          </a:gradFill>
          <a:ln w="3175">
            <a:solidFill>
              <a:schemeClr val="accent4">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6286512" y="0"/>
            <a:ext cx="2357454" cy="5143500"/>
          </a:xfrm>
          <a:prstGeom prst="parallelogram">
            <a:avLst>
              <a:gd name="adj" fmla="val 76887"/>
            </a:avLst>
          </a:prstGeom>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lin ang="0" scaled="1"/>
            <a:tileRect/>
          </a:gradFill>
          <a:ln w="3175">
            <a:solidFill>
              <a:schemeClr val="accent4">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a:off x="1214414" y="0"/>
            <a:ext cx="2285984" cy="5143500"/>
          </a:xfrm>
          <a:prstGeom prst="parallelogram">
            <a:avLst>
              <a:gd name="adj" fmla="val 79520"/>
            </a:avLst>
          </a:prstGeom>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lin ang="0" scaled="1"/>
            <a:tileRect/>
          </a:gradFill>
          <a:ln w="3175">
            <a:solidFill>
              <a:schemeClr val="accent4">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flipH="1">
            <a:off x="5715008" y="0"/>
            <a:ext cx="2357454" cy="5143500"/>
          </a:xfrm>
          <a:prstGeom prst="parallelogram">
            <a:avLst>
              <a:gd name="adj" fmla="val 76887"/>
            </a:avLst>
          </a:prstGeom>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lin ang="0" scaled="1"/>
            <a:tileRect/>
          </a:gradFill>
          <a:ln w="3175">
            <a:solidFill>
              <a:schemeClr val="accent4">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a:off x="1785918" y="0"/>
            <a:ext cx="2285984" cy="5143500"/>
          </a:xfrm>
          <a:prstGeom prst="parallelogram">
            <a:avLst>
              <a:gd name="adj" fmla="val 79520"/>
            </a:avLst>
          </a:prstGeom>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lin ang="0" scaled="1"/>
            <a:tileRect/>
          </a:gradFill>
          <a:ln w="3175">
            <a:solidFill>
              <a:schemeClr val="accent4">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flipH="1">
            <a:off x="5143504" y="0"/>
            <a:ext cx="2357454" cy="5143500"/>
          </a:xfrm>
          <a:prstGeom prst="parallelogram">
            <a:avLst>
              <a:gd name="adj" fmla="val 76887"/>
            </a:avLst>
          </a:prstGeom>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lin ang="0" scaled="1"/>
            <a:tileRect/>
          </a:gradFill>
          <a:ln w="3175">
            <a:solidFill>
              <a:schemeClr val="accent4">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a:off x="2285984" y="0"/>
            <a:ext cx="2357422" cy="5143500"/>
          </a:xfrm>
          <a:prstGeom prst="parallelogram">
            <a:avLst>
              <a:gd name="adj" fmla="val 79520"/>
            </a:avLst>
          </a:prstGeom>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lin ang="0" scaled="1"/>
            <a:tileRect/>
          </a:gradFill>
          <a:ln w="3175">
            <a:solidFill>
              <a:schemeClr val="accent4">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flipH="1">
            <a:off x="4572000" y="0"/>
            <a:ext cx="2357454" cy="5143500"/>
          </a:xfrm>
          <a:prstGeom prst="parallelogram">
            <a:avLst>
              <a:gd name="adj" fmla="val 76887"/>
            </a:avLst>
          </a:prstGeom>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lin ang="0" scaled="1"/>
            <a:tileRect/>
          </a:gradFill>
          <a:ln w="3175">
            <a:solidFill>
              <a:schemeClr val="accent4">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hidden"/>
                                      </p:to>
                                    </p:set>
                                  </p:childTnLst>
                                </p:cTn>
                              </p:par>
                              <p:par>
                                <p:cTn id="7" presetID="5" presetClass="entr" presetSubtype="5" fill="hold" grpId="2" nodeType="withEffect">
                                  <p:stCondLst>
                                    <p:cond delay="0"/>
                                  </p:stCondLst>
                                  <p:childTnLst>
                                    <p:set>
                                      <p:cBhvr>
                                        <p:cTn id="8" dur="1" fill="hold">
                                          <p:stCondLst>
                                            <p:cond delay="0"/>
                                          </p:stCondLst>
                                        </p:cTn>
                                        <p:tgtEl>
                                          <p:spTgt spid="32"/>
                                        </p:tgtEl>
                                        <p:attrNameLst>
                                          <p:attrName>style.visibility</p:attrName>
                                        </p:attrNameLst>
                                      </p:cBhvr>
                                      <p:to>
                                        <p:strVal val="visible"/>
                                      </p:to>
                                    </p:set>
                                    <p:animEffect transition="in" filter="checkerboard(down)">
                                      <p:cBhvr>
                                        <p:cTn id="9" dur="2000"/>
                                        <p:tgtEl>
                                          <p:spTgt spid="32"/>
                                        </p:tgtEl>
                                      </p:cBhvr>
                                    </p:animEffect>
                                  </p:childTnLst>
                                </p:cTn>
                              </p:par>
                              <p:par>
                                <p:cTn id="10" presetID="5" presetClass="entr" presetSubtype="5" fill="hold" grpId="2"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checkerboard(down)">
                                      <p:cBhvr>
                                        <p:cTn id="12" dur="2000"/>
                                        <p:tgtEl>
                                          <p:spTgt spid="34"/>
                                        </p:tgtEl>
                                      </p:cBhvr>
                                    </p:animEffect>
                                  </p:childTnLst>
                                </p:cTn>
                              </p:par>
                              <p:par>
                                <p:cTn id="13" presetID="5" presetClass="entr" presetSubtype="5" fill="hold" grpId="2"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checkerboard(down)">
                                      <p:cBhvr>
                                        <p:cTn id="15" dur="2000"/>
                                        <p:tgtEl>
                                          <p:spTgt spid="36"/>
                                        </p:tgtEl>
                                      </p:cBhvr>
                                    </p:animEffect>
                                  </p:childTnLst>
                                </p:cTn>
                              </p:par>
                              <p:par>
                                <p:cTn id="16" presetID="5" presetClass="entr" presetSubtype="5" fill="hold" grpId="2"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checkerboard(down)">
                                      <p:cBhvr>
                                        <p:cTn id="18" dur="2000"/>
                                        <p:tgtEl>
                                          <p:spTgt spid="38"/>
                                        </p:tgtEl>
                                      </p:cBhvr>
                                    </p:animEffect>
                                  </p:childTnLst>
                                </p:cTn>
                              </p:par>
                              <p:par>
                                <p:cTn id="19" presetID="5" presetClass="entr" presetSubtype="5" fill="hold" grpId="2" nodeType="with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checkerboard(down)">
                                      <p:cBhvr>
                                        <p:cTn id="21" dur="2000"/>
                                        <p:tgtEl>
                                          <p:spTgt spid="40"/>
                                        </p:tgtEl>
                                      </p:cBhvr>
                                    </p:animEffect>
                                  </p:childTnLst>
                                </p:cTn>
                              </p:par>
                              <p:par>
                                <p:cTn id="22" presetID="5" presetClass="entr" presetSubtype="5" fill="hold" grpId="2"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checkerboard(down)">
                                      <p:cBhvr>
                                        <p:cTn id="24" dur="2000"/>
                                        <p:tgtEl>
                                          <p:spTgt spid="33"/>
                                        </p:tgtEl>
                                      </p:cBhvr>
                                    </p:animEffect>
                                  </p:childTnLst>
                                </p:cTn>
                              </p:par>
                              <p:par>
                                <p:cTn id="25" presetID="5" presetClass="entr" presetSubtype="5" fill="hold" grpId="2"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checkerboard(down)">
                                      <p:cBhvr>
                                        <p:cTn id="27" dur="2000"/>
                                        <p:tgtEl>
                                          <p:spTgt spid="35"/>
                                        </p:tgtEl>
                                      </p:cBhvr>
                                    </p:animEffect>
                                  </p:childTnLst>
                                </p:cTn>
                              </p:par>
                              <p:par>
                                <p:cTn id="28" presetID="5" presetClass="entr" presetSubtype="5" fill="hold" grpId="2" nodeType="with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checkerboard(down)">
                                      <p:cBhvr>
                                        <p:cTn id="30" dur="2000"/>
                                        <p:tgtEl>
                                          <p:spTgt spid="37"/>
                                        </p:tgtEl>
                                      </p:cBhvr>
                                    </p:animEffect>
                                  </p:childTnLst>
                                </p:cTn>
                              </p:par>
                              <p:par>
                                <p:cTn id="31" presetID="5" presetClass="entr" presetSubtype="5" fill="hold" grpId="2"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checkerboard(down)">
                                      <p:cBhvr>
                                        <p:cTn id="33" dur="2000"/>
                                        <p:tgtEl>
                                          <p:spTgt spid="39"/>
                                        </p:tgtEl>
                                      </p:cBhvr>
                                    </p:animEffect>
                                  </p:childTnLst>
                                </p:cTn>
                              </p:par>
                              <p:par>
                                <p:cTn id="34" presetID="5" presetClass="entr" presetSubtype="5" fill="hold" grpId="2" nodeType="with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checkerboard(down)">
                                      <p:cBhvr>
                                        <p:cTn id="36" dur="2000"/>
                                        <p:tgtEl>
                                          <p:spTgt spid="41"/>
                                        </p:tgtEl>
                                      </p:cBhvr>
                                    </p:animEffect>
                                  </p:childTnLst>
                                </p:cTn>
                              </p:par>
                              <p:par>
                                <p:cTn id="37" presetID="2" presetClass="entr" presetSubtype="2"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cBhvr additive="base">
                                        <p:cTn id="39" dur="2000" fill="hold"/>
                                        <p:tgtEl>
                                          <p:spTgt spid="32"/>
                                        </p:tgtEl>
                                        <p:attrNameLst>
                                          <p:attrName>ppt_x</p:attrName>
                                        </p:attrNameLst>
                                      </p:cBhvr>
                                      <p:tavLst>
                                        <p:tav tm="0">
                                          <p:val>
                                            <p:strVal val="1+#ppt_w/2"/>
                                          </p:val>
                                        </p:tav>
                                        <p:tav tm="100000">
                                          <p:val>
                                            <p:strVal val="#ppt_x"/>
                                          </p:val>
                                        </p:tav>
                                      </p:tavLst>
                                    </p:anim>
                                    <p:anim calcmode="lin" valueType="num">
                                      <p:cBhvr additive="base">
                                        <p:cTn id="40" dur="2000" fill="hold"/>
                                        <p:tgtEl>
                                          <p:spTgt spid="32"/>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additive="base">
                                        <p:cTn id="43" dur="2000" fill="hold"/>
                                        <p:tgtEl>
                                          <p:spTgt spid="34"/>
                                        </p:tgtEl>
                                        <p:attrNameLst>
                                          <p:attrName>ppt_x</p:attrName>
                                        </p:attrNameLst>
                                      </p:cBhvr>
                                      <p:tavLst>
                                        <p:tav tm="0">
                                          <p:val>
                                            <p:strVal val="1+#ppt_w/2"/>
                                          </p:val>
                                        </p:tav>
                                        <p:tav tm="100000">
                                          <p:val>
                                            <p:strVal val="#ppt_x"/>
                                          </p:val>
                                        </p:tav>
                                      </p:tavLst>
                                    </p:anim>
                                    <p:anim calcmode="lin" valueType="num">
                                      <p:cBhvr additive="base">
                                        <p:cTn id="44" dur="2000" fill="hold"/>
                                        <p:tgtEl>
                                          <p:spTgt spid="34"/>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2000" fill="hold"/>
                                        <p:tgtEl>
                                          <p:spTgt spid="36"/>
                                        </p:tgtEl>
                                        <p:attrNameLst>
                                          <p:attrName>ppt_x</p:attrName>
                                        </p:attrNameLst>
                                      </p:cBhvr>
                                      <p:tavLst>
                                        <p:tav tm="0">
                                          <p:val>
                                            <p:strVal val="1+#ppt_w/2"/>
                                          </p:val>
                                        </p:tav>
                                        <p:tav tm="100000">
                                          <p:val>
                                            <p:strVal val="#ppt_x"/>
                                          </p:val>
                                        </p:tav>
                                      </p:tavLst>
                                    </p:anim>
                                    <p:anim calcmode="lin" valueType="num">
                                      <p:cBhvr additive="base">
                                        <p:cTn id="48" dur="2000" fill="hold"/>
                                        <p:tgtEl>
                                          <p:spTgt spid="36"/>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additive="base">
                                        <p:cTn id="51" dur="2000" fill="hold"/>
                                        <p:tgtEl>
                                          <p:spTgt spid="38"/>
                                        </p:tgtEl>
                                        <p:attrNameLst>
                                          <p:attrName>ppt_x</p:attrName>
                                        </p:attrNameLst>
                                      </p:cBhvr>
                                      <p:tavLst>
                                        <p:tav tm="0">
                                          <p:val>
                                            <p:strVal val="1+#ppt_w/2"/>
                                          </p:val>
                                        </p:tav>
                                        <p:tav tm="100000">
                                          <p:val>
                                            <p:strVal val="#ppt_x"/>
                                          </p:val>
                                        </p:tav>
                                      </p:tavLst>
                                    </p:anim>
                                    <p:anim calcmode="lin" valueType="num">
                                      <p:cBhvr additive="base">
                                        <p:cTn id="52" dur="2000" fill="hold"/>
                                        <p:tgtEl>
                                          <p:spTgt spid="38"/>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2000" fill="hold"/>
                                        <p:tgtEl>
                                          <p:spTgt spid="40"/>
                                        </p:tgtEl>
                                        <p:attrNameLst>
                                          <p:attrName>ppt_x</p:attrName>
                                        </p:attrNameLst>
                                      </p:cBhvr>
                                      <p:tavLst>
                                        <p:tav tm="0">
                                          <p:val>
                                            <p:strVal val="1+#ppt_w/2"/>
                                          </p:val>
                                        </p:tav>
                                        <p:tav tm="100000">
                                          <p:val>
                                            <p:strVal val="#ppt_x"/>
                                          </p:val>
                                        </p:tav>
                                      </p:tavLst>
                                    </p:anim>
                                    <p:anim calcmode="lin" valueType="num">
                                      <p:cBhvr additive="base">
                                        <p:cTn id="56" dur="2000" fill="hold"/>
                                        <p:tgtEl>
                                          <p:spTgt spid="4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33"/>
                                        </p:tgtEl>
                                        <p:attrNameLst>
                                          <p:attrName>style.visibility</p:attrName>
                                        </p:attrNameLst>
                                      </p:cBhvr>
                                      <p:to>
                                        <p:strVal val="visible"/>
                                      </p:to>
                                    </p:set>
                                    <p:anim calcmode="lin" valueType="num">
                                      <p:cBhvr additive="base">
                                        <p:cTn id="59" dur="2000" fill="hold"/>
                                        <p:tgtEl>
                                          <p:spTgt spid="33"/>
                                        </p:tgtEl>
                                        <p:attrNameLst>
                                          <p:attrName>ppt_x</p:attrName>
                                        </p:attrNameLst>
                                      </p:cBhvr>
                                      <p:tavLst>
                                        <p:tav tm="0">
                                          <p:val>
                                            <p:strVal val="0-#ppt_w/2"/>
                                          </p:val>
                                        </p:tav>
                                        <p:tav tm="100000">
                                          <p:val>
                                            <p:strVal val="#ppt_x"/>
                                          </p:val>
                                        </p:tav>
                                      </p:tavLst>
                                    </p:anim>
                                    <p:anim calcmode="lin" valueType="num">
                                      <p:cBhvr additive="base">
                                        <p:cTn id="60" dur="2000" fill="hold"/>
                                        <p:tgtEl>
                                          <p:spTgt spid="33"/>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additive="base">
                                        <p:cTn id="63" dur="2000" fill="hold"/>
                                        <p:tgtEl>
                                          <p:spTgt spid="35"/>
                                        </p:tgtEl>
                                        <p:attrNameLst>
                                          <p:attrName>ppt_x</p:attrName>
                                        </p:attrNameLst>
                                      </p:cBhvr>
                                      <p:tavLst>
                                        <p:tav tm="0">
                                          <p:val>
                                            <p:strVal val="0-#ppt_w/2"/>
                                          </p:val>
                                        </p:tav>
                                        <p:tav tm="100000">
                                          <p:val>
                                            <p:strVal val="#ppt_x"/>
                                          </p:val>
                                        </p:tav>
                                      </p:tavLst>
                                    </p:anim>
                                    <p:anim calcmode="lin" valueType="num">
                                      <p:cBhvr additive="base">
                                        <p:cTn id="64" dur="2000" fill="hold"/>
                                        <p:tgtEl>
                                          <p:spTgt spid="35"/>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additive="base">
                                        <p:cTn id="67" dur="2000" fill="hold"/>
                                        <p:tgtEl>
                                          <p:spTgt spid="37"/>
                                        </p:tgtEl>
                                        <p:attrNameLst>
                                          <p:attrName>ppt_x</p:attrName>
                                        </p:attrNameLst>
                                      </p:cBhvr>
                                      <p:tavLst>
                                        <p:tav tm="0">
                                          <p:val>
                                            <p:strVal val="0-#ppt_w/2"/>
                                          </p:val>
                                        </p:tav>
                                        <p:tav tm="100000">
                                          <p:val>
                                            <p:strVal val="#ppt_x"/>
                                          </p:val>
                                        </p:tav>
                                      </p:tavLst>
                                    </p:anim>
                                    <p:anim calcmode="lin" valueType="num">
                                      <p:cBhvr additive="base">
                                        <p:cTn id="68" dur="2000" fill="hold"/>
                                        <p:tgtEl>
                                          <p:spTgt spid="3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39"/>
                                        </p:tgtEl>
                                        <p:attrNameLst>
                                          <p:attrName>style.visibility</p:attrName>
                                        </p:attrNameLst>
                                      </p:cBhvr>
                                      <p:to>
                                        <p:strVal val="visible"/>
                                      </p:to>
                                    </p:set>
                                    <p:anim calcmode="lin" valueType="num">
                                      <p:cBhvr additive="base">
                                        <p:cTn id="71" dur="2000" fill="hold"/>
                                        <p:tgtEl>
                                          <p:spTgt spid="39"/>
                                        </p:tgtEl>
                                        <p:attrNameLst>
                                          <p:attrName>ppt_x</p:attrName>
                                        </p:attrNameLst>
                                      </p:cBhvr>
                                      <p:tavLst>
                                        <p:tav tm="0">
                                          <p:val>
                                            <p:strVal val="0-#ppt_w/2"/>
                                          </p:val>
                                        </p:tav>
                                        <p:tav tm="100000">
                                          <p:val>
                                            <p:strVal val="#ppt_x"/>
                                          </p:val>
                                        </p:tav>
                                      </p:tavLst>
                                    </p:anim>
                                    <p:anim calcmode="lin" valueType="num">
                                      <p:cBhvr additive="base">
                                        <p:cTn id="72" dur="2000" fill="hold"/>
                                        <p:tgtEl>
                                          <p:spTgt spid="39"/>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41"/>
                                        </p:tgtEl>
                                        <p:attrNameLst>
                                          <p:attrName>style.visibility</p:attrName>
                                        </p:attrNameLst>
                                      </p:cBhvr>
                                      <p:to>
                                        <p:strVal val="visible"/>
                                      </p:to>
                                    </p:set>
                                    <p:anim calcmode="lin" valueType="num">
                                      <p:cBhvr additive="base">
                                        <p:cTn id="75" dur="2000" fill="hold"/>
                                        <p:tgtEl>
                                          <p:spTgt spid="41"/>
                                        </p:tgtEl>
                                        <p:attrNameLst>
                                          <p:attrName>ppt_x</p:attrName>
                                        </p:attrNameLst>
                                      </p:cBhvr>
                                      <p:tavLst>
                                        <p:tav tm="0">
                                          <p:val>
                                            <p:strVal val="0-#ppt_w/2"/>
                                          </p:val>
                                        </p:tav>
                                        <p:tav tm="100000">
                                          <p:val>
                                            <p:strVal val="#ppt_x"/>
                                          </p:val>
                                        </p:tav>
                                      </p:tavLst>
                                    </p:anim>
                                    <p:anim calcmode="lin" valueType="num">
                                      <p:cBhvr additive="base">
                                        <p:cTn id="76" dur="2000" fill="hold"/>
                                        <p:tgtEl>
                                          <p:spTgt spid="41"/>
                                        </p:tgtEl>
                                        <p:attrNameLst>
                                          <p:attrName>ppt_y</p:attrName>
                                        </p:attrNameLst>
                                      </p:cBhvr>
                                      <p:tavLst>
                                        <p:tav tm="0">
                                          <p:val>
                                            <p:strVal val="#ppt_y"/>
                                          </p:val>
                                        </p:tav>
                                        <p:tav tm="100000">
                                          <p:val>
                                            <p:strVal val="#ppt_y"/>
                                          </p:val>
                                        </p:tav>
                                      </p:tavLst>
                                    </p:anim>
                                  </p:childTnLst>
                                </p:cTn>
                              </p:par>
                            </p:childTnLst>
                          </p:cTn>
                        </p:par>
                        <p:par>
                          <p:cTn id="77" fill="hold">
                            <p:stCondLst>
                              <p:cond delay="2000"/>
                            </p:stCondLst>
                            <p:childTnLst>
                              <p:par>
                                <p:cTn id="78" presetID="2" presetClass="exit" presetSubtype="2" fill="hold" grpId="1" nodeType="afterEffect">
                                  <p:stCondLst>
                                    <p:cond delay="0"/>
                                  </p:stCondLst>
                                  <p:childTnLst>
                                    <p:anim calcmode="lin" valueType="num">
                                      <p:cBhvr additive="base">
                                        <p:cTn id="79" dur="2000"/>
                                        <p:tgtEl>
                                          <p:spTgt spid="32"/>
                                        </p:tgtEl>
                                        <p:attrNameLst>
                                          <p:attrName>ppt_x</p:attrName>
                                        </p:attrNameLst>
                                      </p:cBhvr>
                                      <p:tavLst>
                                        <p:tav tm="0">
                                          <p:val>
                                            <p:strVal val="ppt_x"/>
                                          </p:val>
                                        </p:tav>
                                        <p:tav tm="100000">
                                          <p:val>
                                            <p:strVal val="1+ppt_w/2"/>
                                          </p:val>
                                        </p:tav>
                                      </p:tavLst>
                                    </p:anim>
                                    <p:anim calcmode="lin" valueType="num">
                                      <p:cBhvr additive="base">
                                        <p:cTn id="80" dur="2000"/>
                                        <p:tgtEl>
                                          <p:spTgt spid="32"/>
                                        </p:tgtEl>
                                        <p:attrNameLst>
                                          <p:attrName>ppt_y</p:attrName>
                                        </p:attrNameLst>
                                      </p:cBhvr>
                                      <p:tavLst>
                                        <p:tav tm="0">
                                          <p:val>
                                            <p:strVal val="ppt_y"/>
                                          </p:val>
                                        </p:tav>
                                        <p:tav tm="100000">
                                          <p:val>
                                            <p:strVal val="ppt_y"/>
                                          </p:val>
                                        </p:tav>
                                      </p:tavLst>
                                    </p:anim>
                                    <p:set>
                                      <p:cBhvr>
                                        <p:cTn id="81" dur="1" fill="hold">
                                          <p:stCondLst>
                                            <p:cond delay="1999"/>
                                          </p:stCondLst>
                                        </p:cTn>
                                        <p:tgtEl>
                                          <p:spTgt spid="32"/>
                                        </p:tgtEl>
                                        <p:attrNameLst>
                                          <p:attrName>style.visibility</p:attrName>
                                        </p:attrNameLst>
                                      </p:cBhvr>
                                      <p:to>
                                        <p:strVal val="hidden"/>
                                      </p:to>
                                    </p:set>
                                  </p:childTnLst>
                                </p:cTn>
                              </p:par>
                              <p:par>
                                <p:cTn id="82" presetID="2" presetClass="exit" presetSubtype="2" fill="hold" grpId="1" nodeType="withEffect">
                                  <p:stCondLst>
                                    <p:cond delay="0"/>
                                  </p:stCondLst>
                                  <p:childTnLst>
                                    <p:anim calcmode="lin" valueType="num">
                                      <p:cBhvr additive="base">
                                        <p:cTn id="83" dur="2000"/>
                                        <p:tgtEl>
                                          <p:spTgt spid="34"/>
                                        </p:tgtEl>
                                        <p:attrNameLst>
                                          <p:attrName>ppt_x</p:attrName>
                                        </p:attrNameLst>
                                      </p:cBhvr>
                                      <p:tavLst>
                                        <p:tav tm="0">
                                          <p:val>
                                            <p:strVal val="ppt_x"/>
                                          </p:val>
                                        </p:tav>
                                        <p:tav tm="100000">
                                          <p:val>
                                            <p:strVal val="1+ppt_w/2"/>
                                          </p:val>
                                        </p:tav>
                                      </p:tavLst>
                                    </p:anim>
                                    <p:anim calcmode="lin" valueType="num">
                                      <p:cBhvr additive="base">
                                        <p:cTn id="84" dur="2000"/>
                                        <p:tgtEl>
                                          <p:spTgt spid="34"/>
                                        </p:tgtEl>
                                        <p:attrNameLst>
                                          <p:attrName>ppt_y</p:attrName>
                                        </p:attrNameLst>
                                      </p:cBhvr>
                                      <p:tavLst>
                                        <p:tav tm="0">
                                          <p:val>
                                            <p:strVal val="ppt_y"/>
                                          </p:val>
                                        </p:tav>
                                        <p:tav tm="100000">
                                          <p:val>
                                            <p:strVal val="ppt_y"/>
                                          </p:val>
                                        </p:tav>
                                      </p:tavLst>
                                    </p:anim>
                                    <p:set>
                                      <p:cBhvr>
                                        <p:cTn id="85" dur="1" fill="hold">
                                          <p:stCondLst>
                                            <p:cond delay="1999"/>
                                          </p:stCondLst>
                                        </p:cTn>
                                        <p:tgtEl>
                                          <p:spTgt spid="34"/>
                                        </p:tgtEl>
                                        <p:attrNameLst>
                                          <p:attrName>style.visibility</p:attrName>
                                        </p:attrNameLst>
                                      </p:cBhvr>
                                      <p:to>
                                        <p:strVal val="hidden"/>
                                      </p:to>
                                    </p:set>
                                  </p:childTnLst>
                                </p:cTn>
                              </p:par>
                              <p:par>
                                <p:cTn id="86" presetID="2" presetClass="exit" presetSubtype="2" fill="hold" grpId="1" nodeType="withEffect">
                                  <p:stCondLst>
                                    <p:cond delay="0"/>
                                  </p:stCondLst>
                                  <p:childTnLst>
                                    <p:anim calcmode="lin" valueType="num">
                                      <p:cBhvr additive="base">
                                        <p:cTn id="87" dur="2000"/>
                                        <p:tgtEl>
                                          <p:spTgt spid="36"/>
                                        </p:tgtEl>
                                        <p:attrNameLst>
                                          <p:attrName>ppt_x</p:attrName>
                                        </p:attrNameLst>
                                      </p:cBhvr>
                                      <p:tavLst>
                                        <p:tav tm="0">
                                          <p:val>
                                            <p:strVal val="ppt_x"/>
                                          </p:val>
                                        </p:tav>
                                        <p:tav tm="100000">
                                          <p:val>
                                            <p:strVal val="1+ppt_w/2"/>
                                          </p:val>
                                        </p:tav>
                                      </p:tavLst>
                                    </p:anim>
                                    <p:anim calcmode="lin" valueType="num">
                                      <p:cBhvr additive="base">
                                        <p:cTn id="88" dur="2000"/>
                                        <p:tgtEl>
                                          <p:spTgt spid="36"/>
                                        </p:tgtEl>
                                        <p:attrNameLst>
                                          <p:attrName>ppt_y</p:attrName>
                                        </p:attrNameLst>
                                      </p:cBhvr>
                                      <p:tavLst>
                                        <p:tav tm="0">
                                          <p:val>
                                            <p:strVal val="ppt_y"/>
                                          </p:val>
                                        </p:tav>
                                        <p:tav tm="100000">
                                          <p:val>
                                            <p:strVal val="ppt_y"/>
                                          </p:val>
                                        </p:tav>
                                      </p:tavLst>
                                    </p:anim>
                                    <p:set>
                                      <p:cBhvr>
                                        <p:cTn id="89" dur="1" fill="hold">
                                          <p:stCondLst>
                                            <p:cond delay="1999"/>
                                          </p:stCondLst>
                                        </p:cTn>
                                        <p:tgtEl>
                                          <p:spTgt spid="36"/>
                                        </p:tgtEl>
                                        <p:attrNameLst>
                                          <p:attrName>style.visibility</p:attrName>
                                        </p:attrNameLst>
                                      </p:cBhvr>
                                      <p:to>
                                        <p:strVal val="hidden"/>
                                      </p:to>
                                    </p:set>
                                  </p:childTnLst>
                                </p:cTn>
                              </p:par>
                              <p:par>
                                <p:cTn id="90" presetID="2" presetClass="exit" presetSubtype="2" fill="hold" grpId="1" nodeType="withEffect">
                                  <p:stCondLst>
                                    <p:cond delay="0"/>
                                  </p:stCondLst>
                                  <p:childTnLst>
                                    <p:anim calcmode="lin" valueType="num">
                                      <p:cBhvr additive="base">
                                        <p:cTn id="91" dur="2000"/>
                                        <p:tgtEl>
                                          <p:spTgt spid="38"/>
                                        </p:tgtEl>
                                        <p:attrNameLst>
                                          <p:attrName>ppt_x</p:attrName>
                                        </p:attrNameLst>
                                      </p:cBhvr>
                                      <p:tavLst>
                                        <p:tav tm="0">
                                          <p:val>
                                            <p:strVal val="ppt_x"/>
                                          </p:val>
                                        </p:tav>
                                        <p:tav tm="100000">
                                          <p:val>
                                            <p:strVal val="1+ppt_w/2"/>
                                          </p:val>
                                        </p:tav>
                                      </p:tavLst>
                                    </p:anim>
                                    <p:anim calcmode="lin" valueType="num">
                                      <p:cBhvr additive="base">
                                        <p:cTn id="92" dur="2000"/>
                                        <p:tgtEl>
                                          <p:spTgt spid="38"/>
                                        </p:tgtEl>
                                        <p:attrNameLst>
                                          <p:attrName>ppt_y</p:attrName>
                                        </p:attrNameLst>
                                      </p:cBhvr>
                                      <p:tavLst>
                                        <p:tav tm="0">
                                          <p:val>
                                            <p:strVal val="ppt_y"/>
                                          </p:val>
                                        </p:tav>
                                        <p:tav tm="100000">
                                          <p:val>
                                            <p:strVal val="ppt_y"/>
                                          </p:val>
                                        </p:tav>
                                      </p:tavLst>
                                    </p:anim>
                                    <p:set>
                                      <p:cBhvr>
                                        <p:cTn id="93" dur="1" fill="hold">
                                          <p:stCondLst>
                                            <p:cond delay="1999"/>
                                          </p:stCondLst>
                                        </p:cTn>
                                        <p:tgtEl>
                                          <p:spTgt spid="38"/>
                                        </p:tgtEl>
                                        <p:attrNameLst>
                                          <p:attrName>style.visibility</p:attrName>
                                        </p:attrNameLst>
                                      </p:cBhvr>
                                      <p:to>
                                        <p:strVal val="hidden"/>
                                      </p:to>
                                    </p:set>
                                  </p:childTnLst>
                                </p:cTn>
                              </p:par>
                              <p:par>
                                <p:cTn id="94" presetID="2" presetClass="exit" presetSubtype="2" fill="hold" grpId="1" nodeType="withEffect">
                                  <p:stCondLst>
                                    <p:cond delay="0"/>
                                  </p:stCondLst>
                                  <p:childTnLst>
                                    <p:anim calcmode="lin" valueType="num">
                                      <p:cBhvr additive="base">
                                        <p:cTn id="95" dur="2000"/>
                                        <p:tgtEl>
                                          <p:spTgt spid="40"/>
                                        </p:tgtEl>
                                        <p:attrNameLst>
                                          <p:attrName>ppt_x</p:attrName>
                                        </p:attrNameLst>
                                      </p:cBhvr>
                                      <p:tavLst>
                                        <p:tav tm="0">
                                          <p:val>
                                            <p:strVal val="ppt_x"/>
                                          </p:val>
                                        </p:tav>
                                        <p:tav tm="100000">
                                          <p:val>
                                            <p:strVal val="1+ppt_w/2"/>
                                          </p:val>
                                        </p:tav>
                                      </p:tavLst>
                                    </p:anim>
                                    <p:anim calcmode="lin" valueType="num">
                                      <p:cBhvr additive="base">
                                        <p:cTn id="96" dur="2000"/>
                                        <p:tgtEl>
                                          <p:spTgt spid="40"/>
                                        </p:tgtEl>
                                        <p:attrNameLst>
                                          <p:attrName>ppt_y</p:attrName>
                                        </p:attrNameLst>
                                      </p:cBhvr>
                                      <p:tavLst>
                                        <p:tav tm="0">
                                          <p:val>
                                            <p:strVal val="ppt_y"/>
                                          </p:val>
                                        </p:tav>
                                        <p:tav tm="100000">
                                          <p:val>
                                            <p:strVal val="ppt_y"/>
                                          </p:val>
                                        </p:tav>
                                      </p:tavLst>
                                    </p:anim>
                                    <p:set>
                                      <p:cBhvr>
                                        <p:cTn id="97" dur="1" fill="hold">
                                          <p:stCondLst>
                                            <p:cond delay="1999"/>
                                          </p:stCondLst>
                                        </p:cTn>
                                        <p:tgtEl>
                                          <p:spTgt spid="40"/>
                                        </p:tgtEl>
                                        <p:attrNameLst>
                                          <p:attrName>style.visibility</p:attrName>
                                        </p:attrNameLst>
                                      </p:cBhvr>
                                      <p:to>
                                        <p:strVal val="hidden"/>
                                      </p:to>
                                    </p:set>
                                  </p:childTnLst>
                                </p:cTn>
                              </p:par>
                              <p:par>
                                <p:cTn id="98" presetID="2" presetClass="exit" presetSubtype="8" fill="hold" grpId="1" nodeType="withEffect">
                                  <p:stCondLst>
                                    <p:cond delay="0"/>
                                  </p:stCondLst>
                                  <p:childTnLst>
                                    <p:anim calcmode="lin" valueType="num">
                                      <p:cBhvr additive="base">
                                        <p:cTn id="99" dur="2000"/>
                                        <p:tgtEl>
                                          <p:spTgt spid="33"/>
                                        </p:tgtEl>
                                        <p:attrNameLst>
                                          <p:attrName>ppt_x</p:attrName>
                                        </p:attrNameLst>
                                      </p:cBhvr>
                                      <p:tavLst>
                                        <p:tav tm="0">
                                          <p:val>
                                            <p:strVal val="ppt_x"/>
                                          </p:val>
                                        </p:tav>
                                        <p:tav tm="100000">
                                          <p:val>
                                            <p:strVal val="0-ppt_w/2"/>
                                          </p:val>
                                        </p:tav>
                                      </p:tavLst>
                                    </p:anim>
                                    <p:anim calcmode="lin" valueType="num">
                                      <p:cBhvr additive="base">
                                        <p:cTn id="100" dur="2000"/>
                                        <p:tgtEl>
                                          <p:spTgt spid="33"/>
                                        </p:tgtEl>
                                        <p:attrNameLst>
                                          <p:attrName>ppt_y</p:attrName>
                                        </p:attrNameLst>
                                      </p:cBhvr>
                                      <p:tavLst>
                                        <p:tav tm="0">
                                          <p:val>
                                            <p:strVal val="ppt_y"/>
                                          </p:val>
                                        </p:tav>
                                        <p:tav tm="100000">
                                          <p:val>
                                            <p:strVal val="ppt_y"/>
                                          </p:val>
                                        </p:tav>
                                      </p:tavLst>
                                    </p:anim>
                                    <p:set>
                                      <p:cBhvr>
                                        <p:cTn id="101" dur="1" fill="hold">
                                          <p:stCondLst>
                                            <p:cond delay="1999"/>
                                          </p:stCondLst>
                                        </p:cTn>
                                        <p:tgtEl>
                                          <p:spTgt spid="33"/>
                                        </p:tgtEl>
                                        <p:attrNameLst>
                                          <p:attrName>style.visibility</p:attrName>
                                        </p:attrNameLst>
                                      </p:cBhvr>
                                      <p:to>
                                        <p:strVal val="hidden"/>
                                      </p:to>
                                    </p:set>
                                  </p:childTnLst>
                                </p:cTn>
                              </p:par>
                              <p:par>
                                <p:cTn id="102" presetID="2" presetClass="exit" presetSubtype="8" fill="hold" grpId="1" nodeType="withEffect">
                                  <p:stCondLst>
                                    <p:cond delay="0"/>
                                  </p:stCondLst>
                                  <p:childTnLst>
                                    <p:anim calcmode="lin" valueType="num">
                                      <p:cBhvr additive="base">
                                        <p:cTn id="103" dur="2000"/>
                                        <p:tgtEl>
                                          <p:spTgt spid="35"/>
                                        </p:tgtEl>
                                        <p:attrNameLst>
                                          <p:attrName>ppt_x</p:attrName>
                                        </p:attrNameLst>
                                      </p:cBhvr>
                                      <p:tavLst>
                                        <p:tav tm="0">
                                          <p:val>
                                            <p:strVal val="ppt_x"/>
                                          </p:val>
                                        </p:tav>
                                        <p:tav tm="100000">
                                          <p:val>
                                            <p:strVal val="0-ppt_w/2"/>
                                          </p:val>
                                        </p:tav>
                                      </p:tavLst>
                                    </p:anim>
                                    <p:anim calcmode="lin" valueType="num">
                                      <p:cBhvr additive="base">
                                        <p:cTn id="104" dur="2000"/>
                                        <p:tgtEl>
                                          <p:spTgt spid="35"/>
                                        </p:tgtEl>
                                        <p:attrNameLst>
                                          <p:attrName>ppt_y</p:attrName>
                                        </p:attrNameLst>
                                      </p:cBhvr>
                                      <p:tavLst>
                                        <p:tav tm="0">
                                          <p:val>
                                            <p:strVal val="ppt_y"/>
                                          </p:val>
                                        </p:tav>
                                        <p:tav tm="100000">
                                          <p:val>
                                            <p:strVal val="ppt_y"/>
                                          </p:val>
                                        </p:tav>
                                      </p:tavLst>
                                    </p:anim>
                                    <p:set>
                                      <p:cBhvr>
                                        <p:cTn id="105" dur="1" fill="hold">
                                          <p:stCondLst>
                                            <p:cond delay="1999"/>
                                          </p:stCondLst>
                                        </p:cTn>
                                        <p:tgtEl>
                                          <p:spTgt spid="35"/>
                                        </p:tgtEl>
                                        <p:attrNameLst>
                                          <p:attrName>style.visibility</p:attrName>
                                        </p:attrNameLst>
                                      </p:cBhvr>
                                      <p:to>
                                        <p:strVal val="hidden"/>
                                      </p:to>
                                    </p:set>
                                  </p:childTnLst>
                                </p:cTn>
                              </p:par>
                              <p:par>
                                <p:cTn id="106" presetID="2" presetClass="exit" presetSubtype="8" fill="hold" grpId="1" nodeType="withEffect">
                                  <p:stCondLst>
                                    <p:cond delay="0"/>
                                  </p:stCondLst>
                                  <p:childTnLst>
                                    <p:anim calcmode="lin" valueType="num">
                                      <p:cBhvr additive="base">
                                        <p:cTn id="107" dur="2000"/>
                                        <p:tgtEl>
                                          <p:spTgt spid="37"/>
                                        </p:tgtEl>
                                        <p:attrNameLst>
                                          <p:attrName>ppt_x</p:attrName>
                                        </p:attrNameLst>
                                      </p:cBhvr>
                                      <p:tavLst>
                                        <p:tav tm="0">
                                          <p:val>
                                            <p:strVal val="ppt_x"/>
                                          </p:val>
                                        </p:tav>
                                        <p:tav tm="100000">
                                          <p:val>
                                            <p:strVal val="0-ppt_w/2"/>
                                          </p:val>
                                        </p:tav>
                                      </p:tavLst>
                                    </p:anim>
                                    <p:anim calcmode="lin" valueType="num">
                                      <p:cBhvr additive="base">
                                        <p:cTn id="108" dur="2000"/>
                                        <p:tgtEl>
                                          <p:spTgt spid="37"/>
                                        </p:tgtEl>
                                        <p:attrNameLst>
                                          <p:attrName>ppt_y</p:attrName>
                                        </p:attrNameLst>
                                      </p:cBhvr>
                                      <p:tavLst>
                                        <p:tav tm="0">
                                          <p:val>
                                            <p:strVal val="ppt_y"/>
                                          </p:val>
                                        </p:tav>
                                        <p:tav tm="100000">
                                          <p:val>
                                            <p:strVal val="ppt_y"/>
                                          </p:val>
                                        </p:tav>
                                      </p:tavLst>
                                    </p:anim>
                                    <p:set>
                                      <p:cBhvr>
                                        <p:cTn id="109" dur="1" fill="hold">
                                          <p:stCondLst>
                                            <p:cond delay="1999"/>
                                          </p:stCondLst>
                                        </p:cTn>
                                        <p:tgtEl>
                                          <p:spTgt spid="37"/>
                                        </p:tgtEl>
                                        <p:attrNameLst>
                                          <p:attrName>style.visibility</p:attrName>
                                        </p:attrNameLst>
                                      </p:cBhvr>
                                      <p:to>
                                        <p:strVal val="hidden"/>
                                      </p:to>
                                    </p:set>
                                  </p:childTnLst>
                                </p:cTn>
                              </p:par>
                              <p:par>
                                <p:cTn id="110" presetID="2" presetClass="exit" presetSubtype="8" fill="hold" grpId="1" nodeType="withEffect">
                                  <p:stCondLst>
                                    <p:cond delay="0"/>
                                  </p:stCondLst>
                                  <p:childTnLst>
                                    <p:anim calcmode="lin" valueType="num">
                                      <p:cBhvr additive="base">
                                        <p:cTn id="111" dur="2000"/>
                                        <p:tgtEl>
                                          <p:spTgt spid="39"/>
                                        </p:tgtEl>
                                        <p:attrNameLst>
                                          <p:attrName>ppt_x</p:attrName>
                                        </p:attrNameLst>
                                      </p:cBhvr>
                                      <p:tavLst>
                                        <p:tav tm="0">
                                          <p:val>
                                            <p:strVal val="ppt_x"/>
                                          </p:val>
                                        </p:tav>
                                        <p:tav tm="100000">
                                          <p:val>
                                            <p:strVal val="0-ppt_w/2"/>
                                          </p:val>
                                        </p:tav>
                                      </p:tavLst>
                                    </p:anim>
                                    <p:anim calcmode="lin" valueType="num">
                                      <p:cBhvr additive="base">
                                        <p:cTn id="112" dur="2000"/>
                                        <p:tgtEl>
                                          <p:spTgt spid="39"/>
                                        </p:tgtEl>
                                        <p:attrNameLst>
                                          <p:attrName>ppt_y</p:attrName>
                                        </p:attrNameLst>
                                      </p:cBhvr>
                                      <p:tavLst>
                                        <p:tav tm="0">
                                          <p:val>
                                            <p:strVal val="ppt_y"/>
                                          </p:val>
                                        </p:tav>
                                        <p:tav tm="100000">
                                          <p:val>
                                            <p:strVal val="ppt_y"/>
                                          </p:val>
                                        </p:tav>
                                      </p:tavLst>
                                    </p:anim>
                                    <p:set>
                                      <p:cBhvr>
                                        <p:cTn id="113" dur="1" fill="hold">
                                          <p:stCondLst>
                                            <p:cond delay="1999"/>
                                          </p:stCondLst>
                                        </p:cTn>
                                        <p:tgtEl>
                                          <p:spTgt spid="39"/>
                                        </p:tgtEl>
                                        <p:attrNameLst>
                                          <p:attrName>style.visibility</p:attrName>
                                        </p:attrNameLst>
                                      </p:cBhvr>
                                      <p:to>
                                        <p:strVal val="hidden"/>
                                      </p:to>
                                    </p:set>
                                  </p:childTnLst>
                                </p:cTn>
                              </p:par>
                              <p:par>
                                <p:cTn id="114" presetID="2" presetClass="exit" presetSubtype="8" fill="hold" grpId="1" nodeType="withEffect">
                                  <p:stCondLst>
                                    <p:cond delay="0"/>
                                  </p:stCondLst>
                                  <p:childTnLst>
                                    <p:anim calcmode="lin" valueType="num">
                                      <p:cBhvr additive="base">
                                        <p:cTn id="115" dur="2000"/>
                                        <p:tgtEl>
                                          <p:spTgt spid="41"/>
                                        </p:tgtEl>
                                        <p:attrNameLst>
                                          <p:attrName>ppt_x</p:attrName>
                                        </p:attrNameLst>
                                      </p:cBhvr>
                                      <p:tavLst>
                                        <p:tav tm="0">
                                          <p:val>
                                            <p:strVal val="ppt_x"/>
                                          </p:val>
                                        </p:tav>
                                        <p:tav tm="100000">
                                          <p:val>
                                            <p:strVal val="0-ppt_w/2"/>
                                          </p:val>
                                        </p:tav>
                                      </p:tavLst>
                                    </p:anim>
                                    <p:anim calcmode="lin" valueType="num">
                                      <p:cBhvr additive="base">
                                        <p:cTn id="116" dur="2000"/>
                                        <p:tgtEl>
                                          <p:spTgt spid="41"/>
                                        </p:tgtEl>
                                        <p:attrNameLst>
                                          <p:attrName>ppt_y</p:attrName>
                                        </p:attrNameLst>
                                      </p:cBhvr>
                                      <p:tavLst>
                                        <p:tav tm="0">
                                          <p:val>
                                            <p:strVal val="ppt_y"/>
                                          </p:val>
                                        </p:tav>
                                        <p:tav tm="100000">
                                          <p:val>
                                            <p:strVal val="ppt_y"/>
                                          </p:val>
                                        </p:tav>
                                      </p:tavLst>
                                    </p:anim>
                                    <p:set>
                                      <p:cBhvr>
                                        <p:cTn id="117" dur="1" fill="hold">
                                          <p:stCondLst>
                                            <p:cond delay="1999"/>
                                          </p:stCondLst>
                                        </p:cTn>
                                        <p:tgtEl>
                                          <p:spTgt spid="41"/>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2"/>
                                        </p:tgtEl>
                                        <p:attrNameLst>
                                          <p:attrName>style.visibility</p:attrName>
                                        </p:attrNameLst>
                                      </p:cBhvr>
                                      <p:to>
                                        <p:strVal val="visible"/>
                                      </p:to>
                                    </p:set>
                                    <p:anim calcmode="lin" valueType="num">
                                      <p:cBhvr>
                                        <p:cTn id="120" dur="2000" fill="hold"/>
                                        <p:tgtEl>
                                          <p:spTgt spid="2"/>
                                        </p:tgtEl>
                                        <p:attrNameLst>
                                          <p:attrName>ppt_w</p:attrName>
                                        </p:attrNameLst>
                                      </p:cBhvr>
                                      <p:tavLst>
                                        <p:tav tm="0">
                                          <p:val>
                                            <p:strVal val="4/3*#ppt_w"/>
                                          </p:val>
                                        </p:tav>
                                        <p:tav tm="100000">
                                          <p:val>
                                            <p:strVal val="#ppt_w"/>
                                          </p:val>
                                        </p:tav>
                                      </p:tavLst>
                                    </p:anim>
                                    <p:anim calcmode="lin" valueType="num">
                                      <p:cBhvr>
                                        <p:cTn id="121" dur="2000" fill="hold"/>
                                        <p:tgtEl>
                                          <p:spTgt spid="2"/>
                                        </p:tgtEl>
                                        <p:attrNameLst>
                                          <p:attrName>ppt_h</p:attrName>
                                        </p:attrNameLst>
                                      </p:cBhvr>
                                      <p:tavLst>
                                        <p:tav tm="0">
                                          <p:val>
                                            <p:strVal val="4/3*#ppt_h"/>
                                          </p:val>
                                        </p:tav>
                                        <p:tav tm="100000">
                                          <p:val>
                                            <p:strVal val="#ppt_h"/>
                                          </p:val>
                                        </p:tav>
                                      </p:tavLst>
                                    </p:anim>
                                  </p:childTnLst>
                                </p:cTn>
                              </p:par>
                              <p:par>
                                <p:cTn id="122" presetID="16" presetClass="entr" presetSubtype="37" fill="hold" nodeType="withEffect">
                                  <p:stCondLst>
                                    <p:cond delay="0"/>
                                  </p:stCondLst>
                                  <p:childTnLst>
                                    <p:set>
                                      <p:cBhvr>
                                        <p:cTn id="123" dur="1" fill="hold">
                                          <p:stCondLst>
                                            <p:cond delay="0"/>
                                          </p:stCondLst>
                                        </p:cTn>
                                        <p:tgtEl>
                                          <p:spTgt spid="2"/>
                                        </p:tgtEl>
                                        <p:attrNameLst>
                                          <p:attrName>style.visibility</p:attrName>
                                        </p:attrNameLst>
                                      </p:cBhvr>
                                      <p:to>
                                        <p:strVal val="visible"/>
                                      </p:to>
                                    </p:set>
                                    <p:animEffect transition="in" filter="barn(outVertical)">
                                      <p:cBhvr>
                                        <p:cTn id="12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AdobeStock_32946743.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0.png"/>
          <p:cNvPicPr>
            <a:picLocks noChangeAspect="1"/>
          </p:cNvPicPr>
          <p:nvPr/>
        </p:nvPicPr>
        <p:blipFill>
          <a:blip r:embed="rId3">
            <a:lum contrast="40000"/>
          </a:blip>
          <a:srcRect l="25771" t="15278" r="30935"/>
          <a:stretch>
            <a:fillRect/>
          </a:stretch>
        </p:blipFill>
        <p:spPr>
          <a:xfrm>
            <a:off x="4214810" y="357172"/>
            <a:ext cx="3714776" cy="4429137"/>
          </a:xfrm>
          <a:prstGeom prst="rect">
            <a:avLst/>
          </a:prstGeom>
          <a:effectLst>
            <a:reflection blurRad="6350" stA="50000" endA="295" endPos="92000" dist="101600" dir="5400000" sy="-100000" algn="bl" rotWithShape="0"/>
          </a:effectLst>
        </p:spPr>
      </p:pic>
      <p:pic>
        <p:nvPicPr>
          <p:cNvPr id="5" name="4 Imagen" descr="10.png"/>
          <p:cNvPicPr>
            <a:picLocks noChangeAspect="1"/>
          </p:cNvPicPr>
          <p:nvPr/>
        </p:nvPicPr>
        <p:blipFill>
          <a:blip r:embed="rId3">
            <a:lum contrast="40000"/>
          </a:blip>
          <a:srcRect l="25771" t="15278" r="30935"/>
          <a:stretch>
            <a:fillRect/>
          </a:stretch>
        </p:blipFill>
        <p:spPr>
          <a:xfrm flipH="1">
            <a:off x="1142976" y="357172"/>
            <a:ext cx="3581424" cy="4429137"/>
          </a:xfrm>
          <a:prstGeom prst="rect">
            <a:avLst/>
          </a:prstGeom>
          <a:effectLst>
            <a:reflection blurRad="6350" stA="50000" endA="295" endPos="92000" dist="101600" dir="5400000" sy="-100000" algn="bl" rotWithShape="0"/>
          </a:effectLst>
        </p:spPr>
      </p:pic>
      <p:sp>
        <p:nvSpPr>
          <p:cNvPr id="6" name="5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ppt_x</p:attrName>
                                        </p:attrNameLst>
                                      </p:cBhvr>
                                      <p:tavLst>
                                        <p:tav tm="0">
                                          <p:val>
                                            <p:strVal val="#ppt_x-#ppt_w/2"/>
                                          </p:val>
                                        </p:tav>
                                        <p:tav tm="100000">
                                          <p:val>
                                            <p:strVal val="#ppt_x"/>
                                          </p:val>
                                        </p:tav>
                                      </p:tavLst>
                                    </p:anim>
                                    <p:anim calcmode="lin" valueType="num">
                                      <p:cBhvr>
                                        <p:cTn id="10" dur="2000" fill="hold"/>
                                        <p:tgtEl>
                                          <p:spTgt spid="5"/>
                                        </p:tgtEl>
                                        <p:attrNameLst>
                                          <p:attrName>ppt_y</p:attrName>
                                        </p:attrNameLst>
                                      </p:cBhvr>
                                      <p:tavLst>
                                        <p:tav tm="0">
                                          <p:val>
                                            <p:strVal val="#ppt_y"/>
                                          </p:val>
                                        </p:tav>
                                        <p:tav tm="100000">
                                          <p:val>
                                            <p:strVal val="#ppt_y"/>
                                          </p:val>
                                        </p:tav>
                                      </p:tavLst>
                                    </p:anim>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strVal val="#ppt_h"/>
                                          </p:val>
                                        </p:tav>
                                        <p:tav tm="100000">
                                          <p:val>
                                            <p:strVal val="#ppt_h"/>
                                          </p:val>
                                        </p:tav>
                                      </p:tavLst>
                                    </p:anim>
                                  </p:childTnLst>
                                </p:cTn>
                              </p:par>
                              <p:par>
                                <p:cTn id="13" presetID="17"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ppt_w/2"/>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par>
                                <p:cTn id="19" presetID="8" presetClass="emph" presetSubtype="0" autoRev="1" fill="hold" nodeType="withEffect">
                                  <p:stCondLst>
                                    <p:cond delay="0"/>
                                  </p:stCondLst>
                                  <p:childTnLst>
                                    <p:animRot by="21600000">
                                      <p:cBhvr>
                                        <p:cTn id="20" dur="2000" fill="hold"/>
                                        <p:tgtEl>
                                          <p:spTgt spid="5"/>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4000"/>
                            </p:stCondLst>
                            <p:childTnLst>
                              <p:par>
                                <p:cTn id="24" presetID="2" presetClass="exit" presetSubtype="2" fill="hold" nodeType="afterEffect">
                                  <p:stCondLst>
                                    <p:cond delay="0"/>
                                  </p:stCondLst>
                                  <p:childTnLst>
                                    <p:anim calcmode="lin" valueType="num">
                                      <p:cBhvr additive="base">
                                        <p:cTn id="25" dur="2000"/>
                                        <p:tgtEl>
                                          <p:spTgt spid="5"/>
                                        </p:tgtEl>
                                        <p:attrNameLst>
                                          <p:attrName>ppt_x</p:attrName>
                                        </p:attrNameLst>
                                      </p:cBhvr>
                                      <p:tavLst>
                                        <p:tav tm="0">
                                          <p:val>
                                            <p:strVal val="ppt_x"/>
                                          </p:val>
                                        </p:tav>
                                        <p:tav tm="100000">
                                          <p:val>
                                            <p:strVal val="1+ppt_w/2"/>
                                          </p:val>
                                        </p:tav>
                                      </p:tavLst>
                                    </p:anim>
                                    <p:anim calcmode="lin" valueType="num">
                                      <p:cBhvr additive="base">
                                        <p:cTn id="26" dur="2000"/>
                                        <p:tgtEl>
                                          <p:spTgt spid="5"/>
                                        </p:tgtEl>
                                        <p:attrNameLst>
                                          <p:attrName>ppt_y</p:attrName>
                                        </p:attrNameLst>
                                      </p:cBhvr>
                                      <p:tavLst>
                                        <p:tav tm="0">
                                          <p:val>
                                            <p:strVal val="ppt_y"/>
                                          </p:val>
                                        </p:tav>
                                        <p:tav tm="100000">
                                          <p:val>
                                            <p:strVal val="ppt_y"/>
                                          </p:val>
                                        </p:tav>
                                      </p:tavLst>
                                    </p:anim>
                                    <p:set>
                                      <p:cBhvr>
                                        <p:cTn id="27" dur="1" fill="hold">
                                          <p:stCondLst>
                                            <p:cond delay="1999"/>
                                          </p:stCondLst>
                                        </p:cTn>
                                        <p:tgtEl>
                                          <p:spTgt spid="5"/>
                                        </p:tgtEl>
                                        <p:attrNameLst>
                                          <p:attrName>style.visibility</p:attrName>
                                        </p:attrNameLst>
                                      </p:cBhvr>
                                      <p:to>
                                        <p:strVal val="hidden"/>
                                      </p:to>
                                    </p:set>
                                  </p:childTnLst>
                                </p:cTn>
                              </p:par>
                              <p:par>
                                <p:cTn id="28" presetID="2" presetClass="exit" presetSubtype="8" fill="hold" nodeType="withEffect">
                                  <p:stCondLst>
                                    <p:cond delay="0"/>
                                  </p:stCondLst>
                                  <p:childTnLst>
                                    <p:anim calcmode="lin" valueType="num">
                                      <p:cBhvr additive="base">
                                        <p:cTn id="29" dur="2000"/>
                                        <p:tgtEl>
                                          <p:spTgt spid="4"/>
                                        </p:tgtEl>
                                        <p:attrNameLst>
                                          <p:attrName>ppt_x</p:attrName>
                                        </p:attrNameLst>
                                      </p:cBhvr>
                                      <p:tavLst>
                                        <p:tav tm="0">
                                          <p:val>
                                            <p:strVal val="ppt_x"/>
                                          </p:val>
                                        </p:tav>
                                        <p:tav tm="100000">
                                          <p:val>
                                            <p:strVal val="0-ppt_w/2"/>
                                          </p:val>
                                        </p:tav>
                                      </p:tavLst>
                                    </p:anim>
                                    <p:anim calcmode="lin" valueType="num">
                                      <p:cBhvr additive="base">
                                        <p:cTn id="30" dur="2000"/>
                                        <p:tgtEl>
                                          <p:spTgt spid="4"/>
                                        </p:tgtEl>
                                        <p:attrNameLst>
                                          <p:attrName>ppt_y</p:attrName>
                                        </p:attrNameLst>
                                      </p:cBhvr>
                                      <p:tavLst>
                                        <p:tav tm="0">
                                          <p:val>
                                            <p:strVal val="ppt_y"/>
                                          </p:val>
                                        </p:tav>
                                        <p:tav tm="100000">
                                          <p:val>
                                            <p:strVal val="ppt_y"/>
                                          </p:val>
                                        </p:tav>
                                      </p:tavLst>
                                    </p:anim>
                                    <p:set>
                                      <p:cBhvr>
                                        <p:cTn id="31" dur="1" fill="hold">
                                          <p:stCondLst>
                                            <p:cond delay="1999"/>
                                          </p:stCondLst>
                                        </p:cTn>
                                        <p:tgtEl>
                                          <p:spTgt spid="4"/>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4/3*#ppt_w"/>
                                          </p:val>
                                        </p:tav>
                                        <p:tav tm="100000">
                                          <p:val>
                                            <p:strVal val="#ppt_w"/>
                                          </p:val>
                                        </p:tav>
                                      </p:tavLst>
                                    </p:anim>
                                    <p:anim calcmode="lin" valueType="num">
                                      <p:cBhvr>
                                        <p:cTn id="35" dur="2000" fill="hold"/>
                                        <p:tgtEl>
                                          <p:spTgt spid="2"/>
                                        </p:tgtEl>
                                        <p:attrNameLst>
                                          <p:attrName>ppt_h</p:attrName>
                                        </p:attrNameLst>
                                      </p:cBhvr>
                                      <p:tavLst>
                                        <p:tav tm="0">
                                          <p:val>
                                            <p:strVal val="4/3*#ppt_h"/>
                                          </p:val>
                                        </p:tav>
                                        <p:tav tm="100000">
                                          <p:val>
                                            <p:strVal val="#ppt_h"/>
                                          </p:val>
                                        </p:tav>
                                      </p:tavLst>
                                    </p:anim>
                                  </p:childTnLst>
                                </p:cTn>
                              </p:par>
                              <p:par>
                                <p:cTn id="36" presetID="16" presetClass="entr" presetSubtype="37"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arn(outVertical)">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Fotolia_52333581_Subscription_Monthly_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8" name="17 Lágrima"/>
          <p:cNvSpPr/>
          <p:nvPr/>
        </p:nvSpPr>
        <p:spPr>
          <a:xfrm rot="8068511">
            <a:off x="1858990" y="-34657"/>
            <a:ext cx="5266987" cy="5148730"/>
          </a:xfrm>
          <a:prstGeom prst="teardrop">
            <a:avLst>
              <a:gd name="adj" fmla="val 113232"/>
            </a:avLst>
          </a:prstGeom>
          <a:solidFill>
            <a:srgbClr val="FFCC00"/>
          </a:solidFill>
          <a:ln w="3175">
            <a:solidFill>
              <a:srgbClr val="FFCC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8057320">
            <a:off x="1985236" y="326501"/>
            <a:ext cx="4973171" cy="4898930"/>
          </a:xfrm>
          <a:prstGeom prst="teardrop">
            <a:avLst>
              <a:gd name="adj" fmla="val 112609"/>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w="3175">
            <a:solidFill>
              <a:srgbClr val="FFCC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038588">
            <a:off x="2178965" y="718598"/>
            <a:ext cx="4588053" cy="4453724"/>
          </a:xfrm>
          <a:prstGeom prst="teardrop">
            <a:avLst>
              <a:gd name="adj" fmla="val 117206"/>
            </a:avLst>
          </a:prstGeom>
          <a:solidFill>
            <a:srgbClr val="FFE36D"/>
          </a:solidFill>
          <a:ln w="3175">
            <a:solidFill>
              <a:srgbClr val="FFCC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8027906">
            <a:off x="2291158" y="1149037"/>
            <a:ext cx="4382809" cy="4202733"/>
          </a:xfrm>
          <a:prstGeom prst="teardrop">
            <a:avLst>
              <a:gd name="adj" fmla="val 112018"/>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w="3175">
            <a:solidFill>
              <a:srgbClr val="FFCC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061781">
            <a:off x="2478624" y="1595082"/>
            <a:ext cx="4013408" cy="3917407"/>
          </a:xfrm>
          <a:prstGeom prst="teardrop">
            <a:avLst>
              <a:gd name="adj" fmla="val 113266"/>
            </a:avLst>
          </a:prstGeom>
          <a:solidFill>
            <a:srgbClr val="FFCC00"/>
          </a:solidFill>
          <a:ln w="3175">
            <a:solidFill>
              <a:srgbClr val="FFCC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8097540">
            <a:off x="2713134" y="2090500"/>
            <a:ext cx="3537373" cy="3534408"/>
          </a:xfrm>
          <a:prstGeom prst="teardrop">
            <a:avLst>
              <a:gd name="adj" fmla="val 115215"/>
            </a:avLst>
          </a:prstGeom>
          <a:solidFill>
            <a:srgbClr val="FFDD4B"/>
          </a:solidFill>
          <a:ln w="3175">
            <a:solidFill>
              <a:srgbClr val="FFCC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8078245">
            <a:off x="2906741" y="2587377"/>
            <a:ext cx="3151644" cy="3112005"/>
          </a:xfrm>
          <a:prstGeom prst="teardrop">
            <a:avLst>
              <a:gd name="adj" fmla="val 117348"/>
            </a:avLst>
          </a:prstGeom>
          <a:solidFill>
            <a:srgbClr val="FFEC9B"/>
          </a:solidFill>
          <a:ln w="3175">
            <a:solidFill>
              <a:srgbClr val="FFCC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8060896">
            <a:off x="3037275" y="2965739"/>
            <a:ext cx="2883641" cy="2809081"/>
          </a:xfrm>
          <a:prstGeom prst="teardrop">
            <a:avLst>
              <a:gd name="adj" fmla="val 118062"/>
            </a:avLst>
          </a:prstGeom>
          <a:solidFill>
            <a:srgbClr val="FFD833"/>
          </a:solidFill>
          <a:ln w="3175">
            <a:solidFill>
              <a:srgbClr val="FFCC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8014863">
            <a:off x="3162945" y="3351904"/>
            <a:ext cx="2639234" cy="2511643"/>
          </a:xfrm>
          <a:prstGeom prst="teardrop">
            <a:avLst>
              <a:gd name="adj" fmla="val 114854"/>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w="3175">
            <a:solidFill>
              <a:srgbClr val="FFCC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28660" y="571480"/>
            <a:ext cx="4500562" cy="707886"/>
          </a:xfrm>
          <a:prstGeom prst="rect">
            <a:avLst/>
          </a:prstGeom>
        </p:spPr>
        <p:txBody>
          <a:bodyPr wrap="square">
            <a:spAutoFit/>
          </a:bodyPr>
          <a:lstStyle/>
          <a:p>
            <a:pPr algn="ctr"/>
            <a:endParaRPr lang="es-ES" sz="4000" dirty="0"/>
          </a:p>
        </p:txBody>
      </p:sp>
      <p:sp>
        <p:nvSpPr>
          <p:cNvPr id="29" name="28 Rectángulo"/>
          <p:cNvSpPr/>
          <p:nvPr/>
        </p:nvSpPr>
        <p:spPr>
          <a:xfrm>
            <a:off x="-714412" y="-285770"/>
            <a:ext cx="10429948" cy="7143800"/>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0"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animEffect transition="in" filter="wedge">
                                      <p:cBhvr>
                                        <p:cTn id="9" dur="2000"/>
                                        <p:tgtEl>
                                          <p:spTgt spid="18"/>
                                        </p:tgtEl>
                                      </p:cBhvr>
                                    </p:animEffect>
                                  </p:childTnLst>
                                </p:cTn>
                              </p:par>
                              <p:par>
                                <p:cTn id="10" presetID="20"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edge">
                                      <p:cBhvr>
                                        <p:cTn id="12" dur="2000"/>
                                        <p:tgtEl>
                                          <p:spTgt spid="19"/>
                                        </p:tgtEl>
                                      </p:cBhvr>
                                    </p:animEffect>
                                  </p:childTnLst>
                                </p:cTn>
                              </p:par>
                              <p:par>
                                <p:cTn id="13" presetID="20" presetClass="entr" presetSubtype="0"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edge">
                                      <p:cBhvr>
                                        <p:cTn id="15" dur="2000"/>
                                        <p:tgtEl>
                                          <p:spTgt spid="20"/>
                                        </p:tgtEl>
                                      </p:cBhvr>
                                    </p:animEffect>
                                  </p:childTnLst>
                                </p:cTn>
                              </p:par>
                              <p:par>
                                <p:cTn id="16" presetID="20"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wedge">
                                      <p:cBhvr>
                                        <p:cTn id="18" dur="2000"/>
                                        <p:tgtEl>
                                          <p:spTgt spid="21"/>
                                        </p:tgtEl>
                                      </p:cBhvr>
                                    </p:animEffect>
                                  </p:childTnLst>
                                </p:cTn>
                              </p:par>
                              <p:par>
                                <p:cTn id="19" presetID="20" presetClass="entr" presetSubtype="0"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edge">
                                      <p:cBhvr>
                                        <p:cTn id="21" dur="2000"/>
                                        <p:tgtEl>
                                          <p:spTgt spid="22"/>
                                        </p:tgtEl>
                                      </p:cBhvr>
                                    </p:animEffect>
                                  </p:childTnLst>
                                </p:cTn>
                              </p:par>
                              <p:par>
                                <p:cTn id="22" presetID="20" presetClass="entr" presetSubtype="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edge">
                                      <p:cBhvr>
                                        <p:cTn id="24" dur="2000"/>
                                        <p:tgtEl>
                                          <p:spTgt spid="23"/>
                                        </p:tgtEl>
                                      </p:cBhvr>
                                    </p:animEffect>
                                  </p:childTnLst>
                                </p:cTn>
                              </p:par>
                              <p:par>
                                <p:cTn id="25" presetID="20"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edge">
                                      <p:cBhvr>
                                        <p:cTn id="27" dur="2000"/>
                                        <p:tgtEl>
                                          <p:spTgt spid="24"/>
                                        </p:tgtEl>
                                      </p:cBhvr>
                                    </p:animEffect>
                                  </p:childTnLst>
                                </p:cTn>
                              </p:par>
                              <p:par>
                                <p:cTn id="28" presetID="20" presetClass="entr" presetSubtype="0"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edge">
                                      <p:cBhvr>
                                        <p:cTn id="30" dur="2000"/>
                                        <p:tgtEl>
                                          <p:spTgt spid="25"/>
                                        </p:tgtEl>
                                      </p:cBhvr>
                                    </p:animEffect>
                                  </p:childTnLst>
                                </p:cTn>
                              </p:par>
                              <p:par>
                                <p:cTn id="31" presetID="20" presetClass="entr" presetSubtype="0" fill="hold" grpId="0" nodeType="with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edge">
                                      <p:cBhvr>
                                        <p:cTn id="33" dur="2000"/>
                                        <p:tgtEl>
                                          <p:spTgt spid="26"/>
                                        </p:tgtEl>
                                      </p:cBhvr>
                                    </p:animEffect>
                                  </p:childTnLst>
                                </p:cTn>
                              </p:par>
                              <p:par>
                                <p:cTn id="34" presetID="2" presetClass="entr" presetSubtype="1" fill="hold" grpId="1" nodeType="with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2000" fill="hold"/>
                                        <p:tgtEl>
                                          <p:spTgt spid="18"/>
                                        </p:tgtEl>
                                        <p:attrNameLst>
                                          <p:attrName>ppt_x</p:attrName>
                                        </p:attrNameLst>
                                      </p:cBhvr>
                                      <p:tavLst>
                                        <p:tav tm="0">
                                          <p:val>
                                            <p:strVal val="#ppt_x"/>
                                          </p:val>
                                        </p:tav>
                                        <p:tav tm="100000">
                                          <p:val>
                                            <p:strVal val="#ppt_x"/>
                                          </p:val>
                                        </p:tav>
                                      </p:tavLst>
                                    </p:anim>
                                    <p:anim calcmode="lin" valueType="num">
                                      <p:cBhvr additive="base">
                                        <p:cTn id="37" dur="2000" fill="hold"/>
                                        <p:tgtEl>
                                          <p:spTgt spid="18"/>
                                        </p:tgtEl>
                                        <p:attrNameLst>
                                          <p:attrName>ppt_y</p:attrName>
                                        </p:attrNameLst>
                                      </p:cBhvr>
                                      <p:tavLst>
                                        <p:tav tm="0">
                                          <p:val>
                                            <p:strVal val="0-#ppt_h/2"/>
                                          </p:val>
                                        </p:tav>
                                        <p:tav tm="100000">
                                          <p:val>
                                            <p:strVal val="#ppt_y"/>
                                          </p:val>
                                        </p:tav>
                                      </p:tavLst>
                                    </p:anim>
                                  </p:childTnLst>
                                </p:cTn>
                              </p:par>
                              <p:par>
                                <p:cTn id="38" presetID="2" presetClass="entr" presetSubtype="1" fill="hold" grpId="1"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2000" fill="hold"/>
                                        <p:tgtEl>
                                          <p:spTgt spid="19"/>
                                        </p:tgtEl>
                                        <p:attrNameLst>
                                          <p:attrName>ppt_x</p:attrName>
                                        </p:attrNameLst>
                                      </p:cBhvr>
                                      <p:tavLst>
                                        <p:tav tm="0">
                                          <p:val>
                                            <p:strVal val="#ppt_x"/>
                                          </p:val>
                                        </p:tav>
                                        <p:tav tm="100000">
                                          <p:val>
                                            <p:strVal val="#ppt_x"/>
                                          </p:val>
                                        </p:tav>
                                      </p:tavLst>
                                    </p:anim>
                                    <p:anim calcmode="lin" valueType="num">
                                      <p:cBhvr additive="base">
                                        <p:cTn id="41" dur="2000" fill="hold"/>
                                        <p:tgtEl>
                                          <p:spTgt spid="19"/>
                                        </p:tgtEl>
                                        <p:attrNameLst>
                                          <p:attrName>ppt_y</p:attrName>
                                        </p:attrNameLst>
                                      </p:cBhvr>
                                      <p:tavLst>
                                        <p:tav tm="0">
                                          <p:val>
                                            <p:strVal val="0-#ppt_h/2"/>
                                          </p:val>
                                        </p:tav>
                                        <p:tav tm="100000">
                                          <p:val>
                                            <p:strVal val="#ppt_y"/>
                                          </p:val>
                                        </p:tav>
                                      </p:tavLst>
                                    </p:anim>
                                  </p:childTnLst>
                                </p:cTn>
                              </p:par>
                              <p:par>
                                <p:cTn id="42" presetID="2" presetClass="entr" presetSubtype="1" fill="hold" grpId="1" nodeType="with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2000" fill="hold"/>
                                        <p:tgtEl>
                                          <p:spTgt spid="20"/>
                                        </p:tgtEl>
                                        <p:attrNameLst>
                                          <p:attrName>ppt_x</p:attrName>
                                        </p:attrNameLst>
                                      </p:cBhvr>
                                      <p:tavLst>
                                        <p:tav tm="0">
                                          <p:val>
                                            <p:strVal val="#ppt_x"/>
                                          </p:val>
                                        </p:tav>
                                        <p:tav tm="100000">
                                          <p:val>
                                            <p:strVal val="#ppt_x"/>
                                          </p:val>
                                        </p:tav>
                                      </p:tavLst>
                                    </p:anim>
                                    <p:anim calcmode="lin" valueType="num">
                                      <p:cBhvr additive="base">
                                        <p:cTn id="45" dur="2000" fill="hold"/>
                                        <p:tgtEl>
                                          <p:spTgt spid="20"/>
                                        </p:tgtEl>
                                        <p:attrNameLst>
                                          <p:attrName>ppt_y</p:attrName>
                                        </p:attrNameLst>
                                      </p:cBhvr>
                                      <p:tavLst>
                                        <p:tav tm="0">
                                          <p:val>
                                            <p:strVal val="0-#ppt_h/2"/>
                                          </p:val>
                                        </p:tav>
                                        <p:tav tm="100000">
                                          <p:val>
                                            <p:strVal val="#ppt_y"/>
                                          </p:val>
                                        </p:tav>
                                      </p:tavLst>
                                    </p:anim>
                                  </p:childTnLst>
                                </p:cTn>
                              </p:par>
                              <p:par>
                                <p:cTn id="46" presetID="2" presetClass="entr" presetSubtype="1" fill="hold" grpId="1"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2000" fill="hold"/>
                                        <p:tgtEl>
                                          <p:spTgt spid="21"/>
                                        </p:tgtEl>
                                        <p:attrNameLst>
                                          <p:attrName>ppt_x</p:attrName>
                                        </p:attrNameLst>
                                      </p:cBhvr>
                                      <p:tavLst>
                                        <p:tav tm="0">
                                          <p:val>
                                            <p:strVal val="#ppt_x"/>
                                          </p:val>
                                        </p:tav>
                                        <p:tav tm="100000">
                                          <p:val>
                                            <p:strVal val="#ppt_x"/>
                                          </p:val>
                                        </p:tav>
                                      </p:tavLst>
                                    </p:anim>
                                    <p:anim calcmode="lin" valueType="num">
                                      <p:cBhvr additive="base">
                                        <p:cTn id="49" dur="2000" fill="hold"/>
                                        <p:tgtEl>
                                          <p:spTgt spid="21"/>
                                        </p:tgtEl>
                                        <p:attrNameLst>
                                          <p:attrName>ppt_y</p:attrName>
                                        </p:attrNameLst>
                                      </p:cBhvr>
                                      <p:tavLst>
                                        <p:tav tm="0">
                                          <p:val>
                                            <p:strVal val="0-#ppt_h/2"/>
                                          </p:val>
                                        </p:tav>
                                        <p:tav tm="100000">
                                          <p:val>
                                            <p:strVal val="#ppt_y"/>
                                          </p:val>
                                        </p:tav>
                                      </p:tavLst>
                                    </p:anim>
                                  </p:childTnLst>
                                </p:cTn>
                              </p:par>
                              <p:par>
                                <p:cTn id="50" presetID="2" presetClass="entr" presetSubtype="1" fill="hold" grpId="1"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2000" fill="hold"/>
                                        <p:tgtEl>
                                          <p:spTgt spid="22"/>
                                        </p:tgtEl>
                                        <p:attrNameLst>
                                          <p:attrName>ppt_x</p:attrName>
                                        </p:attrNameLst>
                                      </p:cBhvr>
                                      <p:tavLst>
                                        <p:tav tm="0">
                                          <p:val>
                                            <p:strVal val="#ppt_x"/>
                                          </p:val>
                                        </p:tav>
                                        <p:tav tm="100000">
                                          <p:val>
                                            <p:strVal val="#ppt_x"/>
                                          </p:val>
                                        </p:tav>
                                      </p:tavLst>
                                    </p:anim>
                                    <p:anim calcmode="lin" valueType="num">
                                      <p:cBhvr additive="base">
                                        <p:cTn id="53" dur="2000" fill="hold"/>
                                        <p:tgtEl>
                                          <p:spTgt spid="22"/>
                                        </p:tgtEl>
                                        <p:attrNameLst>
                                          <p:attrName>ppt_y</p:attrName>
                                        </p:attrNameLst>
                                      </p:cBhvr>
                                      <p:tavLst>
                                        <p:tav tm="0">
                                          <p:val>
                                            <p:strVal val="0-#ppt_h/2"/>
                                          </p:val>
                                        </p:tav>
                                        <p:tav tm="100000">
                                          <p:val>
                                            <p:strVal val="#ppt_y"/>
                                          </p:val>
                                        </p:tav>
                                      </p:tavLst>
                                    </p:anim>
                                  </p:childTnLst>
                                </p:cTn>
                              </p:par>
                              <p:par>
                                <p:cTn id="54" presetID="2" presetClass="entr" presetSubtype="1" fill="hold" grpId="1"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2000" fill="hold"/>
                                        <p:tgtEl>
                                          <p:spTgt spid="23"/>
                                        </p:tgtEl>
                                        <p:attrNameLst>
                                          <p:attrName>ppt_x</p:attrName>
                                        </p:attrNameLst>
                                      </p:cBhvr>
                                      <p:tavLst>
                                        <p:tav tm="0">
                                          <p:val>
                                            <p:strVal val="#ppt_x"/>
                                          </p:val>
                                        </p:tav>
                                        <p:tav tm="100000">
                                          <p:val>
                                            <p:strVal val="#ppt_x"/>
                                          </p:val>
                                        </p:tav>
                                      </p:tavLst>
                                    </p:anim>
                                    <p:anim calcmode="lin" valueType="num">
                                      <p:cBhvr additive="base">
                                        <p:cTn id="57" dur="2000" fill="hold"/>
                                        <p:tgtEl>
                                          <p:spTgt spid="23"/>
                                        </p:tgtEl>
                                        <p:attrNameLst>
                                          <p:attrName>ppt_y</p:attrName>
                                        </p:attrNameLst>
                                      </p:cBhvr>
                                      <p:tavLst>
                                        <p:tav tm="0">
                                          <p:val>
                                            <p:strVal val="0-#ppt_h/2"/>
                                          </p:val>
                                        </p:tav>
                                        <p:tav tm="100000">
                                          <p:val>
                                            <p:strVal val="#ppt_y"/>
                                          </p:val>
                                        </p:tav>
                                      </p:tavLst>
                                    </p:anim>
                                  </p:childTnLst>
                                </p:cTn>
                              </p:par>
                              <p:par>
                                <p:cTn id="58" presetID="2" presetClass="entr" presetSubtype="1" fill="hold" grpId="1" nodeType="withEffect">
                                  <p:stCondLst>
                                    <p:cond delay="0"/>
                                  </p:stCondLst>
                                  <p:childTnLst>
                                    <p:set>
                                      <p:cBhvr>
                                        <p:cTn id="59" dur="1" fill="hold">
                                          <p:stCondLst>
                                            <p:cond delay="0"/>
                                          </p:stCondLst>
                                        </p:cTn>
                                        <p:tgtEl>
                                          <p:spTgt spid="24"/>
                                        </p:tgtEl>
                                        <p:attrNameLst>
                                          <p:attrName>style.visibility</p:attrName>
                                        </p:attrNameLst>
                                      </p:cBhvr>
                                      <p:to>
                                        <p:strVal val="visible"/>
                                      </p:to>
                                    </p:set>
                                    <p:anim calcmode="lin" valueType="num">
                                      <p:cBhvr additive="base">
                                        <p:cTn id="60" dur="2000" fill="hold"/>
                                        <p:tgtEl>
                                          <p:spTgt spid="24"/>
                                        </p:tgtEl>
                                        <p:attrNameLst>
                                          <p:attrName>ppt_x</p:attrName>
                                        </p:attrNameLst>
                                      </p:cBhvr>
                                      <p:tavLst>
                                        <p:tav tm="0">
                                          <p:val>
                                            <p:strVal val="#ppt_x"/>
                                          </p:val>
                                        </p:tav>
                                        <p:tav tm="100000">
                                          <p:val>
                                            <p:strVal val="#ppt_x"/>
                                          </p:val>
                                        </p:tav>
                                      </p:tavLst>
                                    </p:anim>
                                    <p:anim calcmode="lin" valueType="num">
                                      <p:cBhvr additive="base">
                                        <p:cTn id="61" dur="2000" fill="hold"/>
                                        <p:tgtEl>
                                          <p:spTgt spid="24"/>
                                        </p:tgtEl>
                                        <p:attrNameLst>
                                          <p:attrName>ppt_y</p:attrName>
                                        </p:attrNameLst>
                                      </p:cBhvr>
                                      <p:tavLst>
                                        <p:tav tm="0">
                                          <p:val>
                                            <p:strVal val="0-#ppt_h/2"/>
                                          </p:val>
                                        </p:tav>
                                        <p:tav tm="100000">
                                          <p:val>
                                            <p:strVal val="#ppt_y"/>
                                          </p:val>
                                        </p:tav>
                                      </p:tavLst>
                                    </p:anim>
                                  </p:childTnLst>
                                </p:cTn>
                              </p:par>
                              <p:par>
                                <p:cTn id="62" presetID="2" presetClass="entr" presetSubtype="1" fill="hold" grpId="1"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2000" fill="hold"/>
                                        <p:tgtEl>
                                          <p:spTgt spid="25"/>
                                        </p:tgtEl>
                                        <p:attrNameLst>
                                          <p:attrName>ppt_x</p:attrName>
                                        </p:attrNameLst>
                                      </p:cBhvr>
                                      <p:tavLst>
                                        <p:tav tm="0">
                                          <p:val>
                                            <p:strVal val="#ppt_x"/>
                                          </p:val>
                                        </p:tav>
                                        <p:tav tm="100000">
                                          <p:val>
                                            <p:strVal val="#ppt_x"/>
                                          </p:val>
                                        </p:tav>
                                      </p:tavLst>
                                    </p:anim>
                                    <p:anim calcmode="lin" valueType="num">
                                      <p:cBhvr additive="base">
                                        <p:cTn id="65" dur="2000" fill="hold"/>
                                        <p:tgtEl>
                                          <p:spTgt spid="25"/>
                                        </p:tgtEl>
                                        <p:attrNameLst>
                                          <p:attrName>ppt_y</p:attrName>
                                        </p:attrNameLst>
                                      </p:cBhvr>
                                      <p:tavLst>
                                        <p:tav tm="0">
                                          <p:val>
                                            <p:strVal val="0-#ppt_h/2"/>
                                          </p:val>
                                        </p:tav>
                                        <p:tav tm="100000">
                                          <p:val>
                                            <p:strVal val="#ppt_y"/>
                                          </p:val>
                                        </p:tav>
                                      </p:tavLst>
                                    </p:anim>
                                  </p:childTnLst>
                                </p:cTn>
                              </p:par>
                              <p:par>
                                <p:cTn id="66" presetID="2" presetClass="entr" presetSubtype="1" fill="hold" grpId="1" nodeType="with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additive="base">
                                        <p:cTn id="68" dur="2000" fill="hold"/>
                                        <p:tgtEl>
                                          <p:spTgt spid="26"/>
                                        </p:tgtEl>
                                        <p:attrNameLst>
                                          <p:attrName>ppt_x</p:attrName>
                                        </p:attrNameLst>
                                      </p:cBhvr>
                                      <p:tavLst>
                                        <p:tav tm="0">
                                          <p:val>
                                            <p:strVal val="#ppt_x"/>
                                          </p:val>
                                        </p:tav>
                                        <p:tav tm="100000">
                                          <p:val>
                                            <p:strVal val="#ppt_x"/>
                                          </p:val>
                                        </p:tav>
                                      </p:tavLst>
                                    </p:anim>
                                    <p:anim calcmode="lin" valueType="num">
                                      <p:cBhvr additive="base">
                                        <p:cTn id="69" dur="2000" fill="hold"/>
                                        <p:tgtEl>
                                          <p:spTgt spid="26"/>
                                        </p:tgtEl>
                                        <p:attrNameLst>
                                          <p:attrName>ppt_y</p:attrName>
                                        </p:attrNameLst>
                                      </p:cBhvr>
                                      <p:tavLst>
                                        <p:tav tm="0">
                                          <p:val>
                                            <p:strVal val="0-#ppt_h/2"/>
                                          </p:val>
                                        </p:tav>
                                        <p:tav tm="100000">
                                          <p:val>
                                            <p:strVal val="#ppt_y"/>
                                          </p:val>
                                        </p:tav>
                                      </p:tavLst>
                                    </p:anim>
                                  </p:childTnLst>
                                </p:cTn>
                              </p:par>
                              <p:par>
                                <p:cTn id="70" presetID="2" presetClass="entr" presetSubtype="1" fill="hold" grpId="2" nodeType="with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additive="base">
                                        <p:cTn id="72" dur="2000" fill="hold"/>
                                        <p:tgtEl>
                                          <p:spTgt spid="18"/>
                                        </p:tgtEl>
                                        <p:attrNameLst>
                                          <p:attrName>ppt_x</p:attrName>
                                        </p:attrNameLst>
                                      </p:cBhvr>
                                      <p:tavLst>
                                        <p:tav tm="0">
                                          <p:val>
                                            <p:strVal val="#ppt_x"/>
                                          </p:val>
                                        </p:tav>
                                        <p:tav tm="100000">
                                          <p:val>
                                            <p:strVal val="#ppt_x"/>
                                          </p:val>
                                        </p:tav>
                                      </p:tavLst>
                                    </p:anim>
                                    <p:anim calcmode="lin" valueType="num">
                                      <p:cBhvr additive="base">
                                        <p:cTn id="73" dur="2000" fill="hold"/>
                                        <p:tgtEl>
                                          <p:spTgt spid="18"/>
                                        </p:tgtEl>
                                        <p:attrNameLst>
                                          <p:attrName>ppt_y</p:attrName>
                                        </p:attrNameLst>
                                      </p:cBhvr>
                                      <p:tavLst>
                                        <p:tav tm="0">
                                          <p:val>
                                            <p:strVal val="0-#ppt_h/2"/>
                                          </p:val>
                                        </p:tav>
                                        <p:tav tm="100000">
                                          <p:val>
                                            <p:strVal val="#ppt_y"/>
                                          </p:val>
                                        </p:tav>
                                      </p:tavLst>
                                    </p:anim>
                                  </p:childTnLst>
                                </p:cTn>
                              </p:par>
                              <p:par>
                                <p:cTn id="74" presetID="2" presetClass="entr" presetSubtype="1" fill="hold" grpId="2"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2000" fill="hold"/>
                                        <p:tgtEl>
                                          <p:spTgt spid="19"/>
                                        </p:tgtEl>
                                        <p:attrNameLst>
                                          <p:attrName>ppt_x</p:attrName>
                                        </p:attrNameLst>
                                      </p:cBhvr>
                                      <p:tavLst>
                                        <p:tav tm="0">
                                          <p:val>
                                            <p:strVal val="#ppt_x"/>
                                          </p:val>
                                        </p:tav>
                                        <p:tav tm="100000">
                                          <p:val>
                                            <p:strVal val="#ppt_x"/>
                                          </p:val>
                                        </p:tav>
                                      </p:tavLst>
                                    </p:anim>
                                    <p:anim calcmode="lin" valueType="num">
                                      <p:cBhvr additive="base">
                                        <p:cTn id="77" dur="2000" fill="hold"/>
                                        <p:tgtEl>
                                          <p:spTgt spid="19"/>
                                        </p:tgtEl>
                                        <p:attrNameLst>
                                          <p:attrName>ppt_y</p:attrName>
                                        </p:attrNameLst>
                                      </p:cBhvr>
                                      <p:tavLst>
                                        <p:tav tm="0">
                                          <p:val>
                                            <p:strVal val="0-#ppt_h/2"/>
                                          </p:val>
                                        </p:tav>
                                        <p:tav tm="100000">
                                          <p:val>
                                            <p:strVal val="#ppt_y"/>
                                          </p:val>
                                        </p:tav>
                                      </p:tavLst>
                                    </p:anim>
                                  </p:childTnLst>
                                </p:cTn>
                              </p:par>
                              <p:par>
                                <p:cTn id="78" presetID="2" presetClass="entr" presetSubtype="1" fill="hold" grpId="2" nodeType="with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additive="base">
                                        <p:cTn id="80" dur="2000" fill="hold"/>
                                        <p:tgtEl>
                                          <p:spTgt spid="20"/>
                                        </p:tgtEl>
                                        <p:attrNameLst>
                                          <p:attrName>ppt_x</p:attrName>
                                        </p:attrNameLst>
                                      </p:cBhvr>
                                      <p:tavLst>
                                        <p:tav tm="0">
                                          <p:val>
                                            <p:strVal val="#ppt_x"/>
                                          </p:val>
                                        </p:tav>
                                        <p:tav tm="100000">
                                          <p:val>
                                            <p:strVal val="#ppt_x"/>
                                          </p:val>
                                        </p:tav>
                                      </p:tavLst>
                                    </p:anim>
                                    <p:anim calcmode="lin" valueType="num">
                                      <p:cBhvr additive="base">
                                        <p:cTn id="81" dur="2000" fill="hold"/>
                                        <p:tgtEl>
                                          <p:spTgt spid="20"/>
                                        </p:tgtEl>
                                        <p:attrNameLst>
                                          <p:attrName>ppt_y</p:attrName>
                                        </p:attrNameLst>
                                      </p:cBhvr>
                                      <p:tavLst>
                                        <p:tav tm="0">
                                          <p:val>
                                            <p:strVal val="0-#ppt_h/2"/>
                                          </p:val>
                                        </p:tav>
                                        <p:tav tm="100000">
                                          <p:val>
                                            <p:strVal val="#ppt_y"/>
                                          </p:val>
                                        </p:tav>
                                      </p:tavLst>
                                    </p:anim>
                                  </p:childTnLst>
                                </p:cTn>
                              </p:par>
                              <p:par>
                                <p:cTn id="82" presetID="2" presetClass="entr" presetSubtype="1" fill="hold" grpId="2" nodeType="with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additive="base">
                                        <p:cTn id="84" dur="2000" fill="hold"/>
                                        <p:tgtEl>
                                          <p:spTgt spid="21"/>
                                        </p:tgtEl>
                                        <p:attrNameLst>
                                          <p:attrName>ppt_x</p:attrName>
                                        </p:attrNameLst>
                                      </p:cBhvr>
                                      <p:tavLst>
                                        <p:tav tm="0">
                                          <p:val>
                                            <p:strVal val="#ppt_x"/>
                                          </p:val>
                                        </p:tav>
                                        <p:tav tm="100000">
                                          <p:val>
                                            <p:strVal val="#ppt_x"/>
                                          </p:val>
                                        </p:tav>
                                      </p:tavLst>
                                    </p:anim>
                                    <p:anim calcmode="lin" valueType="num">
                                      <p:cBhvr additive="base">
                                        <p:cTn id="85" dur="2000" fill="hold"/>
                                        <p:tgtEl>
                                          <p:spTgt spid="21"/>
                                        </p:tgtEl>
                                        <p:attrNameLst>
                                          <p:attrName>ppt_y</p:attrName>
                                        </p:attrNameLst>
                                      </p:cBhvr>
                                      <p:tavLst>
                                        <p:tav tm="0">
                                          <p:val>
                                            <p:strVal val="0-#ppt_h/2"/>
                                          </p:val>
                                        </p:tav>
                                        <p:tav tm="100000">
                                          <p:val>
                                            <p:strVal val="#ppt_y"/>
                                          </p:val>
                                        </p:tav>
                                      </p:tavLst>
                                    </p:anim>
                                  </p:childTnLst>
                                </p:cTn>
                              </p:par>
                              <p:par>
                                <p:cTn id="86" presetID="2" presetClass="entr" presetSubtype="1" fill="hold" grpId="2" nodeType="withEffect">
                                  <p:stCondLst>
                                    <p:cond delay="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2000" fill="hold"/>
                                        <p:tgtEl>
                                          <p:spTgt spid="22"/>
                                        </p:tgtEl>
                                        <p:attrNameLst>
                                          <p:attrName>ppt_x</p:attrName>
                                        </p:attrNameLst>
                                      </p:cBhvr>
                                      <p:tavLst>
                                        <p:tav tm="0">
                                          <p:val>
                                            <p:strVal val="#ppt_x"/>
                                          </p:val>
                                        </p:tav>
                                        <p:tav tm="100000">
                                          <p:val>
                                            <p:strVal val="#ppt_x"/>
                                          </p:val>
                                        </p:tav>
                                      </p:tavLst>
                                    </p:anim>
                                    <p:anim calcmode="lin" valueType="num">
                                      <p:cBhvr additive="base">
                                        <p:cTn id="89" dur="2000" fill="hold"/>
                                        <p:tgtEl>
                                          <p:spTgt spid="22"/>
                                        </p:tgtEl>
                                        <p:attrNameLst>
                                          <p:attrName>ppt_y</p:attrName>
                                        </p:attrNameLst>
                                      </p:cBhvr>
                                      <p:tavLst>
                                        <p:tav tm="0">
                                          <p:val>
                                            <p:strVal val="0-#ppt_h/2"/>
                                          </p:val>
                                        </p:tav>
                                        <p:tav tm="100000">
                                          <p:val>
                                            <p:strVal val="#ppt_y"/>
                                          </p:val>
                                        </p:tav>
                                      </p:tavLst>
                                    </p:anim>
                                  </p:childTnLst>
                                </p:cTn>
                              </p:par>
                              <p:par>
                                <p:cTn id="90" presetID="2" presetClass="entr" presetSubtype="1" fill="hold" grpId="2" nodeType="with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additive="base">
                                        <p:cTn id="92" dur="2000" fill="hold"/>
                                        <p:tgtEl>
                                          <p:spTgt spid="23"/>
                                        </p:tgtEl>
                                        <p:attrNameLst>
                                          <p:attrName>ppt_x</p:attrName>
                                        </p:attrNameLst>
                                      </p:cBhvr>
                                      <p:tavLst>
                                        <p:tav tm="0">
                                          <p:val>
                                            <p:strVal val="#ppt_x"/>
                                          </p:val>
                                        </p:tav>
                                        <p:tav tm="100000">
                                          <p:val>
                                            <p:strVal val="#ppt_x"/>
                                          </p:val>
                                        </p:tav>
                                      </p:tavLst>
                                    </p:anim>
                                    <p:anim calcmode="lin" valueType="num">
                                      <p:cBhvr additive="base">
                                        <p:cTn id="93" dur="2000" fill="hold"/>
                                        <p:tgtEl>
                                          <p:spTgt spid="23"/>
                                        </p:tgtEl>
                                        <p:attrNameLst>
                                          <p:attrName>ppt_y</p:attrName>
                                        </p:attrNameLst>
                                      </p:cBhvr>
                                      <p:tavLst>
                                        <p:tav tm="0">
                                          <p:val>
                                            <p:strVal val="0-#ppt_h/2"/>
                                          </p:val>
                                        </p:tav>
                                        <p:tav tm="100000">
                                          <p:val>
                                            <p:strVal val="#ppt_y"/>
                                          </p:val>
                                        </p:tav>
                                      </p:tavLst>
                                    </p:anim>
                                  </p:childTnLst>
                                </p:cTn>
                              </p:par>
                              <p:par>
                                <p:cTn id="94" presetID="2" presetClass="entr" presetSubtype="1" fill="hold" grpId="2" nodeType="withEffect">
                                  <p:stCondLst>
                                    <p:cond delay="0"/>
                                  </p:stCondLst>
                                  <p:childTnLst>
                                    <p:set>
                                      <p:cBhvr>
                                        <p:cTn id="95" dur="1" fill="hold">
                                          <p:stCondLst>
                                            <p:cond delay="0"/>
                                          </p:stCondLst>
                                        </p:cTn>
                                        <p:tgtEl>
                                          <p:spTgt spid="24"/>
                                        </p:tgtEl>
                                        <p:attrNameLst>
                                          <p:attrName>style.visibility</p:attrName>
                                        </p:attrNameLst>
                                      </p:cBhvr>
                                      <p:to>
                                        <p:strVal val="visible"/>
                                      </p:to>
                                    </p:set>
                                    <p:anim calcmode="lin" valueType="num">
                                      <p:cBhvr additive="base">
                                        <p:cTn id="96" dur="2000" fill="hold"/>
                                        <p:tgtEl>
                                          <p:spTgt spid="24"/>
                                        </p:tgtEl>
                                        <p:attrNameLst>
                                          <p:attrName>ppt_x</p:attrName>
                                        </p:attrNameLst>
                                      </p:cBhvr>
                                      <p:tavLst>
                                        <p:tav tm="0">
                                          <p:val>
                                            <p:strVal val="#ppt_x"/>
                                          </p:val>
                                        </p:tav>
                                        <p:tav tm="100000">
                                          <p:val>
                                            <p:strVal val="#ppt_x"/>
                                          </p:val>
                                        </p:tav>
                                      </p:tavLst>
                                    </p:anim>
                                    <p:anim calcmode="lin" valueType="num">
                                      <p:cBhvr additive="base">
                                        <p:cTn id="97" dur="2000" fill="hold"/>
                                        <p:tgtEl>
                                          <p:spTgt spid="24"/>
                                        </p:tgtEl>
                                        <p:attrNameLst>
                                          <p:attrName>ppt_y</p:attrName>
                                        </p:attrNameLst>
                                      </p:cBhvr>
                                      <p:tavLst>
                                        <p:tav tm="0">
                                          <p:val>
                                            <p:strVal val="0-#ppt_h/2"/>
                                          </p:val>
                                        </p:tav>
                                        <p:tav tm="100000">
                                          <p:val>
                                            <p:strVal val="#ppt_y"/>
                                          </p:val>
                                        </p:tav>
                                      </p:tavLst>
                                    </p:anim>
                                  </p:childTnLst>
                                </p:cTn>
                              </p:par>
                              <p:par>
                                <p:cTn id="98" presetID="2" presetClass="entr" presetSubtype="1" fill="hold" grpId="2" nodeType="withEffect">
                                  <p:stCondLst>
                                    <p:cond delay="0"/>
                                  </p:stCondLst>
                                  <p:childTnLst>
                                    <p:set>
                                      <p:cBhvr>
                                        <p:cTn id="99" dur="1" fill="hold">
                                          <p:stCondLst>
                                            <p:cond delay="0"/>
                                          </p:stCondLst>
                                        </p:cTn>
                                        <p:tgtEl>
                                          <p:spTgt spid="25"/>
                                        </p:tgtEl>
                                        <p:attrNameLst>
                                          <p:attrName>style.visibility</p:attrName>
                                        </p:attrNameLst>
                                      </p:cBhvr>
                                      <p:to>
                                        <p:strVal val="visible"/>
                                      </p:to>
                                    </p:set>
                                    <p:anim calcmode="lin" valueType="num">
                                      <p:cBhvr additive="base">
                                        <p:cTn id="100" dur="2000" fill="hold"/>
                                        <p:tgtEl>
                                          <p:spTgt spid="25"/>
                                        </p:tgtEl>
                                        <p:attrNameLst>
                                          <p:attrName>ppt_x</p:attrName>
                                        </p:attrNameLst>
                                      </p:cBhvr>
                                      <p:tavLst>
                                        <p:tav tm="0">
                                          <p:val>
                                            <p:strVal val="#ppt_x"/>
                                          </p:val>
                                        </p:tav>
                                        <p:tav tm="100000">
                                          <p:val>
                                            <p:strVal val="#ppt_x"/>
                                          </p:val>
                                        </p:tav>
                                      </p:tavLst>
                                    </p:anim>
                                    <p:anim calcmode="lin" valueType="num">
                                      <p:cBhvr additive="base">
                                        <p:cTn id="101" dur="2000" fill="hold"/>
                                        <p:tgtEl>
                                          <p:spTgt spid="25"/>
                                        </p:tgtEl>
                                        <p:attrNameLst>
                                          <p:attrName>ppt_y</p:attrName>
                                        </p:attrNameLst>
                                      </p:cBhvr>
                                      <p:tavLst>
                                        <p:tav tm="0">
                                          <p:val>
                                            <p:strVal val="0-#ppt_h/2"/>
                                          </p:val>
                                        </p:tav>
                                        <p:tav tm="100000">
                                          <p:val>
                                            <p:strVal val="#ppt_y"/>
                                          </p:val>
                                        </p:tav>
                                      </p:tavLst>
                                    </p:anim>
                                  </p:childTnLst>
                                </p:cTn>
                              </p:par>
                              <p:par>
                                <p:cTn id="102" presetID="2" presetClass="entr" presetSubtype="1" fill="hold" grpId="2" nodeType="withEffect">
                                  <p:stCondLst>
                                    <p:cond delay="0"/>
                                  </p:stCondLst>
                                  <p:childTnLst>
                                    <p:set>
                                      <p:cBhvr>
                                        <p:cTn id="103" dur="1" fill="hold">
                                          <p:stCondLst>
                                            <p:cond delay="0"/>
                                          </p:stCondLst>
                                        </p:cTn>
                                        <p:tgtEl>
                                          <p:spTgt spid="26"/>
                                        </p:tgtEl>
                                        <p:attrNameLst>
                                          <p:attrName>style.visibility</p:attrName>
                                        </p:attrNameLst>
                                      </p:cBhvr>
                                      <p:to>
                                        <p:strVal val="visible"/>
                                      </p:to>
                                    </p:set>
                                    <p:anim calcmode="lin" valueType="num">
                                      <p:cBhvr additive="base">
                                        <p:cTn id="104" dur="2000" fill="hold"/>
                                        <p:tgtEl>
                                          <p:spTgt spid="26"/>
                                        </p:tgtEl>
                                        <p:attrNameLst>
                                          <p:attrName>ppt_x</p:attrName>
                                        </p:attrNameLst>
                                      </p:cBhvr>
                                      <p:tavLst>
                                        <p:tav tm="0">
                                          <p:val>
                                            <p:strVal val="#ppt_x"/>
                                          </p:val>
                                        </p:tav>
                                        <p:tav tm="100000">
                                          <p:val>
                                            <p:strVal val="#ppt_x"/>
                                          </p:val>
                                        </p:tav>
                                      </p:tavLst>
                                    </p:anim>
                                    <p:anim calcmode="lin" valueType="num">
                                      <p:cBhvr additive="base">
                                        <p:cTn id="105" dur="2000" fill="hold"/>
                                        <p:tgtEl>
                                          <p:spTgt spid="26"/>
                                        </p:tgtEl>
                                        <p:attrNameLst>
                                          <p:attrName>ppt_y</p:attrName>
                                        </p:attrNameLst>
                                      </p:cBhvr>
                                      <p:tavLst>
                                        <p:tav tm="0">
                                          <p:val>
                                            <p:strVal val="0-#ppt_h/2"/>
                                          </p:val>
                                        </p:tav>
                                        <p:tav tm="100000">
                                          <p:val>
                                            <p:strVal val="#ppt_y"/>
                                          </p:val>
                                        </p:tav>
                                      </p:tavLst>
                                    </p:anim>
                                  </p:childTnLst>
                                </p:cTn>
                              </p:par>
                              <p:par>
                                <p:cTn id="106" presetID="8" presetClass="emph" presetSubtype="0" fill="hold" grpId="3" nodeType="withEffect">
                                  <p:stCondLst>
                                    <p:cond delay="0"/>
                                  </p:stCondLst>
                                  <p:childTnLst>
                                    <p:animRot by="10800000">
                                      <p:cBhvr>
                                        <p:cTn id="107" dur="2000" fill="hold"/>
                                        <p:tgtEl>
                                          <p:spTgt spid="18"/>
                                        </p:tgtEl>
                                        <p:attrNameLst>
                                          <p:attrName>r</p:attrName>
                                        </p:attrNameLst>
                                      </p:cBhvr>
                                    </p:animRot>
                                  </p:childTnLst>
                                </p:cTn>
                              </p:par>
                              <p:par>
                                <p:cTn id="108" presetID="8" presetClass="emph" presetSubtype="0" fill="hold" grpId="3" nodeType="withEffect">
                                  <p:stCondLst>
                                    <p:cond delay="0"/>
                                  </p:stCondLst>
                                  <p:childTnLst>
                                    <p:animRot by="10800000">
                                      <p:cBhvr>
                                        <p:cTn id="109" dur="2000" fill="hold"/>
                                        <p:tgtEl>
                                          <p:spTgt spid="19"/>
                                        </p:tgtEl>
                                        <p:attrNameLst>
                                          <p:attrName>r</p:attrName>
                                        </p:attrNameLst>
                                      </p:cBhvr>
                                    </p:animRot>
                                  </p:childTnLst>
                                </p:cTn>
                              </p:par>
                              <p:par>
                                <p:cTn id="110" presetID="8" presetClass="emph" presetSubtype="0" fill="hold" grpId="3" nodeType="withEffect">
                                  <p:stCondLst>
                                    <p:cond delay="0"/>
                                  </p:stCondLst>
                                  <p:childTnLst>
                                    <p:animRot by="10800000">
                                      <p:cBhvr>
                                        <p:cTn id="111" dur="2000" fill="hold"/>
                                        <p:tgtEl>
                                          <p:spTgt spid="20"/>
                                        </p:tgtEl>
                                        <p:attrNameLst>
                                          <p:attrName>r</p:attrName>
                                        </p:attrNameLst>
                                      </p:cBhvr>
                                    </p:animRot>
                                  </p:childTnLst>
                                </p:cTn>
                              </p:par>
                              <p:par>
                                <p:cTn id="112" presetID="8" presetClass="emph" presetSubtype="0" fill="hold" grpId="3" nodeType="withEffect">
                                  <p:stCondLst>
                                    <p:cond delay="0"/>
                                  </p:stCondLst>
                                  <p:childTnLst>
                                    <p:animRot by="10800000">
                                      <p:cBhvr>
                                        <p:cTn id="113" dur="2000" fill="hold"/>
                                        <p:tgtEl>
                                          <p:spTgt spid="21"/>
                                        </p:tgtEl>
                                        <p:attrNameLst>
                                          <p:attrName>r</p:attrName>
                                        </p:attrNameLst>
                                      </p:cBhvr>
                                    </p:animRot>
                                  </p:childTnLst>
                                </p:cTn>
                              </p:par>
                              <p:par>
                                <p:cTn id="114" presetID="8" presetClass="emph" presetSubtype="0" fill="hold" grpId="3" nodeType="withEffect">
                                  <p:stCondLst>
                                    <p:cond delay="0"/>
                                  </p:stCondLst>
                                  <p:childTnLst>
                                    <p:animRot by="10800000">
                                      <p:cBhvr>
                                        <p:cTn id="115" dur="2000" fill="hold"/>
                                        <p:tgtEl>
                                          <p:spTgt spid="22"/>
                                        </p:tgtEl>
                                        <p:attrNameLst>
                                          <p:attrName>r</p:attrName>
                                        </p:attrNameLst>
                                      </p:cBhvr>
                                    </p:animRot>
                                  </p:childTnLst>
                                </p:cTn>
                              </p:par>
                              <p:par>
                                <p:cTn id="116" presetID="8" presetClass="emph" presetSubtype="0" fill="hold" grpId="3" nodeType="withEffect">
                                  <p:stCondLst>
                                    <p:cond delay="0"/>
                                  </p:stCondLst>
                                  <p:childTnLst>
                                    <p:animRot by="10800000">
                                      <p:cBhvr>
                                        <p:cTn id="117" dur="2000" fill="hold"/>
                                        <p:tgtEl>
                                          <p:spTgt spid="23"/>
                                        </p:tgtEl>
                                        <p:attrNameLst>
                                          <p:attrName>r</p:attrName>
                                        </p:attrNameLst>
                                      </p:cBhvr>
                                    </p:animRot>
                                  </p:childTnLst>
                                </p:cTn>
                              </p:par>
                              <p:par>
                                <p:cTn id="118" presetID="8" presetClass="emph" presetSubtype="0" fill="hold" grpId="3" nodeType="withEffect">
                                  <p:stCondLst>
                                    <p:cond delay="0"/>
                                  </p:stCondLst>
                                  <p:childTnLst>
                                    <p:animRot by="10800000">
                                      <p:cBhvr>
                                        <p:cTn id="119" dur="2000" fill="hold"/>
                                        <p:tgtEl>
                                          <p:spTgt spid="24"/>
                                        </p:tgtEl>
                                        <p:attrNameLst>
                                          <p:attrName>r</p:attrName>
                                        </p:attrNameLst>
                                      </p:cBhvr>
                                    </p:animRot>
                                  </p:childTnLst>
                                </p:cTn>
                              </p:par>
                              <p:par>
                                <p:cTn id="120" presetID="8" presetClass="emph" presetSubtype="0" fill="hold" grpId="3" nodeType="withEffect">
                                  <p:stCondLst>
                                    <p:cond delay="0"/>
                                  </p:stCondLst>
                                  <p:childTnLst>
                                    <p:animRot by="10800000">
                                      <p:cBhvr>
                                        <p:cTn id="121" dur="2000" fill="hold"/>
                                        <p:tgtEl>
                                          <p:spTgt spid="25"/>
                                        </p:tgtEl>
                                        <p:attrNameLst>
                                          <p:attrName>r</p:attrName>
                                        </p:attrNameLst>
                                      </p:cBhvr>
                                    </p:animRot>
                                  </p:childTnLst>
                                </p:cTn>
                              </p:par>
                              <p:par>
                                <p:cTn id="122" presetID="8" presetClass="emph" presetSubtype="0" fill="hold" grpId="3" nodeType="withEffect">
                                  <p:stCondLst>
                                    <p:cond delay="0"/>
                                  </p:stCondLst>
                                  <p:childTnLst>
                                    <p:animRot by="10800000">
                                      <p:cBhvr>
                                        <p:cTn id="123" dur="2000" fill="hold"/>
                                        <p:tgtEl>
                                          <p:spTgt spid="26"/>
                                        </p:tgtEl>
                                        <p:attrNameLst>
                                          <p:attrName>r</p:attrName>
                                        </p:attrNameLst>
                                      </p:cBhvr>
                                    </p:animRot>
                                  </p:childTnLst>
                                </p:cTn>
                              </p:par>
                            </p:childTnLst>
                          </p:cTn>
                        </p:par>
                        <p:par>
                          <p:cTn id="124" fill="hold">
                            <p:stCondLst>
                              <p:cond delay="2000"/>
                            </p:stCondLst>
                            <p:childTnLst>
                              <p:par>
                                <p:cTn id="125" presetID="2" presetClass="exit" presetSubtype="4" fill="hold" grpId="4" nodeType="afterEffect">
                                  <p:stCondLst>
                                    <p:cond delay="0"/>
                                  </p:stCondLst>
                                  <p:childTnLst>
                                    <p:anim calcmode="lin" valueType="num">
                                      <p:cBhvr additive="base">
                                        <p:cTn id="126" dur="2000"/>
                                        <p:tgtEl>
                                          <p:spTgt spid="18"/>
                                        </p:tgtEl>
                                        <p:attrNameLst>
                                          <p:attrName>ppt_x</p:attrName>
                                        </p:attrNameLst>
                                      </p:cBhvr>
                                      <p:tavLst>
                                        <p:tav tm="0">
                                          <p:val>
                                            <p:strVal val="ppt_x"/>
                                          </p:val>
                                        </p:tav>
                                        <p:tav tm="100000">
                                          <p:val>
                                            <p:strVal val="ppt_x"/>
                                          </p:val>
                                        </p:tav>
                                      </p:tavLst>
                                    </p:anim>
                                    <p:anim calcmode="lin" valueType="num">
                                      <p:cBhvr additive="base">
                                        <p:cTn id="127" dur="2000"/>
                                        <p:tgtEl>
                                          <p:spTgt spid="18"/>
                                        </p:tgtEl>
                                        <p:attrNameLst>
                                          <p:attrName>ppt_y</p:attrName>
                                        </p:attrNameLst>
                                      </p:cBhvr>
                                      <p:tavLst>
                                        <p:tav tm="0">
                                          <p:val>
                                            <p:strVal val="ppt_y"/>
                                          </p:val>
                                        </p:tav>
                                        <p:tav tm="100000">
                                          <p:val>
                                            <p:strVal val="1+ppt_h/2"/>
                                          </p:val>
                                        </p:tav>
                                      </p:tavLst>
                                    </p:anim>
                                    <p:set>
                                      <p:cBhvr>
                                        <p:cTn id="128" dur="1" fill="hold">
                                          <p:stCondLst>
                                            <p:cond delay="1999"/>
                                          </p:stCondLst>
                                        </p:cTn>
                                        <p:tgtEl>
                                          <p:spTgt spid="18"/>
                                        </p:tgtEl>
                                        <p:attrNameLst>
                                          <p:attrName>style.visibility</p:attrName>
                                        </p:attrNameLst>
                                      </p:cBhvr>
                                      <p:to>
                                        <p:strVal val="hidden"/>
                                      </p:to>
                                    </p:set>
                                  </p:childTnLst>
                                </p:cTn>
                              </p:par>
                              <p:par>
                                <p:cTn id="129" presetID="2" presetClass="exit" presetSubtype="4" fill="hold" grpId="4" nodeType="withEffect">
                                  <p:stCondLst>
                                    <p:cond delay="0"/>
                                  </p:stCondLst>
                                  <p:childTnLst>
                                    <p:anim calcmode="lin" valueType="num">
                                      <p:cBhvr additive="base">
                                        <p:cTn id="130" dur="2000"/>
                                        <p:tgtEl>
                                          <p:spTgt spid="19"/>
                                        </p:tgtEl>
                                        <p:attrNameLst>
                                          <p:attrName>ppt_x</p:attrName>
                                        </p:attrNameLst>
                                      </p:cBhvr>
                                      <p:tavLst>
                                        <p:tav tm="0">
                                          <p:val>
                                            <p:strVal val="ppt_x"/>
                                          </p:val>
                                        </p:tav>
                                        <p:tav tm="100000">
                                          <p:val>
                                            <p:strVal val="ppt_x"/>
                                          </p:val>
                                        </p:tav>
                                      </p:tavLst>
                                    </p:anim>
                                    <p:anim calcmode="lin" valueType="num">
                                      <p:cBhvr additive="base">
                                        <p:cTn id="131" dur="2000"/>
                                        <p:tgtEl>
                                          <p:spTgt spid="19"/>
                                        </p:tgtEl>
                                        <p:attrNameLst>
                                          <p:attrName>ppt_y</p:attrName>
                                        </p:attrNameLst>
                                      </p:cBhvr>
                                      <p:tavLst>
                                        <p:tav tm="0">
                                          <p:val>
                                            <p:strVal val="ppt_y"/>
                                          </p:val>
                                        </p:tav>
                                        <p:tav tm="100000">
                                          <p:val>
                                            <p:strVal val="1+ppt_h/2"/>
                                          </p:val>
                                        </p:tav>
                                      </p:tavLst>
                                    </p:anim>
                                    <p:set>
                                      <p:cBhvr>
                                        <p:cTn id="132" dur="1" fill="hold">
                                          <p:stCondLst>
                                            <p:cond delay="1999"/>
                                          </p:stCondLst>
                                        </p:cTn>
                                        <p:tgtEl>
                                          <p:spTgt spid="19"/>
                                        </p:tgtEl>
                                        <p:attrNameLst>
                                          <p:attrName>style.visibility</p:attrName>
                                        </p:attrNameLst>
                                      </p:cBhvr>
                                      <p:to>
                                        <p:strVal val="hidden"/>
                                      </p:to>
                                    </p:set>
                                  </p:childTnLst>
                                </p:cTn>
                              </p:par>
                              <p:par>
                                <p:cTn id="133" presetID="2" presetClass="exit" presetSubtype="4" fill="hold" grpId="4" nodeType="withEffect">
                                  <p:stCondLst>
                                    <p:cond delay="0"/>
                                  </p:stCondLst>
                                  <p:childTnLst>
                                    <p:anim calcmode="lin" valueType="num">
                                      <p:cBhvr additive="base">
                                        <p:cTn id="134" dur="2000"/>
                                        <p:tgtEl>
                                          <p:spTgt spid="20"/>
                                        </p:tgtEl>
                                        <p:attrNameLst>
                                          <p:attrName>ppt_x</p:attrName>
                                        </p:attrNameLst>
                                      </p:cBhvr>
                                      <p:tavLst>
                                        <p:tav tm="0">
                                          <p:val>
                                            <p:strVal val="ppt_x"/>
                                          </p:val>
                                        </p:tav>
                                        <p:tav tm="100000">
                                          <p:val>
                                            <p:strVal val="ppt_x"/>
                                          </p:val>
                                        </p:tav>
                                      </p:tavLst>
                                    </p:anim>
                                    <p:anim calcmode="lin" valueType="num">
                                      <p:cBhvr additive="base">
                                        <p:cTn id="135" dur="2000"/>
                                        <p:tgtEl>
                                          <p:spTgt spid="20"/>
                                        </p:tgtEl>
                                        <p:attrNameLst>
                                          <p:attrName>ppt_y</p:attrName>
                                        </p:attrNameLst>
                                      </p:cBhvr>
                                      <p:tavLst>
                                        <p:tav tm="0">
                                          <p:val>
                                            <p:strVal val="ppt_y"/>
                                          </p:val>
                                        </p:tav>
                                        <p:tav tm="100000">
                                          <p:val>
                                            <p:strVal val="1+ppt_h/2"/>
                                          </p:val>
                                        </p:tav>
                                      </p:tavLst>
                                    </p:anim>
                                    <p:set>
                                      <p:cBhvr>
                                        <p:cTn id="136" dur="1" fill="hold">
                                          <p:stCondLst>
                                            <p:cond delay="1999"/>
                                          </p:stCondLst>
                                        </p:cTn>
                                        <p:tgtEl>
                                          <p:spTgt spid="20"/>
                                        </p:tgtEl>
                                        <p:attrNameLst>
                                          <p:attrName>style.visibility</p:attrName>
                                        </p:attrNameLst>
                                      </p:cBhvr>
                                      <p:to>
                                        <p:strVal val="hidden"/>
                                      </p:to>
                                    </p:set>
                                  </p:childTnLst>
                                </p:cTn>
                              </p:par>
                              <p:par>
                                <p:cTn id="137" presetID="2" presetClass="exit" presetSubtype="4" fill="hold" grpId="4" nodeType="withEffect">
                                  <p:stCondLst>
                                    <p:cond delay="0"/>
                                  </p:stCondLst>
                                  <p:childTnLst>
                                    <p:anim calcmode="lin" valueType="num">
                                      <p:cBhvr additive="base">
                                        <p:cTn id="138" dur="2000"/>
                                        <p:tgtEl>
                                          <p:spTgt spid="21"/>
                                        </p:tgtEl>
                                        <p:attrNameLst>
                                          <p:attrName>ppt_x</p:attrName>
                                        </p:attrNameLst>
                                      </p:cBhvr>
                                      <p:tavLst>
                                        <p:tav tm="0">
                                          <p:val>
                                            <p:strVal val="ppt_x"/>
                                          </p:val>
                                        </p:tav>
                                        <p:tav tm="100000">
                                          <p:val>
                                            <p:strVal val="ppt_x"/>
                                          </p:val>
                                        </p:tav>
                                      </p:tavLst>
                                    </p:anim>
                                    <p:anim calcmode="lin" valueType="num">
                                      <p:cBhvr additive="base">
                                        <p:cTn id="139" dur="2000"/>
                                        <p:tgtEl>
                                          <p:spTgt spid="21"/>
                                        </p:tgtEl>
                                        <p:attrNameLst>
                                          <p:attrName>ppt_y</p:attrName>
                                        </p:attrNameLst>
                                      </p:cBhvr>
                                      <p:tavLst>
                                        <p:tav tm="0">
                                          <p:val>
                                            <p:strVal val="ppt_y"/>
                                          </p:val>
                                        </p:tav>
                                        <p:tav tm="100000">
                                          <p:val>
                                            <p:strVal val="1+ppt_h/2"/>
                                          </p:val>
                                        </p:tav>
                                      </p:tavLst>
                                    </p:anim>
                                    <p:set>
                                      <p:cBhvr>
                                        <p:cTn id="140" dur="1" fill="hold">
                                          <p:stCondLst>
                                            <p:cond delay="1999"/>
                                          </p:stCondLst>
                                        </p:cTn>
                                        <p:tgtEl>
                                          <p:spTgt spid="21"/>
                                        </p:tgtEl>
                                        <p:attrNameLst>
                                          <p:attrName>style.visibility</p:attrName>
                                        </p:attrNameLst>
                                      </p:cBhvr>
                                      <p:to>
                                        <p:strVal val="hidden"/>
                                      </p:to>
                                    </p:set>
                                  </p:childTnLst>
                                </p:cTn>
                              </p:par>
                              <p:par>
                                <p:cTn id="141" presetID="2" presetClass="exit" presetSubtype="4" fill="hold" grpId="4" nodeType="withEffect">
                                  <p:stCondLst>
                                    <p:cond delay="0"/>
                                  </p:stCondLst>
                                  <p:childTnLst>
                                    <p:anim calcmode="lin" valueType="num">
                                      <p:cBhvr additive="base">
                                        <p:cTn id="142" dur="2000"/>
                                        <p:tgtEl>
                                          <p:spTgt spid="22"/>
                                        </p:tgtEl>
                                        <p:attrNameLst>
                                          <p:attrName>ppt_x</p:attrName>
                                        </p:attrNameLst>
                                      </p:cBhvr>
                                      <p:tavLst>
                                        <p:tav tm="0">
                                          <p:val>
                                            <p:strVal val="ppt_x"/>
                                          </p:val>
                                        </p:tav>
                                        <p:tav tm="100000">
                                          <p:val>
                                            <p:strVal val="ppt_x"/>
                                          </p:val>
                                        </p:tav>
                                      </p:tavLst>
                                    </p:anim>
                                    <p:anim calcmode="lin" valueType="num">
                                      <p:cBhvr additive="base">
                                        <p:cTn id="143" dur="2000"/>
                                        <p:tgtEl>
                                          <p:spTgt spid="22"/>
                                        </p:tgtEl>
                                        <p:attrNameLst>
                                          <p:attrName>ppt_y</p:attrName>
                                        </p:attrNameLst>
                                      </p:cBhvr>
                                      <p:tavLst>
                                        <p:tav tm="0">
                                          <p:val>
                                            <p:strVal val="ppt_y"/>
                                          </p:val>
                                        </p:tav>
                                        <p:tav tm="100000">
                                          <p:val>
                                            <p:strVal val="1+ppt_h/2"/>
                                          </p:val>
                                        </p:tav>
                                      </p:tavLst>
                                    </p:anim>
                                    <p:set>
                                      <p:cBhvr>
                                        <p:cTn id="144" dur="1" fill="hold">
                                          <p:stCondLst>
                                            <p:cond delay="1999"/>
                                          </p:stCondLst>
                                        </p:cTn>
                                        <p:tgtEl>
                                          <p:spTgt spid="22"/>
                                        </p:tgtEl>
                                        <p:attrNameLst>
                                          <p:attrName>style.visibility</p:attrName>
                                        </p:attrNameLst>
                                      </p:cBhvr>
                                      <p:to>
                                        <p:strVal val="hidden"/>
                                      </p:to>
                                    </p:set>
                                  </p:childTnLst>
                                </p:cTn>
                              </p:par>
                              <p:par>
                                <p:cTn id="145" presetID="2" presetClass="exit" presetSubtype="4" fill="hold" grpId="4" nodeType="withEffect">
                                  <p:stCondLst>
                                    <p:cond delay="0"/>
                                  </p:stCondLst>
                                  <p:childTnLst>
                                    <p:anim calcmode="lin" valueType="num">
                                      <p:cBhvr additive="base">
                                        <p:cTn id="146" dur="2000"/>
                                        <p:tgtEl>
                                          <p:spTgt spid="23"/>
                                        </p:tgtEl>
                                        <p:attrNameLst>
                                          <p:attrName>ppt_x</p:attrName>
                                        </p:attrNameLst>
                                      </p:cBhvr>
                                      <p:tavLst>
                                        <p:tav tm="0">
                                          <p:val>
                                            <p:strVal val="ppt_x"/>
                                          </p:val>
                                        </p:tav>
                                        <p:tav tm="100000">
                                          <p:val>
                                            <p:strVal val="ppt_x"/>
                                          </p:val>
                                        </p:tav>
                                      </p:tavLst>
                                    </p:anim>
                                    <p:anim calcmode="lin" valueType="num">
                                      <p:cBhvr additive="base">
                                        <p:cTn id="147" dur="2000"/>
                                        <p:tgtEl>
                                          <p:spTgt spid="23"/>
                                        </p:tgtEl>
                                        <p:attrNameLst>
                                          <p:attrName>ppt_y</p:attrName>
                                        </p:attrNameLst>
                                      </p:cBhvr>
                                      <p:tavLst>
                                        <p:tav tm="0">
                                          <p:val>
                                            <p:strVal val="ppt_y"/>
                                          </p:val>
                                        </p:tav>
                                        <p:tav tm="100000">
                                          <p:val>
                                            <p:strVal val="1+ppt_h/2"/>
                                          </p:val>
                                        </p:tav>
                                      </p:tavLst>
                                    </p:anim>
                                    <p:set>
                                      <p:cBhvr>
                                        <p:cTn id="148" dur="1" fill="hold">
                                          <p:stCondLst>
                                            <p:cond delay="1999"/>
                                          </p:stCondLst>
                                        </p:cTn>
                                        <p:tgtEl>
                                          <p:spTgt spid="23"/>
                                        </p:tgtEl>
                                        <p:attrNameLst>
                                          <p:attrName>style.visibility</p:attrName>
                                        </p:attrNameLst>
                                      </p:cBhvr>
                                      <p:to>
                                        <p:strVal val="hidden"/>
                                      </p:to>
                                    </p:set>
                                  </p:childTnLst>
                                </p:cTn>
                              </p:par>
                              <p:par>
                                <p:cTn id="149" presetID="2" presetClass="exit" presetSubtype="4" fill="hold" grpId="4" nodeType="withEffect">
                                  <p:stCondLst>
                                    <p:cond delay="0"/>
                                  </p:stCondLst>
                                  <p:childTnLst>
                                    <p:anim calcmode="lin" valueType="num">
                                      <p:cBhvr additive="base">
                                        <p:cTn id="150" dur="2000"/>
                                        <p:tgtEl>
                                          <p:spTgt spid="24"/>
                                        </p:tgtEl>
                                        <p:attrNameLst>
                                          <p:attrName>ppt_x</p:attrName>
                                        </p:attrNameLst>
                                      </p:cBhvr>
                                      <p:tavLst>
                                        <p:tav tm="0">
                                          <p:val>
                                            <p:strVal val="ppt_x"/>
                                          </p:val>
                                        </p:tav>
                                        <p:tav tm="100000">
                                          <p:val>
                                            <p:strVal val="ppt_x"/>
                                          </p:val>
                                        </p:tav>
                                      </p:tavLst>
                                    </p:anim>
                                    <p:anim calcmode="lin" valueType="num">
                                      <p:cBhvr additive="base">
                                        <p:cTn id="151" dur="2000"/>
                                        <p:tgtEl>
                                          <p:spTgt spid="24"/>
                                        </p:tgtEl>
                                        <p:attrNameLst>
                                          <p:attrName>ppt_y</p:attrName>
                                        </p:attrNameLst>
                                      </p:cBhvr>
                                      <p:tavLst>
                                        <p:tav tm="0">
                                          <p:val>
                                            <p:strVal val="ppt_y"/>
                                          </p:val>
                                        </p:tav>
                                        <p:tav tm="100000">
                                          <p:val>
                                            <p:strVal val="1+ppt_h/2"/>
                                          </p:val>
                                        </p:tav>
                                      </p:tavLst>
                                    </p:anim>
                                    <p:set>
                                      <p:cBhvr>
                                        <p:cTn id="152" dur="1" fill="hold">
                                          <p:stCondLst>
                                            <p:cond delay="1999"/>
                                          </p:stCondLst>
                                        </p:cTn>
                                        <p:tgtEl>
                                          <p:spTgt spid="24"/>
                                        </p:tgtEl>
                                        <p:attrNameLst>
                                          <p:attrName>style.visibility</p:attrName>
                                        </p:attrNameLst>
                                      </p:cBhvr>
                                      <p:to>
                                        <p:strVal val="hidden"/>
                                      </p:to>
                                    </p:set>
                                  </p:childTnLst>
                                </p:cTn>
                              </p:par>
                              <p:par>
                                <p:cTn id="153" presetID="2" presetClass="exit" presetSubtype="4" fill="hold" grpId="4" nodeType="withEffect">
                                  <p:stCondLst>
                                    <p:cond delay="0"/>
                                  </p:stCondLst>
                                  <p:childTnLst>
                                    <p:anim calcmode="lin" valueType="num">
                                      <p:cBhvr additive="base">
                                        <p:cTn id="154" dur="2000"/>
                                        <p:tgtEl>
                                          <p:spTgt spid="25"/>
                                        </p:tgtEl>
                                        <p:attrNameLst>
                                          <p:attrName>ppt_x</p:attrName>
                                        </p:attrNameLst>
                                      </p:cBhvr>
                                      <p:tavLst>
                                        <p:tav tm="0">
                                          <p:val>
                                            <p:strVal val="ppt_x"/>
                                          </p:val>
                                        </p:tav>
                                        <p:tav tm="100000">
                                          <p:val>
                                            <p:strVal val="ppt_x"/>
                                          </p:val>
                                        </p:tav>
                                      </p:tavLst>
                                    </p:anim>
                                    <p:anim calcmode="lin" valueType="num">
                                      <p:cBhvr additive="base">
                                        <p:cTn id="155" dur="2000"/>
                                        <p:tgtEl>
                                          <p:spTgt spid="25"/>
                                        </p:tgtEl>
                                        <p:attrNameLst>
                                          <p:attrName>ppt_y</p:attrName>
                                        </p:attrNameLst>
                                      </p:cBhvr>
                                      <p:tavLst>
                                        <p:tav tm="0">
                                          <p:val>
                                            <p:strVal val="ppt_y"/>
                                          </p:val>
                                        </p:tav>
                                        <p:tav tm="100000">
                                          <p:val>
                                            <p:strVal val="1+ppt_h/2"/>
                                          </p:val>
                                        </p:tav>
                                      </p:tavLst>
                                    </p:anim>
                                    <p:set>
                                      <p:cBhvr>
                                        <p:cTn id="156" dur="1" fill="hold">
                                          <p:stCondLst>
                                            <p:cond delay="1999"/>
                                          </p:stCondLst>
                                        </p:cTn>
                                        <p:tgtEl>
                                          <p:spTgt spid="25"/>
                                        </p:tgtEl>
                                        <p:attrNameLst>
                                          <p:attrName>style.visibility</p:attrName>
                                        </p:attrNameLst>
                                      </p:cBhvr>
                                      <p:to>
                                        <p:strVal val="hidden"/>
                                      </p:to>
                                    </p:set>
                                  </p:childTnLst>
                                </p:cTn>
                              </p:par>
                              <p:par>
                                <p:cTn id="157" presetID="2" presetClass="exit" presetSubtype="4" fill="hold" grpId="4" nodeType="withEffect">
                                  <p:stCondLst>
                                    <p:cond delay="0"/>
                                  </p:stCondLst>
                                  <p:childTnLst>
                                    <p:anim calcmode="lin" valueType="num">
                                      <p:cBhvr additive="base">
                                        <p:cTn id="158" dur="2000"/>
                                        <p:tgtEl>
                                          <p:spTgt spid="26"/>
                                        </p:tgtEl>
                                        <p:attrNameLst>
                                          <p:attrName>ppt_x</p:attrName>
                                        </p:attrNameLst>
                                      </p:cBhvr>
                                      <p:tavLst>
                                        <p:tav tm="0">
                                          <p:val>
                                            <p:strVal val="ppt_x"/>
                                          </p:val>
                                        </p:tav>
                                        <p:tav tm="100000">
                                          <p:val>
                                            <p:strVal val="ppt_x"/>
                                          </p:val>
                                        </p:tav>
                                      </p:tavLst>
                                    </p:anim>
                                    <p:anim calcmode="lin" valueType="num">
                                      <p:cBhvr additive="base">
                                        <p:cTn id="159" dur="2000"/>
                                        <p:tgtEl>
                                          <p:spTgt spid="26"/>
                                        </p:tgtEl>
                                        <p:attrNameLst>
                                          <p:attrName>ppt_y</p:attrName>
                                        </p:attrNameLst>
                                      </p:cBhvr>
                                      <p:tavLst>
                                        <p:tav tm="0">
                                          <p:val>
                                            <p:strVal val="ppt_y"/>
                                          </p:val>
                                        </p:tav>
                                        <p:tav tm="100000">
                                          <p:val>
                                            <p:strVal val="1+ppt_h/2"/>
                                          </p:val>
                                        </p:tav>
                                      </p:tavLst>
                                    </p:anim>
                                    <p:set>
                                      <p:cBhvr>
                                        <p:cTn id="160" dur="1" fill="hold">
                                          <p:stCondLst>
                                            <p:cond delay="1999"/>
                                          </p:stCondLst>
                                        </p:cTn>
                                        <p:tgtEl>
                                          <p:spTgt spid="26"/>
                                        </p:tgtEl>
                                        <p:attrNameLst>
                                          <p:attrName>style.visibility</p:attrName>
                                        </p:attrNameLst>
                                      </p:cBhvr>
                                      <p:to>
                                        <p:strVal val="hidden"/>
                                      </p:to>
                                    </p:set>
                                  </p:childTnLst>
                                </p:cTn>
                              </p:par>
                              <p:par>
                                <p:cTn id="161" presetID="17" presetClass="entr" presetSubtype="1"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2000" fill="hold"/>
                                        <p:tgtEl>
                                          <p:spTgt spid="2"/>
                                        </p:tgtEl>
                                        <p:attrNameLst>
                                          <p:attrName>ppt_x</p:attrName>
                                        </p:attrNameLst>
                                      </p:cBhvr>
                                      <p:tavLst>
                                        <p:tav tm="0">
                                          <p:val>
                                            <p:strVal val="#ppt_x"/>
                                          </p:val>
                                        </p:tav>
                                        <p:tav tm="100000">
                                          <p:val>
                                            <p:strVal val="#ppt_x"/>
                                          </p:val>
                                        </p:tav>
                                      </p:tavLst>
                                    </p:anim>
                                    <p:anim calcmode="lin" valueType="num">
                                      <p:cBhvr>
                                        <p:cTn id="164" dur="2000" fill="hold"/>
                                        <p:tgtEl>
                                          <p:spTgt spid="2"/>
                                        </p:tgtEl>
                                        <p:attrNameLst>
                                          <p:attrName>ppt_y</p:attrName>
                                        </p:attrNameLst>
                                      </p:cBhvr>
                                      <p:tavLst>
                                        <p:tav tm="0">
                                          <p:val>
                                            <p:strVal val="#ppt_y-#ppt_h/2"/>
                                          </p:val>
                                        </p:tav>
                                        <p:tav tm="100000">
                                          <p:val>
                                            <p:strVal val="#ppt_y"/>
                                          </p:val>
                                        </p:tav>
                                      </p:tavLst>
                                    </p:anim>
                                    <p:anim calcmode="lin" valueType="num">
                                      <p:cBhvr>
                                        <p:cTn id="165" dur="2000" fill="hold"/>
                                        <p:tgtEl>
                                          <p:spTgt spid="2"/>
                                        </p:tgtEl>
                                        <p:attrNameLst>
                                          <p:attrName>ppt_w</p:attrName>
                                        </p:attrNameLst>
                                      </p:cBhvr>
                                      <p:tavLst>
                                        <p:tav tm="0">
                                          <p:val>
                                            <p:strVal val="#ppt_w"/>
                                          </p:val>
                                        </p:tav>
                                        <p:tav tm="100000">
                                          <p:val>
                                            <p:strVal val="#ppt_w"/>
                                          </p:val>
                                        </p:tav>
                                      </p:tavLst>
                                    </p:anim>
                                    <p:anim calcmode="lin" valueType="num">
                                      <p:cBhvr>
                                        <p:cTn id="166"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aroma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a:off x="4286216" y="0"/>
            <a:ext cx="1724020" cy="1857370"/>
          </a:xfrm>
          <a:prstGeom prst="rect">
            <a:avLst/>
          </a:prstGeom>
        </p:spPr>
      </p:pic>
      <p:pic>
        <p:nvPicPr>
          <p:cNvPr id="5" name="4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a:off x="4357654" y="1714494"/>
            <a:ext cx="1714512" cy="1857388"/>
          </a:xfrm>
          <a:prstGeom prst="rect">
            <a:avLst/>
          </a:prstGeom>
        </p:spPr>
      </p:pic>
      <p:pic>
        <p:nvPicPr>
          <p:cNvPr id="6" name="5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a:off x="4286216" y="3369867"/>
            <a:ext cx="1714512" cy="1773633"/>
          </a:xfrm>
          <a:prstGeom prst="rect">
            <a:avLst/>
          </a:prstGeom>
        </p:spPr>
      </p:pic>
      <p:pic>
        <p:nvPicPr>
          <p:cNvPr id="7" name="6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flipH="1">
            <a:off x="2643174" y="0"/>
            <a:ext cx="1643074" cy="1857370"/>
          </a:xfrm>
          <a:prstGeom prst="rect">
            <a:avLst/>
          </a:prstGeom>
        </p:spPr>
      </p:pic>
      <p:pic>
        <p:nvPicPr>
          <p:cNvPr id="8" name="7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flipH="1">
            <a:off x="2714612" y="1785932"/>
            <a:ext cx="1571636" cy="1857370"/>
          </a:xfrm>
          <a:prstGeom prst="rect">
            <a:avLst/>
          </a:prstGeom>
        </p:spPr>
      </p:pic>
      <p:pic>
        <p:nvPicPr>
          <p:cNvPr id="9" name="8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flipH="1">
            <a:off x="2786050" y="3286130"/>
            <a:ext cx="1571636" cy="1857370"/>
          </a:xfrm>
          <a:prstGeom prst="rect">
            <a:avLst/>
          </a:prstGeom>
        </p:spPr>
      </p:pic>
      <p:pic>
        <p:nvPicPr>
          <p:cNvPr id="10" name="9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flipH="1">
            <a:off x="1142976" y="0"/>
            <a:ext cx="1643074" cy="1857370"/>
          </a:xfrm>
          <a:prstGeom prst="rect">
            <a:avLst/>
          </a:prstGeom>
        </p:spPr>
      </p:pic>
      <p:pic>
        <p:nvPicPr>
          <p:cNvPr id="11" name="10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flipH="1">
            <a:off x="1214414" y="1785932"/>
            <a:ext cx="1571636" cy="1857370"/>
          </a:xfrm>
          <a:prstGeom prst="rect">
            <a:avLst/>
          </a:prstGeom>
        </p:spPr>
      </p:pic>
      <p:pic>
        <p:nvPicPr>
          <p:cNvPr id="12" name="11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flipH="1">
            <a:off x="1285852" y="3286130"/>
            <a:ext cx="1571636" cy="1857370"/>
          </a:xfrm>
          <a:prstGeom prst="rect">
            <a:avLst/>
          </a:prstGeom>
        </p:spPr>
      </p:pic>
      <p:pic>
        <p:nvPicPr>
          <p:cNvPr id="13" name="12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flipH="1">
            <a:off x="-214314" y="0"/>
            <a:ext cx="1643074" cy="1857370"/>
          </a:xfrm>
          <a:prstGeom prst="rect">
            <a:avLst/>
          </a:prstGeom>
        </p:spPr>
      </p:pic>
      <p:pic>
        <p:nvPicPr>
          <p:cNvPr id="14" name="13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flipH="1">
            <a:off x="-142876" y="1785932"/>
            <a:ext cx="1571636" cy="1857370"/>
          </a:xfrm>
          <a:prstGeom prst="rect">
            <a:avLst/>
          </a:prstGeom>
        </p:spPr>
      </p:pic>
      <p:pic>
        <p:nvPicPr>
          <p:cNvPr id="15" name="14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flipH="1">
            <a:off x="0" y="3286130"/>
            <a:ext cx="1571636" cy="1857370"/>
          </a:xfrm>
          <a:prstGeom prst="rect">
            <a:avLst/>
          </a:prstGeom>
        </p:spPr>
      </p:pic>
      <p:pic>
        <p:nvPicPr>
          <p:cNvPr id="16" name="15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a:off x="6000728" y="0"/>
            <a:ext cx="1724020" cy="1857370"/>
          </a:xfrm>
          <a:prstGeom prst="rect">
            <a:avLst/>
          </a:prstGeom>
        </p:spPr>
      </p:pic>
      <p:pic>
        <p:nvPicPr>
          <p:cNvPr id="17" name="16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a:off x="6072166" y="1714494"/>
            <a:ext cx="1714512" cy="1857388"/>
          </a:xfrm>
          <a:prstGeom prst="rect">
            <a:avLst/>
          </a:prstGeom>
        </p:spPr>
      </p:pic>
      <p:pic>
        <p:nvPicPr>
          <p:cNvPr id="18" name="17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a:off x="6000728" y="3369867"/>
            <a:ext cx="1714512" cy="1773633"/>
          </a:xfrm>
          <a:prstGeom prst="rect">
            <a:avLst/>
          </a:prstGeom>
        </p:spPr>
      </p:pic>
      <p:pic>
        <p:nvPicPr>
          <p:cNvPr id="19" name="18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a:off x="7419980" y="0"/>
            <a:ext cx="1724020" cy="1857370"/>
          </a:xfrm>
          <a:prstGeom prst="rect">
            <a:avLst/>
          </a:prstGeom>
        </p:spPr>
      </p:pic>
      <p:pic>
        <p:nvPicPr>
          <p:cNvPr id="20" name="19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a:off x="7500926" y="1714494"/>
            <a:ext cx="1714512" cy="1857388"/>
          </a:xfrm>
          <a:prstGeom prst="rect">
            <a:avLst/>
          </a:prstGeom>
        </p:spPr>
      </p:pic>
      <p:pic>
        <p:nvPicPr>
          <p:cNvPr id="21" name="20 Imagen" descr="1.png"/>
          <p:cNvPicPr>
            <a:picLocks noChangeAspect="1"/>
          </p:cNvPicPr>
          <p:nvPr/>
        </p:nvPicPr>
        <p:blipFill>
          <a:blip r:embed="rId3">
            <a:duotone>
              <a:schemeClr val="bg2">
                <a:shade val="45000"/>
                <a:satMod val="135000"/>
              </a:schemeClr>
              <a:prstClr val="white"/>
            </a:duotone>
            <a:lum bright="40000" contrast="40000"/>
          </a:blip>
          <a:srcRect l="41753" t="20833" r="28353" b="37500"/>
          <a:stretch>
            <a:fillRect/>
          </a:stretch>
        </p:blipFill>
        <p:spPr>
          <a:xfrm>
            <a:off x="7429488" y="3369867"/>
            <a:ext cx="1714512" cy="1773633"/>
          </a:xfrm>
          <a:prstGeom prst="rect">
            <a:avLst/>
          </a:prstGeom>
        </p:spPr>
      </p:pic>
      <p:sp>
        <p:nvSpPr>
          <p:cNvPr id="22" name="21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1+#ppt_w/2"/>
                                          </p:val>
                                        </p:tav>
                                        <p:tav tm="100000">
                                          <p:val>
                                            <p:strVal val="#ppt_x"/>
                                          </p:val>
                                        </p:tav>
                                      </p:tavLst>
                                    </p:anim>
                                    <p:anim calcmode="lin" valueType="num">
                                      <p:cBhvr additive="base">
                                        <p:cTn id="10" dur="2000" fill="hold"/>
                                        <p:tgtEl>
                                          <p:spTgt spid="7"/>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1+#ppt_w/2"/>
                                          </p:val>
                                        </p:tav>
                                        <p:tav tm="100000">
                                          <p:val>
                                            <p:strVal val="#ppt_x"/>
                                          </p:val>
                                        </p:tav>
                                      </p:tavLst>
                                    </p:anim>
                                    <p:anim calcmode="lin" valueType="num">
                                      <p:cBhvr additive="base">
                                        <p:cTn id="42" dur="20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0-#ppt_w/2"/>
                                          </p:val>
                                        </p:tav>
                                        <p:tav tm="100000">
                                          <p:val>
                                            <p:strVal val="#ppt_x"/>
                                          </p:val>
                                        </p:tav>
                                      </p:tavLst>
                                    </p:anim>
                                    <p:anim calcmode="lin" valueType="num">
                                      <p:cBhvr additive="base">
                                        <p:cTn id="58" dur="2000" fill="hold"/>
                                        <p:tgtEl>
                                          <p:spTgt spid="1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0-#ppt_w/2"/>
                                          </p:val>
                                        </p:tav>
                                        <p:tav tm="100000">
                                          <p:val>
                                            <p:strVal val="#ppt_x"/>
                                          </p:val>
                                        </p:tav>
                                      </p:tavLst>
                                    </p:anim>
                                    <p:anim calcmode="lin" valueType="num">
                                      <p:cBhvr additive="base">
                                        <p:cTn id="62" dur="2000" fill="hold"/>
                                        <p:tgtEl>
                                          <p:spTgt spid="19"/>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0-#ppt_w/2"/>
                                          </p:val>
                                        </p:tav>
                                        <p:tav tm="100000">
                                          <p:val>
                                            <p:strVal val="#ppt_x"/>
                                          </p:val>
                                        </p:tav>
                                      </p:tavLst>
                                    </p:anim>
                                    <p:anim calcmode="lin" valueType="num">
                                      <p:cBhvr additive="base">
                                        <p:cTn id="66" dur="2000" fill="hold"/>
                                        <p:tgtEl>
                                          <p:spTgt spid="20"/>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0-#ppt_w/2"/>
                                          </p:val>
                                        </p:tav>
                                        <p:tav tm="100000">
                                          <p:val>
                                            <p:strVal val="#ppt_x"/>
                                          </p:val>
                                        </p:tav>
                                      </p:tavLst>
                                    </p:anim>
                                    <p:anim calcmode="lin" valueType="num">
                                      <p:cBhvr additive="base">
                                        <p:cTn id="70" dur="2000" fill="hold"/>
                                        <p:tgtEl>
                                          <p:spTgt spid="21"/>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ppt_y"/>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6"/>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2" fill="hold" nodeType="after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0-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6"/>
                                        </p:tgtEl>
                                        <p:attrNameLst>
                                          <p:attrName>ppt_x</p:attrName>
                                        </p:attrNameLst>
                                      </p:cBhvr>
                                      <p:tavLst>
                                        <p:tav tm="0">
                                          <p:val>
                                            <p:strVal val="ppt_x"/>
                                          </p:val>
                                        </p:tav>
                                        <p:tav tm="100000">
                                          <p:val>
                                            <p:strVal val="0-ppt_w/2"/>
                                          </p:val>
                                        </p:tav>
                                      </p:tavLst>
                                    </p:anim>
                                    <p:anim calcmode="lin" valueType="num">
                                      <p:cBhvr additive="base">
                                        <p:cTn id="162" dur="2000"/>
                                        <p:tgtEl>
                                          <p:spTgt spid="6"/>
                                        </p:tgtEl>
                                        <p:attrNameLst>
                                          <p:attrName>ppt_y</p:attrName>
                                        </p:attrNameLst>
                                      </p:cBhvr>
                                      <p:tavLst>
                                        <p:tav tm="0">
                                          <p:val>
                                            <p:strVal val="ppt_y"/>
                                          </p:val>
                                        </p:tav>
                                        <p:tav tm="100000">
                                          <p:val>
                                            <p:strVal val="ppt_y"/>
                                          </p:val>
                                        </p:tav>
                                      </p:tavLst>
                                    </p:anim>
                                    <p:set>
                                      <p:cBhvr>
                                        <p:cTn id="163" dur="1" fill="hold">
                                          <p:stCondLst>
                                            <p:cond delay="1999"/>
                                          </p:stCondLst>
                                        </p:cTn>
                                        <p:tgtEl>
                                          <p:spTgt spid="6"/>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ppt_y"/>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ppt_y"/>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ppt_y"/>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ppt_y"/>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ppt_y"/>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ppt_y"/>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2"/>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3"/>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4"/>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5"/>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3399"/>
            </a:gs>
            <a:gs pos="17999">
              <a:srgbClr val="99CCFF"/>
            </a:gs>
            <a:gs pos="36000">
              <a:srgbClr val="9966FF"/>
            </a:gs>
            <a:gs pos="61000">
              <a:srgbClr val="CC99FF"/>
            </a:gs>
            <a:gs pos="82001">
              <a:srgbClr val="99CCFF"/>
            </a:gs>
            <a:gs pos="100000">
              <a:srgbClr val="CCCCFF"/>
            </a:gs>
          </a:gsLst>
          <a:lin ang="16200000" scaled="1"/>
          <a:tileRect/>
        </a:gradFill>
        <a:effectLst/>
      </p:bgPr>
    </p:bg>
    <p:spTree>
      <p:nvGrpSpPr>
        <p:cNvPr id="1" name=""/>
        <p:cNvGrpSpPr/>
        <p:nvPr/>
      </p:nvGrpSpPr>
      <p:grpSpPr>
        <a:xfrm>
          <a:off x="0" y="0"/>
          <a:ext cx="0" cy="0"/>
          <a:chOff x="0" y="0"/>
          <a:chExt cx="0" cy="0"/>
        </a:xfrm>
      </p:grpSpPr>
      <p:pic>
        <p:nvPicPr>
          <p:cNvPr id="2" name="1 Imagen" descr="Flores_de_ba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8068511">
            <a:off x="1858990" y="-34657"/>
            <a:ext cx="5266987" cy="5148730"/>
          </a:xfrm>
          <a:prstGeom prst="teardrop">
            <a:avLst>
              <a:gd name="adj" fmla="val 113232"/>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057320">
            <a:off x="1985236" y="326501"/>
            <a:ext cx="4973171" cy="4898930"/>
          </a:xfrm>
          <a:prstGeom prst="teardrop">
            <a:avLst>
              <a:gd name="adj" fmla="val 112609"/>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038588">
            <a:off x="2178965" y="718598"/>
            <a:ext cx="4588053" cy="4453724"/>
          </a:xfrm>
          <a:prstGeom prst="teardrop">
            <a:avLst>
              <a:gd name="adj" fmla="val 117206"/>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27906">
            <a:off x="2291158" y="1149037"/>
            <a:ext cx="4382809" cy="4202733"/>
          </a:xfrm>
          <a:prstGeom prst="teardrop">
            <a:avLst>
              <a:gd name="adj" fmla="val 112018"/>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061781">
            <a:off x="2478624" y="1595082"/>
            <a:ext cx="4013408" cy="3917407"/>
          </a:xfrm>
          <a:prstGeom prst="teardrop">
            <a:avLst>
              <a:gd name="adj" fmla="val 113266"/>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097540">
            <a:off x="2713134" y="2090500"/>
            <a:ext cx="3537373" cy="3534408"/>
          </a:xfrm>
          <a:prstGeom prst="teardrop">
            <a:avLst>
              <a:gd name="adj" fmla="val 115215"/>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078245">
            <a:off x="2906741" y="2587377"/>
            <a:ext cx="3151644" cy="3112005"/>
          </a:xfrm>
          <a:prstGeom prst="teardrop">
            <a:avLst>
              <a:gd name="adj" fmla="val 117348"/>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060896">
            <a:off x="3037275" y="2965739"/>
            <a:ext cx="2883641" cy="2809081"/>
          </a:xfrm>
          <a:prstGeom prst="teardrop">
            <a:avLst>
              <a:gd name="adj" fmla="val 118062"/>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014863">
            <a:off x="3162945" y="3351904"/>
            <a:ext cx="2639234" cy="2511643"/>
          </a:xfrm>
          <a:prstGeom prst="teardrop">
            <a:avLst>
              <a:gd name="adj" fmla="val 114854"/>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030542">
            <a:off x="3314167" y="3641099"/>
            <a:ext cx="2346079" cy="2266019"/>
          </a:xfrm>
          <a:prstGeom prst="teardrop">
            <a:avLst>
              <a:gd name="adj" fmla="val 117696"/>
            </a:avLst>
          </a:prstGeom>
          <a:gradFill flip="none" rotWithShape="1">
            <a:gsLst>
              <a:gs pos="53000">
                <a:schemeClr val="bg1">
                  <a:alpha val="34000"/>
                </a:schemeClr>
              </a:gs>
              <a:gs pos="50000">
                <a:srgbClr val="FF33CC">
                  <a:shade val="67500"/>
                  <a:satMod val="115000"/>
                </a:srgbClr>
              </a:gs>
              <a:gs pos="100000">
                <a:srgbClr val="FF33CC">
                  <a:shade val="100000"/>
                  <a:satMod val="115000"/>
                </a:srgbClr>
              </a:gs>
            </a:gsLst>
            <a:path path="circle">
              <a:fillToRect l="50000" t="50000" r="50000" b="50000"/>
            </a:path>
            <a:tileRect/>
          </a:gradFill>
          <a:ln w="3175">
            <a:solidFill>
              <a:srgbClr val="FF33CC"/>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14412" y="-285770"/>
            <a:ext cx="10429948" cy="7143800"/>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0"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wedge">
                                      <p:cBhvr>
                                        <p:cTn id="9" dur="12000"/>
                                        <p:tgtEl>
                                          <p:spTgt spid="3"/>
                                        </p:tgtEl>
                                      </p:cBhvr>
                                    </p:animEffect>
                                  </p:childTnLst>
                                </p:cTn>
                              </p:par>
                              <p:par>
                                <p:cTn id="10" presetID="2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edge">
                                      <p:cBhvr>
                                        <p:cTn id="12" dur="11000"/>
                                        <p:tgtEl>
                                          <p:spTgt spid="4"/>
                                        </p:tgtEl>
                                      </p:cBhvr>
                                    </p:animEffect>
                                  </p:childTnLst>
                                </p:cTn>
                              </p:par>
                              <p:par>
                                <p:cTn id="13" presetID="20"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10000"/>
                                        <p:tgtEl>
                                          <p:spTgt spid="5"/>
                                        </p:tgtEl>
                                      </p:cBhvr>
                                    </p:animEffect>
                                  </p:childTnLst>
                                </p:cTn>
                              </p:par>
                              <p:par>
                                <p:cTn id="16" presetID="2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edge">
                                      <p:cBhvr>
                                        <p:cTn id="18" dur="9000"/>
                                        <p:tgtEl>
                                          <p:spTgt spid="6"/>
                                        </p:tgtEl>
                                      </p:cBhvr>
                                    </p:animEffect>
                                  </p:childTnLst>
                                </p:cTn>
                              </p:par>
                              <p:par>
                                <p:cTn id="19" presetID="2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edge">
                                      <p:cBhvr>
                                        <p:cTn id="21" dur="8000"/>
                                        <p:tgtEl>
                                          <p:spTgt spid="7"/>
                                        </p:tgtEl>
                                      </p:cBhvr>
                                    </p:animEffect>
                                  </p:childTnLst>
                                </p:cTn>
                              </p:par>
                              <p:par>
                                <p:cTn id="22" presetID="2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edge">
                                      <p:cBhvr>
                                        <p:cTn id="24" dur="7000"/>
                                        <p:tgtEl>
                                          <p:spTgt spid="8"/>
                                        </p:tgtEl>
                                      </p:cBhvr>
                                    </p:animEffect>
                                  </p:childTnLst>
                                </p:cTn>
                              </p:par>
                              <p:par>
                                <p:cTn id="25" presetID="20"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edge">
                                      <p:cBhvr>
                                        <p:cTn id="27" dur="6000"/>
                                        <p:tgtEl>
                                          <p:spTgt spid="9"/>
                                        </p:tgtEl>
                                      </p:cBhvr>
                                    </p:animEffect>
                                  </p:childTnLst>
                                </p:cTn>
                              </p:par>
                              <p:par>
                                <p:cTn id="28" presetID="2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edge">
                                      <p:cBhvr>
                                        <p:cTn id="30" dur="5000"/>
                                        <p:tgtEl>
                                          <p:spTgt spid="10"/>
                                        </p:tgtEl>
                                      </p:cBhvr>
                                    </p:animEffect>
                                  </p:childTnLst>
                                </p:cTn>
                              </p:par>
                              <p:par>
                                <p:cTn id="31" presetID="20"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edge">
                                      <p:cBhvr>
                                        <p:cTn id="33" dur="4000"/>
                                        <p:tgtEl>
                                          <p:spTgt spid="11"/>
                                        </p:tgtEl>
                                      </p:cBhvr>
                                    </p:animEffect>
                                  </p:childTnLst>
                                </p:cTn>
                              </p:par>
                              <p:par>
                                <p:cTn id="34" presetID="20"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edge">
                                      <p:cBhvr>
                                        <p:cTn id="36" dur="3000"/>
                                        <p:tgtEl>
                                          <p:spTgt spid="12"/>
                                        </p:tgtEl>
                                      </p:cBhvr>
                                    </p:animEffect>
                                  </p:childTnLst>
                                </p:cTn>
                              </p:par>
                              <p:par>
                                <p:cTn id="37" presetID="2" presetClass="entr" presetSubtype="1" fill="hold" grpId="1"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5000" fill="hold"/>
                                        <p:tgtEl>
                                          <p:spTgt spid="3"/>
                                        </p:tgtEl>
                                        <p:attrNameLst>
                                          <p:attrName>ppt_x</p:attrName>
                                        </p:attrNameLst>
                                      </p:cBhvr>
                                      <p:tavLst>
                                        <p:tav tm="0">
                                          <p:val>
                                            <p:strVal val="#ppt_x"/>
                                          </p:val>
                                        </p:tav>
                                        <p:tav tm="100000">
                                          <p:val>
                                            <p:strVal val="#ppt_x"/>
                                          </p:val>
                                        </p:tav>
                                      </p:tavLst>
                                    </p:anim>
                                    <p:anim calcmode="lin" valueType="num">
                                      <p:cBhvr additive="base">
                                        <p:cTn id="40" dur="5000" fill="hold"/>
                                        <p:tgtEl>
                                          <p:spTgt spid="3"/>
                                        </p:tgtEl>
                                        <p:attrNameLst>
                                          <p:attrName>ppt_y</p:attrName>
                                        </p:attrNameLst>
                                      </p:cBhvr>
                                      <p:tavLst>
                                        <p:tav tm="0">
                                          <p:val>
                                            <p:strVal val="0-#ppt_h/2"/>
                                          </p:val>
                                        </p:tav>
                                        <p:tav tm="100000">
                                          <p:val>
                                            <p:strVal val="#ppt_y"/>
                                          </p:val>
                                        </p:tav>
                                      </p:tavLst>
                                    </p:anim>
                                  </p:childTnLst>
                                </p:cTn>
                              </p:par>
                              <p:par>
                                <p:cTn id="41" presetID="2" presetClass="entr" presetSubtype="1" fill="hold" grpId="1"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0" fill="hold"/>
                                        <p:tgtEl>
                                          <p:spTgt spid="4"/>
                                        </p:tgtEl>
                                        <p:attrNameLst>
                                          <p:attrName>ppt_x</p:attrName>
                                        </p:attrNameLst>
                                      </p:cBhvr>
                                      <p:tavLst>
                                        <p:tav tm="0">
                                          <p:val>
                                            <p:strVal val="#ppt_x"/>
                                          </p:val>
                                        </p:tav>
                                        <p:tav tm="100000">
                                          <p:val>
                                            <p:strVal val="#ppt_x"/>
                                          </p:val>
                                        </p:tav>
                                      </p:tavLst>
                                    </p:anim>
                                    <p:anim calcmode="lin" valueType="num">
                                      <p:cBhvr additive="base">
                                        <p:cTn id="44" dur="5000" fill="hold"/>
                                        <p:tgtEl>
                                          <p:spTgt spid="4"/>
                                        </p:tgtEl>
                                        <p:attrNameLst>
                                          <p:attrName>ppt_y</p:attrName>
                                        </p:attrNameLst>
                                      </p:cBhvr>
                                      <p:tavLst>
                                        <p:tav tm="0">
                                          <p:val>
                                            <p:strVal val="0-#ppt_h/2"/>
                                          </p:val>
                                        </p:tav>
                                        <p:tav tm="100000">
                                          <p:val>
                                            <p:strVal val="#ppt_y"/>
                                          </p:val>
                                        </p:tav>
                                      </p:tavLst>
                                    </p:anim>
                                  </p:childTnLst>
                                </p:cTn>
                              </p:par>
                              <p:par>
                                <p:cTn id="45" presetID="2" presetClass="entr" presetSubtype="1"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5000" fill="hold"/>
                                        <p:tgtEl>
                                          <p:spTgt spid="5"/>
                                        </p:tgtEl>
                                        <p:attrNameLst>
                                          <p:attrName>ppt_x</p:attrName>
                                        </p:attrNameLst>
                                      </p:cBhvr>
                                      <p:tavLst>
                                        <p:tav tm="0">
                                          <p:val>
                                            <p:strVal val="#ppt_x"/>
                                          </p:val>
                                        </p:tav>
                                        <p:tav tm="100000">
                                          <p:val>
                                            <p:strVal val="#ppt_x"/>
                                          </p:val>
                                        </p:tav>
                                      </p:tavLst>
                                    </p:anim>
                                    <p:anim calcmode="lin" valueType="num">
                                      <p:cBhvr additive="base">
                                        <p:cTn id="48" dur="5000" fill="hold"/>
                                        <p:tgtEl>
                                          <p:spTgt spid="5"/>
                                        </p:tgtEl>
                                        <p:attrNameLst>
                                          <p:attrName>ppt_y</p:attrName>
                                        </p:attrNameLst>
                                      </p:cBhvr>
                                      <p:tavLst>
                                        <p:tav tm="0">
                                          <p:val>
                                            <p:strVal val="0-#ppt_h/2"/>
                                          </p:val>
                                        </p:tav>
                                        <p:tav tm="100000">
                                          <p:val>
                                            <p:strVal val="#ppt_y"/>
                                          </p:val>
                                        </p:tav>
                                      </p:tavLst>
                                    </p:anim>
                                  </p:childTnLst>
                                </p:cTn>
                              </p:par>
                              <p:par>
                                <p:cTn id="49" presetID="2" presetClass="entr" presetSubtype="1" fill="hold" grpId="1"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5000" fill="hold"/>
                                        <p:tgtEl>
                                          <p:spTgt spid="6"/>
                                        </p:tgtEl>
                                        <p:attrNameLst>
                                          <p:attrName>ppt_x</p:attrName>
                                        </p:attrNameLst>
                                      </p:cBhvr>
                                      <p:tavLst>
                                        <p:tav tm="0">
                                          <p:val>
                                            <p:strVal val="#ppt_x"/>
                                          </p:val>
                                        </p:tav>
                                        <p:tav tm="100000">
                                          <p:val>
                                            <p:strVal val="#ppt_x"/>
                                          </p:val>
                                        </p:tav>
                                      </p:tavLst>
                                    </p:anim>
                                    <p:anim calcmode="lin" valueType="num">
                                      <p:cBhvr additive="base">
                                        <p:cTn id="52" dur="5000" fill="hold"/>
                                        <p:tgtEl>
                                          <p:spTgt spid="6"/>
                                        </p:tgtEl>
                                        <p:attrNameLst>
                                          <p:attrName>ppt_y</p:attrName>
                                        </p:attrNameLst>
                                      </p:cBhvr>
                                      <p:tavLst>
                                        <p:tav tm="0">
                                          <p:val>
                                            <p:strVal val="0-#ppt_h/2"/>
                                          </p:val>
                                        </p:tav>
                                        <p:tav tm="100000">
                                          <p:val>
                                            <p:strVal val="#ppt_y"/>
                                          </p:val>
                                        </p:tav>
                                      </p:tavLst>
                                    </p:anim>
                                  </p:childTnLst>
                                </p:cTn>
                              </p:par>
                              <p:par>
                                <p:cTn id="53" presetID="2" presetClass="entr" presetSubtype="1" fill="hold" grpId="1"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0" fill="hold"/>
                                        <p:tgtEl>
                                          <p:spTgt spid="7"/>
                                        </p:tgtEl>
                                        <p:attrNameLst>
                                          <p:attrName>ppt_x</p:attrName>
                                        </p:attrNameLst>
                                      </p:cBhvr>
                                      <p:tavLst>
                                        <p:tav tm="0">
                                          <p:val>
                                            <p:strVal val="#ppt_x"/>
                                          </p:val>
                                        </p:tav>
                                        <p:tav tm="100000">
                                          <p:val>
                                            <p:strVal val="#ppt_x"/>
                                          </p:val>
                                        </p:tav>
                                      </p:tavLst>
                                    </p:anim>
                                    <p:anim calcmode="lin" valueType="num">
                                      <p:cBhvr additive="base">
                                        <p:cTn id="56" dur="5000" fill="hold"/>
                                        <p:tgtEl>
                                          <p:spTgt spid="7"/>
                                        </p:tgtEl>
                                        <p:attrNameLst>
                                          <p:attrName>ppt_y</p:attrName>
                                        </p:attrNameLst>
                                      </p:cBhvr>
                                      <p:tavLst>
                                        <p:tav tm="0">
                                          <p:val>
                                            <p:strVal val="0-#ppt_h/2"/>
                                          </p:val>
                                        </p:tav>
                                        <p:tav tm="100000">
                                          <p:val>
                                            <p:strVal val="#ppt_y"/>
                                          </p:val>
                                        </p:tav>
                                      </p:tavLst>
                                    </p:anim>
                                  </p:childTnLst>
                                </p:cTn>
                              </p:par>
                              <p:par>
                                <p:cTn id="57" presetID="2" presetClass="entr" presetSubtype="1"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additive="base">
                                        <p:cTn id="59" dur="5000" fill="hold"/>
                                        <p:tgtEl>
                                          <p:spTgt spid="8"/>
                                        </p:tgtEl>
                                        <p:attrNameLst>
                                          <p:attrName>ppt_x</p:attrName>
                                        </p:attrNameLst>
                                      </p:cBhvr>
                                      <p:tavLst>
                                        <p:tav tm="0">
                                          <p:val>
                                            <p:strVal val="#ppt_x"/>
                                          </p:val>
                                        </p:tav>
                                        <p:tav tm="100000">
                                          <p:val>
                                            <p:strVal val="#ppt_x"/>
                                          </p:val>
                                        </p:tav>
                                      </p:tavLst>
                                    </p:anim>
                                    <p:anim calcmode="lin" valueType="num">
                                      <p:cBhvr additive="base">
                                        <p:cTn id="60" dur="5000" fill="hold"/>
                                        <p:tgtEl>
                                          <p:spTgt spid="8"/>
                                        </p:tgtEl>
                                        <p:attrNameLst>
                                          <p:attrName>ppt_y</p:attrName>
                                        </p:attrNameLst>
                                      </p:cBhvr>
                                      <p:tavLst>
                                        <p:tav tm="0">
                                          <p:val>
                                            <p:strVal val="0-#ppt_h/2"/>
                                          </p:val>
                                        </p:tav>
                                        <p:tav tm="100000">
                                          <p:val>
                                            <p:strVal val="#ppt_y"/>
                                          </p:val>
                                        </p:tav>
                                      </p:tavLst>
                                    </p:anim>
                                  </p:childTnLst>
                                </p:cTn>
                              </p:par>
                              <p:par>
                                <p:cTn id="61" presetID="2" presetClass="entr" presetSubtype="1" fill="hold" grpId="1"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5000" fill="hold"/>
                                        <p:tgtEl>
                                          <p:spTgt spid="9"/>
                                        </p:tgtEl>
                                        <p:attrNameLst>
                                          <p:attrName>ppt_x</p:attrName>
                                        </p:attrNameLst>
                                      </p:cBhvr>
                                      <p:tavLst>
                                        <p:tav tm="0">
                                          <p:val>
                                            <p:strVal val="#ppt_x"/>
                                          </p:val>
                                        </p:tav>
                                        <p:tav tm="100000">
                                          <p:val>
                                            <p:strVal val="#ppt_x"/>
                                          </p:val>
                                        </p:tav>
                                      </p:tavLst>
                                    </p:anim>
                                    <p:anim calcmode="lin" valueType="num">
                                      <p:cBhvr additive="base">
                                        <p:cTn id="64" dur="5000" fill="hold"/>
                                        <p:tgtEl>
                                          <p:spTgt spid="9"/>
                                        </p:tgtEl>
                                        <p:attrNameLst>
                                          <p:attrName>ppt_y</p:attrName>
                                        </p:attrNameLst>
                                      </p:cBhvr>
                                      <p:tavLst>
                                        <p:tav tm="0">
                                          <p:val>
                                            <p:strVal val="0-#ppt_h/2"/>
                                          </p:val>
                                        </p:tav>
                                        <p:tav tm="100000">
                                          <p:val>
                                            <p:strVal val="#ppt_y"/>
                                          </p:val>
                                        </p:tav>
                                      </p:tavLst>
                                    </p:anim>
                                  </p:childTnLst>
                                </p:cTn>
                              </p:par>
                              <p:par>
                                <p:cTn id="65" presetID="2" presetClass="entr" presetSubtype="1"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additive="base">
                                        <p:cTn id="67" dur="5000" fill="hold"/>
                                        <p:tgtEl>
                                          <p:spTgt spid="10"/>
                                        </p:tgtEl>
                                        <p:attrNameLst>
                                          <p:attrName>ppt_x</p:attrName>
                                        </p:attrNameLst>
                                      </p:cBhvr>
                                      <p:tavLst>
                                        <p:tav tm="0">
                                          <p:val>
                                            <p:strVal val="#ppt_x"/>
                                          </p:val>
                                        </p:tav>
                                        <p:tav tm="100000">
                                          <p:val>
                                            <p:strVal val="#ppt_x"/>
                                          </p:val>
                                        </p:tav>
                                      </p:tavLst>
                                    </p:anim>
                                    <p:anim calcmode="lin" valueType="num">
                                      <p:cBhvr additive="base">
                                        <p:cTn id="68" dur="5000" fill="hold"/>
                                        <p:tgtEl>
                                          <p:spTgt spid="10"/>
                                        </p:tgtEl>
                                        <p:attrNameLst>
                                          <p:attrName>ppt_y</p:attrName>
                                        </p:attrNameLst>
                                      </p:cBhvr>
                                      <p:tavLst>
                                        <p:tav tm="0">
                                          <p:val>
                                            <p:strVal val="0-#ppt_h/2"/>
                                          </p:val>
                                        </p:tav>
                                        <p:tav tm="100000">
                                          <p:val>
                                            <p:strVal val="#ppt_y"/>
                                          </p:val>
                                        </p:tav>
                                      </p:tavLst>
                                    </p:anim>
                                  </p:childTnLst>
                                </p:cTn>
                              </p:par>
                              <p:par>
                                <p:cTn id="69" presetID="2" presetClass="entr" presetSubtype="1"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5000" fill="hold"/>
                                        <p:tgtEl>
                                          <p:spTgt spid="11"/>
                                        </p:tgtEl>
                                        <p:attrNameLst>
                                          <p:attrName>ppt_x</p:attrName>
                                        </p:attrNameLst>
                                      </p:cBhvr>
                                      <p:tavLst>
                                        <p:tav tm="0">
                                          <p:val>
                                            <p:strVal val="#ppt_x"/>
                                          </p:val>
                                        </p:tav>
                                        <p:tav tm="100000">
                                          <p:val>
                                            <p:strVal val="#ppt_x"/>
                                          </p:val>
                                        </p:tav>
                                      </p:tavLst>
                                    </p:anim>
                                    <p:anim calcmode="lin" valueType="num">
                                      <p:cBhvr additive="base">
                                        <p:cTn id="72" dur="5000" fill="hold"/>
                                        <p:tgtEl>
                                          <p:spTgt spid="11"/>
                                        </p:tgtEl>
                                        <p:attrNameLst>
                                          <p:attrName>ppt_y</p:attrName>
                                        </p:attrNameLst>
                                      </p:cBhvr>
                                      <p:tavLst>
                                        <p:tav tm="0">
                                          <p:val>
                                            <p:strVal val="0-#ppt_h/2"/>
                                          </p:val>
                                        </p:tav>
                                        <p:tav tm="100000">
                                          <p:val>
                                            <p:strVal val="#ppt_y"/>
                                          </p:val>
                                        </p:tav>
                                      </p:tavLst>
                                    </p:anim>
                                  </p:childTnLst>
                                </p:cTn>
                              </p:par>
                              <p:par>
                                <p:cTn id="73" presetID="2" presetClass="entr" presetSubtype="1"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5000" fill="hold"/>
                                        <p:tgtEl>
                                          <p:spTgt spid="12"/>
                                        </p:tgtEl>
                                        <p:attrNameLst>
                                          <p:attrName>ppt_x</p:attrName>
                                        </p:attrNameLst>
                                      </p:cBhvr>
                                      <p:tavLst>
                                        <p:tav tm="0">
                                          <p:val>
                                            <p:strVal val="#ppt_x"/>
                                          </p:val>
                                        </p:tav>
                                        <p:tav tm="100000">
                                          <p:val>
                                            <p:strVal val="#ppt_x"/>
                                          </p:val>
                                        </p:tav>
                                      </p:tavLst>
                                    </p:anim>
                                    <p:anim calcmode="lin" valueType="num">
                                      <p:cBhvr additive="base">
                                        <p:cTn id="76" dur="5000" fill="hold"/>
                                        <p:tgtEl>
                                          <p:spTgt spid="12"/>
                                        </p:tgtEl>
                                        <p:attrNameLst>
                                          <p:attrName>ppt_y</p:attrName>
                                        </p:attrNameLst>
                                      </p:cBhvr>
                                      <p:tavLst>
                                        <p:tav tm="0">
                                          <p:val>
                                            <p:strVal val="0-#ppt_h/2"/>
                                          </p:val>
                                        </p:tav>
                                        <p:tav tm="100000">
                                          <p:val>
                                            <p:strVal val="#ppt_y"/>
                                          </p:val>
                                        </p:tav>
                                      </p:tavLst>
                                    </p:anim>
                                  </p:childTnLst>
                                </p:cTn>
                              </p:par>
                              <p:par>
                                <p:cTn id="77" presetID="2" presetClass="entr" presetSubtype="1" fill="hold" grpId="2" nodeType="withEffect">
                                  <p:stCondLst>
                                    <p:cond delay="0"/>
                                  </p:stCondLst>
                                  <p:childTnLst>
                                    <p:set>
                                      <p:cBhvr>
                                        <p:cTn id="78" dur="1" fill="hold">
                                          <p:stCondLst>
                                            <p:cond delay="0"/>
                                          </p:stCondLst>
                                        </p:cTn>
                                        <p:tgtEl>
                                          <p:spTgt spid="3"/>
                                        </p:tgtEl>
                                        <p:attrNameLst>
                                          <p:attrName>style.visibility</p:attrName>
                                        </p:attrNameLst>
                                      </p:cBhvr>
                                      <p:to>
                                        <p:strVal val="visible"/>
                                      </p:to>
                                    </p:set>
                                    <p:anim calcmode="lin" valueType="num">
                                      <p:cBhvr additive="base">
                                        <p:cTn id="79" dur="500" fill="hold"/>
                                        <p:tgtEl>
                                          <p:spTgt spid="3"/>
                                        </p:tgtEl>
                                        <p:attrNameLst>
                                          <p:attrName>ppt_x</p:attrName>
                                        </p:attrNameLst>
                                      </p:cBhvr>
                                      <p:tavLst>
                                        <p:tav tm="0">
                                          <p:val>
                                            <p:strVal val="#ppt_x"/>
                                          </p:val>
                                        </p:tav>
                                        <p:tav tm="100000">
                                          <p:val>
                                            <p:strVal val="#ppt_x"/>
                                          </p:val>
                                        </p:tav>
                                      </p:tavLst>
                                    </p:anim>
                                    <p:anim calcmode="lin" valueType="num">
                                      <p:cBhvr additive="base">
                                        <p:cTn id="80" dur="500" fill="hold"/>
                                        <p:tgtEl>
                                          <p:spTgt spid="3"/>
                                        </p:tgtEl>
                                        <p:attrNameLst>
                                          <p:attrName>ppt_y</p:attrName>
                                        </p:attrNameLst>
                                      </p:cBhvr>
                                      <p:tavLst>
                                        <p:tav tm="0">
                                          <p:val>
                                            <p:strVal val="0-#ppt_h/2"/>
                                          </p:val>
                                        </p:tav>
                                        <p:tav tm="100000">
                                          <p:val>
                                            <p:strVal val="#ppt_y"/>
                                          </p:val>
                                        </p:tav>
                                      </p:tavLst>
                                    </p:anim>
                                  </p:childTnLst>
                                </p:cTn>
                              </p:par>
                              <p:par>
                                <p:cTn id="81" presetID="2" presetClass="entr" presetSubtype="1" fill="hold" grpId="2"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additive="base">
                                        <p:cTn id="83" dur="500" fill="hold"/>
                                        <p:tgtEl>
                                          <p:spTgt spid="4"/>
                                        </p:tgtEl>
                                        <p:attrNameLst>
                                          <p:attrName>ppt_x</p:attrName>
                                        </p:attrNameLst>
                                      </p:cBhvr>
                                      <p:tavLst>
                                        <p:tav tm="0">
                                          <p:val>
                                            <p:strVal val="#ppt_x"/>
                                          </p:val>
                                        </p:tav>
                                        <p:tav tm="100000">
                                          <p:val>
                                            <p:strVal val="#ppt_x"/>
                                          </p:val>
                                        </p:tav>
                                      </p:tavLst>
                                    </p:anim>
                                    <p:anim calcmode="lin" valueType="num">
                                      <p:cBhvr additive="base">
                                        <p:cTn id="84" dur="500" fill="hold"/>
                                        <p:tgtEl>
                                          <p:spTgt spid="4"/>
                                        </p:tgtEl>
                                        <p:attrNameLst>
                                          <p:attrName>ppt_y</p:attrName>
                                        </p:attrNameLst>
                                      </p:cBhvr>
                                      <p:tavLst>
                                        <p:tav tm="0">
                                          <p:val>
                                            <p:strVal val="0-#ppt_h/2"/>
                                          </p:val>
                                        </p:tav>
                                        <p:tav tm="100000">
                                          <p:val>
                                            <p:strVal val="#ppt_y"/>
                                          </p:val>
                                        </p:tav>
                                      </p:tavLst>
                                    </p:anim>
                                  </p:childTnLst>
                                </p:cTn>
                              </p:par>
                              <p:par>
                                <p:cTn id="85" presetID="2" presetClass="entr" presetSubtype="1" fill="hold" grpId="2" nodeType="with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additive="base">
                                        <p:cTn id="87" dur="500" fill="hold"/>
                                        <p:tgtEl>
                                          <p:spTgt spid="5"/>
                                        </p:tgtEl>
                                        <p:attrNameLst>
                                          <p:attrName>ppt_x</p:attrName>
                                        </p:attrNameLst>
                                      </p:cBhvr>
                                      <p:tavLst>
                                        <p:tav tm="0">
                                          <p:val>
                                            <p:strVal val="#ppt_x"/>
                                          </p:val>
                                        </p:tav>
                                        <p:tav tm="100000">
                                          <p:val>
                                            <p:strVal val="#ppt_x"/>
                                          </p:val>
                                        </p:tav>
                                      </p:tavLst>
                                    </p:anim>
                                    <p:anim calcmode="lin" valueType="num">
                                      <p:cBhvr additive="base">
                                        <p:cTn id="88" dur="500" fill="hold"/>
                                        <p:tgtEl>
                                          <p:spTgt spid="5"/>
                                        </p:tgtEl>
                                        <p:attrNameLst>
                                          <p:attrName>ppt_y</p:attrName>
                                        </p:attrNameLst>
                                      </p:cBhvr>
                                      <p:tavLst>
                                        <p:tav tm="0">
                                          <p:val>
                                            <p:strVal val="0-#ppt_h/2"/>
                                          </p:val>
                                        </p:tav>
                                        <p:tav tm="100000">
                                          <p:val>
                                            <p:strVal val="#ppt_y"/>
                                          </p:val>
                                        </p:tav>
                                      </p:tavLst>
                                    </p:anim>
                                  </p:childTnLst>
                                </p:cTn>
                              </p:par>
                              <p:par>
                                <p:cTn id="89" presetID="2" presetClass="entr" presetSubtype="1" fill="hold" grpId="2" nodeType="withEffect">
                                  <p:stCondLst>
                                    <p:cond delay="0"/>
                                  </p:stCondLst>
                                  <p:childTnLst>
                                    <p:set>
                                      <p:cBhvr>
                                        <p:cTn id="90" dur="1" fill="hold">
                                          <p:stCondLst>
                                            <p:cond delay="0"/>
                                          </p:stCondLst>
                                        </p:cTn>
                                        <p:tgtEl>
                                          <p:spTgt spid="6"/>
                                        </p:tgtEl>
                                        <p:attrNameLst>
                                          <p:attrName>style.visibility</p:attrName>
                                        </p:attrNameLst>
                                      </p:cBhvr>
                                      <p:to>
                                        <p:strVal val="visible"/>
                                      </p:to>
                                    </p:set>
                                    <p:anim calcmode="lin" valueType="num">
                                      <p:cBhvr additive="base">
                                        <p:cTn id="91" dur="500" fill="hold"/>
                                        <p:tgtEl>
                                          <p:spTgt spid="6"/>
                                        </p:tgtEl>
                                        <p:attrNameLst>
                                          <p:attrName>ppt_x</p:attrName>
                                        </p:attrNameLst>
                                      </p:cBhvr>
                                      <p:tavLst>
                                        <p:tav tm="0">
                                          <p:val>
                                            <p:strVal val="#ppt_x"/>
                                          </p:val>
                                        </p:tav>
                                        <p:tav tm="100000">
                                          <p:val>
                                            <p:strVal val="#ppt_x"/>
                                          </p:val>
                                        </p:tav>
                                      </p:tavLst>
                                    </p:anim>
                                    <p:anim calcmode="lin" valueType="num">
                                      <p:cBhvr additive="base">
                                        <p:cTn id="92" dur="500" fill="hold"/>
                                        <p:tgtEl>
                                          <p:spTgt spid="6"/>
                                        </p:tgtEl>
                                        <p:attrNameLst>
                                          <p:attrName>ppt_y</p:attrName>
                                        </p:attrNameLst>
                                      </p:cBhvr>
                                      <p:tavLst>
                                        <p:tav tm="0">
                                          <p:val>
                                            <p:strVal val="0-#ppt_h/2"/>
                                          </p:val>
                                        </p:tav>
                                        <p:tav tm="100000">
                                          <p:val>
                                            <p:strVal val="#ppt_y"/>
                                          </p:val>
                                        </p:tav>
                                      </p:tavLst>
                                    </p:anim>
                                  </p:childTnLst>
                                </p:cTn>
                              </p:par>
                              <p:par>
                                <p:cTn id="93" presetID="2" presetClass="entr" presetSubtype="1" fill="hold" grpId="2" nodeType="withEffect">
                                  <p:stCondLst>
                                    <p:cond delay="0"/>
                                  </p:stCondLst>
                                  <p:childTnLst>
                                    <p:set>
                                      <p:cBhvr>
                                        <p:cTn id="94" dur="1" fill="hold">
                                          <p:stCondLst>
                                            <p:cond delay="0"/>
                                          </p:stCondLst>
                                        </p:cTn>
                                        <p:tgtEl>
                                          <p:spTgt spid="7"/>
                                        </p:tgtEl>
                                        <p:attrNameLst>
                                          <p:attrName>style.visibility</p:attrName>
                                        </p:attrNameLst>
                                      </p:cBhvr>
                                      <p:to>
                                        <p:strVal val="visible"/>
                                      </p:to>
                                    </p:set>
                                    <p:anim calcmode="lin" valueType="num">
                                      <p:cBhvr additive="base">
                                        <p:cTn id="95" dur="500" fill="hold"/>
                                        <p:tgtEl>
                                          <p:spTgt spid="7"/>
                                        </p:tgtEl>
                                        <p:attrNameLst>
                                          <p:attrName>ppt_x</p:attrName>
                                        </p:attrNameLst>
                                      </p:cBhvr>
                                      <p:tavLst>
                                        <p:tav tm="0">
                                          <p:val>
                                            <p:strVal val="#ppt_x"/>
                                          </p:val>
                                        </p:tav>
                                        <p:tav tm="100000">
                                          <p:val>
                                            <p:strVal val="#ppt_x"/>
                                          </p:val>
                                        </p:tav>
                                      </p:tavLst>
                                    </p:anim>
                                    <p:anim calcmode="lin" valueType="num">
                                      <p:cBhvr additive="base">
                                        <p:cTn id="96" dur="500" fill="hold"/>
                                        <p:tgtEl>
                                          <p:spTgt spid="7"/>
                                        </p:tgtEl>
                                        <p:attrNameLst>
                                          <p:attrName>ppt_y</p:attrName>
                                        </p:attrNameLst>
                                      </p:cBhvr>
                                      <p:tavLst>
                                        <p:tav tm="0">
                                          <p:val>
                                            <p:strVal val="0-#ppt_h/2"/>
                                          </p:val>
                                        </p:tav>
                                        <p:tav tm="100000">
                                          <p:val>
                                            <p:strVal val="#ppt_y"/>
                                          </p:val>
                                        </p:tav>
                                      </p:tavLst>
                                    </p:anim>
                                  </p:childTnLst>
                                </p:cTn>
                              </p:par>
                              <p:par>
                                <p:cTn id="97" presetID="2" presetClass="entr" presetSubtype="1" fill="hold" grpId="2"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500" fill="hold"/>
                                        <p:tgtEl>
                                          <p:spTgt spid="8"/>
                                        </p:tgtEl>
                                        <p:attrNameLst>
                                          <p:attrName>ppt_x</p:attrName>
                                        </p:attrNameLst>
                                      </p:cBhvr>
                                      <p:tavLst>
                                        <p:tav tm="0">
                                          <p:val>
                                            <p:strVal val="#ppt_x"/>
                                          </p:val>
                                        </p:tav>
                                        <p:tav tm="100000">
                                          <p:val>
                                            <p:strVal val="#ppt_x"/>
                                          </p:val>
                                        </p:tav>
                                      </p:tavLst>
                                    </p:anim>
                                    <p:anim calcmode="lin" valueType="num">
                                      <p:cBhvr additive="base">
                                        <p:cTn id="100" dur="5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1" fill="hold" grpId="2" nodeType="withEffect">
                                  <p:stCondLst>
                                    <p:cond delay="0"/>
                                  </p:stCondLst>
                                  <p:childTnLst>
                                    <p:set>
                                      <p:cBhvr>
                                        <p:cTn id="102" dur="1" fill="hold">
                                          <p:stCondLst>
                                            <p:cond delay="0"/>
                                          </p:stCondLst>
                                        </p:cTn>
                                        <p:tgtEl>
                                          <p:spTgt spid="9"/>
                                        </p:tgtEl>
                                        <p:attrNameLst>
                                          <p:attrName>style.visibility</p:attrName>
                                        </p:attrNameLst>
                                      </p:cBhvr>
                                      <p:to>
                                        <p:strVal val="visible"/>
                                      </p:to>
                                    </p:set>
                                    <p:anim calcmode="lin" valueType="num">
                                      <p:cBhvr additive="base">
                                        <p:cTn id="103" dur="500" fill="hold"/>
                                        <p:tgtEl>
                                          <p:spTgt spid="9"/>
                                        </p:tgtEl>
                                        <p:attrNameLst>
                                          <p:attrName>ppt_x</p:attrName>
                                        </p:attrNameLst>
                                      </p:cBhvr>
                                      <p:tavLst>
                                        <p:tav tm="0">
                                          <p:val>
                                            <p:strVal val="#ppt_x"/>
                                          </p:val>
                                        </p:tav>
                                        <p:tav tm="100000">
                                          <p:val>
                                            <p:strVal val="#ppt_x"/>
                                          </p:val>
                                        </p:tav>
                                      </p:tavLst>
                                    </p:anim>
                                    <p:anim calcmode="lin" valueType="num">
                                      <p:cBhvr additive="base">
                                        <p:cTn id="104" dur="500" fill="hold"/>
                                        <p:tgtEl>
                                          <p:spTgt spid="9"/>
                                        </p:tgtEl>
                                        <p:attrNameLst>
                                          <p:attrName>ppt_y</p:attrName>
                                        </p:attrNameLst>
                                      </p:cBhvr>
                                      <p:tavLst>
                                        <p:tav tm="0">
                                          <p:val>
                                            <p:strVal val="0-#ppt_h/2"/>
                                          </p:val>
                                        </p:tav>
                                        <p:tav tm="100000">
                                          <p:val>
                                            <p:strVal val="#ppt_y"/>
                                          </p:val>
                                        </p:tav>
                                      </p:tavLst>
                                    </p:anim>
                                  </p:childTnLst>
                                </p:cTn>
                              </p:par>
                              <p:par>
                                <p:cTn id="105" presetID="2" presetClass="entr" presetSubtype="1" fill="hold" grpId="2" nodeType="withEffect">
                                  <p:stCondLst>
                                    <p:cond delay="0"/>
                                  </p:stCondLst>
                                  <p:childTnLst>
                                    <p:set>
                                      <p:cBhvr>
                                        <p:cTn id="106" dur="1" fill="hold">
                                          <p:stCondLst>
                                            <p:cond delay="0"/>
                                          </p:stCondLst>
                                        </p:cTn>
                                        <p:tgtEl>
                                          <p:spTgt spid="10"/>
                                        </p:tgtEl>
                                        <p:attrNameLst>
                                          <p:attrName>style.visibility</p:attrName>
                                        </p:attrNameLst>
                                      </p:cBhvr>
                                      <p:to>
                                        <p:strVal val="visible"/>
                                      </p:to>
                                    </p:set>
                                    <p:anim calcmode="lin" valueType="num">
                                      <p:cBhvr additive="base">
                                        <p:cTn id="107" dur="500" fill="hold"/>
                                        <p:tgtEl>
                                          <p:spTgt spid="10"/>
                                        </p:tgtEl>
                                        <p:attrNameLst>
                                          <p:attrName>ppt_x</p:attrName>
                                        </p:attrNameLst>
                                      </p:cBhvr>
                                      <p:tavLst>
                                        <p:tav tm="0">
                                          <p:val>
                                            <p:strVal val="#ppt_x"/>
                                          </p:val>
                                        </p:tav>
                                        <p:tav tm="100000">
                                          <p:val>
                                            <p:strVal val="#ppt_x"/>
                                          </p:val>
                                        </p:tav>
                                      </p:tavLst>
                                    </p:anim>
                                    <p:anim calcmode="lin" valueType="num">
                                      <p:cBhvr additive="base">
                                        <p:cTn id="108" dur="500" fill="hold"/>
                                        <p:tgtEl>
                                          <p:spTgt spid="10"/>
                                        </p:tgtEl>
                                        <p:attrNameLst>
                                          <p:attrName>ppt_y</p:attrName>
                                        </p:attrNameLst>
                                      </p:cBhvr>
                                      <p:tavLst>
                                        <p:tav tm="0">
                                          <p:val>
                                            <p:strVal val="0-#ppt_h/2"/>
                                          </p:val>
                                        </p:tav>
                                        <p:tav tm="100000">
                                          <p:val>
                                            <p:strVal val="#ppt_y"/>
                                          </p:val>
                                        </p:tav>
                                      </p:tavLst>
                                    </p:anim>
                                  </p:childTnLst>
                                </p:cTn>
                              </p:par>
                              <p:par>
                                <p:cTn id="109" presetID="2" presetClass="entr" presetSubtype="1" fill="hold" grpId="2" nodeType="withEffect">
                                  <p:stCondLst>
                                    <p:cond delay="0"/>
                                  </p:stCondLst>
                                  <p:childTnLst>
                                    <p:set>
                                      <p:cBhvr>
                                        <p:cTn id="110" dur="1" fill="hold">
                                          <p:stCondLst>
                                            <p:cond delay="0"/>
                                          </p:stCondLst>
                                        </p:cTn>
                                        <p:tgtEl>
                                          <p:spTgt spid="11"/>
                                        </p:tgtEl>
                                        <p:attrNameLst>
                                          <p:attrName>style.visibility</p:attrName>
                                        </p:attrNameLst>
                                      </p:cBhvr>
                                      <p:to>
                                        <p:strVal val="visible"/>
                                      </p:to>
                                    </p:set>
                                    <p:anim calcmode="lin" valueType="num">
                                      <p:cBhvr additive="base">
                                        <p:cTn id="111" dur="500" fill="hold"/>
                                        <p:tgtEl>
                                          <p:spTgt spid="11"/>
                                        </p:tgtEl>
                                        <p:attrNameLst>
                                          <p:attrName>ppt_x</p:attrName>
                                        </p:attrNameLst>
                                      </p:cBhvr>
                                      <p:tavLst>
                                        <p:tav tm="0">
                                          <p:val>
                                            <p:strVal val="#ppt_x"/>
                                          </p:val>
                                        </p:tav>
                                        <p:tav tm="100000">
                                          <p:val>
                                            <p:strVal val="#ppt_x"/>
                                          </p:val>
                                        </p:tav>
                                      </p:tavLst>
                                    </p:anim>
                                    <p:anim calcmode="lin" valueType="num">
                                      <p:cBhvr additive="base">
                                        <p:cTn id="112" dur="500" fill="hold"/>
                                        <p:tgtEl>
                                          <p:spTgt spid="11"/>
                                        </p:tgtEl>
                                        <p:attrNameLst>
                                          <p:attrName>ppt_y</p:attrName>
                                        </p:attrNameLst>
                                      </p:cBhvr>
                                      <p:tavLst>
                                        <p:tav tm="0">
                                          <p:val>
                                            <p:strVal val="0-#ppt_h/2"/>
                                          </p:val>
                                        </p:tav>
                                        <p:tav tm="100000">
                                          <p:val>
                                            <p:strVal val="#ppt_y"/>
                                          </p:val>
                                        </p:tav>
                                      </p:tavLst>
                                    </p:anim>
                                  </p:childTnLst>
                                </p:cTn>
                              </p:par>
                              <p:par>
                                <p:cTn id="113" presetID="2" presetClass="entr" presetSubtype="1" fill="hold" grpId="2"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additive="base">
                                        <p:cTn id="115" dur="500" fill="hold"/>
                                        <p:tgtEl>
                                          <p:spTgt spid="12"/>
                                        </p:tgtEl>
                                        <p:attrNameLst>
                                          <p:attrName>ppt_x</p:attrName>
                                        </p:attrNameLst>
                                      </p:cBhvr>
                                      <p:tavLst>
                                        <p:tav tm="0">
                                          <p:val>
                                            <p:strVal val="#ppt_x"/>
                                          </p:val>
                                        </p:tav>
                                        <p:tav tm="100000">
                                          <p:val>
                                            <p:strVal val="#ppt_x"/>
                                          </p:val>
                                        </p:tav>
                                      </p:tavLst>
                                    </p:anim>
                                    <p:anim calcmode="lin" valueType="num">
                                      <p:cBhvr additive="base">
                                        <p:cTn id="116" dur="500" fill="hold"/>
                                        <p:tgtEl>
                                          <p:spTgt spid="12"/>
                                        </p:tgtEl>
                                        <p:attrNameLst>
                                          <p:attrName>ppt_y</p:attrName>
                                        </p:attrNameLst>
                                      </p:cBhvr>
                                      <p:tavLst>
                                        <p:tav tm="0">
                                          <p:val>
                                            <p:strVal val="0-#ppt_h/2"/>
                                          </p:val>
                                        </p:tav>
                                        <p:tav tm="100000">
                                          <p:val>
                                            <p:strVal val="#ppt_y"/>
                                          </p:val>
                                        </p:tav>
                                      </p:tavLst>
                                    </p:anim>
                                  </p:childTnLst>
                                </p:cTn>
                              </p:par>
                              <p:par>
                                <p:cTn id="117" presetID="8" presetClass="emph" presetSubtype="0" fill="hold" grpId="3" nodeType="withEffect">
                                  <p:stCondLst>
                                    <p:cond delay="0"/>
                                  </p:stCondLst>
                                  <p:childTnLst>
                                    <p:animRot by="10800000">
                                      <p:cBhvr>
                                        <p:cTn id="118" dur="2000" fill="hold"/>
                                        <p:tgtEl>
                                          <p:spTgt spid="3"/>
                                        </p:tgtEl>
                                        <p:attrNameLst>
                                          <p:attrName>r</p:attrName>
                                        </p:attrNameLst>
                                      </p:cBhvr>
                                    </p:animRot>
                                  </p:childTnLst>
                                </p:cTn>
                              </p:par>
                              <p:par>
                                <p:cTn id="119" presetID="8" presetClass="emph" presetSubtype="0" fill="hold" grpId="3" nodeType="withEffect">
                                  <p:stCondLst>
                                    <p:cond delay="0"/>
                                  </p:stCondLst>
                                  <p:childTnLst>
                                    <p:animRot by="10800000">
                                      <p:cBhvr>
                                        <p:cTn id="120" dur="2000" fill="hold"/>
                                        <p:tgtEl>
                                          <p:spTgt spid="4"/>
                                        </p:tgtEl>
                                        <p:attrNameLst>
                                          <p:attrName>r</p:attrName>
                                        </p:attrNameLst>
                                      </p:cBhvr>
                                    </p:animRot>
                                  </p:childTnLst>
                                </p:cTn>
                              </p:par>
                              <p:par>
                                <p:cTn id="121" presetID="8" presetClass="emph" presetSubtype="0" fill="hold" grpId="3" nodeType="withEffect">
                                  <p:stCondLst>
                                    <p:cond delay="0"/>
                                  </p:stCondLst>
                                  <p:childTnLst>
                                    <p:animRot by="10800000">
                                      <p:cBhvr>
                                        <p:cTn id="122" dur="2000" fill="hold"/>
                                        <p:tgtEl>
                                          <p:spTgt spid="5"/>
                                        </p:tgtEl>
                                        <p:attrNameLst>
                                          <p:attrName>r</p:attrName>
                                        </p:attrNameLst>
                                      </p:cBhvr>
                                    </p:animRot>
                                  </p:childTnLst>
                                </p:cTn>
                              </p:par>
                              <p:par>
                                <p:cTn id="123" presetID="8" presetClass="emph" presetSubtype="0" fill="hold" grpId="3" nodeType="withEffect">
                                  <p:stCondLst>
                                    <p:cond delay="0"/>
                                  </p:stCondLst>
                                  <p:childTnLst>
                                    <p:animRot by="10800000">
                                      <p:cBhvr>
                                        <p:cTn id="124" dur="2000" fill="hold"/>
                                        <p:tgtEl>
                                          <p:spTgt spid="6"/>
                                        </p:tgtEl>
                                        <p:attrNameLst>
                                          <p:attrName>r</p:attrName>
                                        </p:attrNameLst>
                                      </p:cBhvr>
                                    </p:animRot>
                                  </p:childTnLst>
                                </p:cTn>
                              </p:par>
                              <p:par>
                                <p:cTn id="125" presetID="8" presetClass="emph" presetSubtype="0" fill="hold" grpId="3" nodeType="withEffect">
                                  <p:stCondLst>
                                    <p:cond delay="0"/>
                                  </p:stCondLst>
                                  <p:childTnLst>
                                    <p:animRot by="10800000">
                                      <p:cBhvr>
                                        <p:cTn id="126" dur="2000" fill="hold"/>
                                        <p:tgtEl>
                                          <p:spTgt spid="7"/>
                                        </p:tgtEl>
                                        <p:attrNameLst>
                                          <p:attrName>r</p:attrName>
                                        </p:attrNameLst>
                                      </p:cBhvr>
                                    </p:animRot>
                                  </p:childTnLst>
                                </p:cTn>
                              </p:par>
                              <p:par>
                                <p:cTn id="127" presetID="8" presetClass="emph" presetSubtype="0" fill="hold" grpId="3" nodeType="withEffect">
                                  <p:stCondLst>
                                    <p:cond delay="0"/>
                                  </p:stCondLst>
                                  <p:childTnLst>
                                    <p:animRot by="10800000">
                                      <p:cBhvr>
                                        <p:cTn id="128" dur="2000" fill="hold"/>
                                        <p:tgtEl>
                                          <p:spTgt spid="8"/>
                                        </p:tgtEl>
                                        <p:attrNameLst>
                                          <p:attrName>r</p:attrName>
                                        </p:attrNameLst>
                                      </p:cBhvr>
                                    </p:animRot>
                                  </p:childTnLst>
                                </p:cTn>
                              </p:par>
                              <p:par>
                                <p:cTn id="129" presetID="8" presetClass="emph" presetSubtype="0" fill="hold" grpId="3" nodeType="withEffect">
                                  <p:stCondLst>
                                    <p:cond delay="0"/>
                                  </p:stCondLst>
                                  <p:childTnLst>
                                    <p:animRot by="10800000">
                                      <p:cBhvr>
                                        <p:cTn id="130" dur="2000" fill="hold"/>
                                        <p:tgtEl>
                                          <p:spTgt spid="9"/>
                                        </p:tgtEl>
                                        <p:attrNameLst>
                                          <p:attrName>r</p:attrName>
                                        </p:attrNameLst>
                                      </p:cBhvr>
                                    </p:animRot>
                                  </p:childTnLst>
                                </p:cTn>
                              </p:par>
                              <p:par>
                                <p:cTn id="131" presetID="8" presetClass="emph" presetSubtype="0" fill="hold" grpId="3" nodeType="withEffect">
                                  <p:stCondLst>
                                    <p:cond delay="0"/>
                                  </p:stCondLst>
                                  <p:childTnLst>
                                    <p:animRot by="10800000">
                                      <p:cBhvr>
                                        <p:cTn id="132" dur="2000" fill="hold"/>
                                        <p:tgtEl>
                                          <p:spTgt spid="10"/>
                                        </p:tgtEl>
                                        <p:attrNameLst>
                                          <p:attrName>r</p:attrName>
                                        </p:attrNameLst>
                                      </p:cBhvr>
                                    </p:animRot>
                                  </p:childTnLst>
                                </p:cTn>
                              </p:par>
                              <p:par>
                                <p:cTn id="133" presetID="8" presetClass="emph" presetSubtype="0" fill="hold" grpId="3" nodeType="withEffect">
                                  <p:stCondLst>
                                    <p:cond delay="0"/>
                                  </p:stCondLst>
                                  <p:childTnLst>
                                    <p:animRot by="10800000">
                                      <p:cBhvr>
                                        <p:cTn id="134" dur="2000" fill="hold"/>
                                        <p:tgtEl>
                                          <p:spTgt spid="11"/>
                                        </p:tgtEl>
                                        <p:attrNameLst>
                                          <p:attrName>r</p:attrName>
                                        </p:attrNameLst>
                                      </p:cBhvr>
                                    </p:animRot>
                                  </p:childTnLst>
                                </p:cTn>
                              </p:par>
                              <p:par>
                                <p:cTn id="135" presetID="8" presetClass="emph" presetSubtype="0" fill="hold" grpId="3" nodeType="withEffect">
                                  <p:stCondLst>
                                    <p:cond delay="0"/>
                                  </p:stCondLst>
                                  <p:childTnLst>
                                    <p:animRot by="10800000">
                                      <p:cBhvr>
                                        <p:cTn id="136" dur="2000" fill="hold"/>
                                        <p:tgtEl>
                                          <p:spTgt spid="12"/>
                                        </p:tgtEl>
                                        <p:attrNameLst>
                                          <p:attrName>r</p:attrName>
                                        </p:attrNameLst>
                                      </p:cBhvr>
                                    </p:animRot>
                                  </p:childTnLst>
                                </p:cTn>
                              </p:par>
                            </p:childTnLst>
                          </p:cTn>
                        </p:par>
                        <p:par>
                          <p:cTn id="137" fill="hold">
                            <p:stCondLst>
                              <p:cond delay="12000"/>
                            </p:stCondLst>
                            <p:childTnLst>
                              <p:par>
                                <p:cTn id="138" presetID="2" presetClass="exit" presetSubtype="4" fill="hold" grpId="4" nodeType="afterEffect">
                                  <p:stCondLst>
                                    <p:cond delay="0"/>
                                  </p:stCondLst>
                                  <p:childTnLst>
                                    <p:anim calcmode="lin" valueType="num">
                                      <p:cBhvr additive="base">
                                        <p:cTn id="139" dur="3000"/>
                                        <p:tgtEl>
                                          <p:spTgt spid="3"/>
                                        </p:tgtEl>
                                        <p:attrNameLst>
                                          <p:attrName>ppt_x</p:attrName>
                                        </p:attrNameLst>
                                      </p:cBhvr>
                                      <p:tavLst>
                                        <p:tav tm="0">
                                          <p:val>
                                            <p:strVal val="ppt_x"/>
                                          </p:val>
                                        </p:tav>
                                        <p:tav tm="100000">
                                          <p:val>
                                            <p:strVal val="ppt_x"/>
                                          </p:val>
                                        </p:tav>
                                      </p:tavLst>
                                    </p:anim>
                                    <p:anim calcmode="lin" valueType="num">
                                      <p:cBhvr additive="base">
                                        <p:cTn id="140" dur="3000"/>
                                        <p:tgtEl>
                                          <p:spTgt spid="3"/>
                                        </p:tgtEl>
                                        <p:attrNameLst>
                                          <p:attrName>ppt_y</p:attrName>
                                        </p:attrNameLst>
                                      </p:cBhvr>
                                      <p:tavLst>
                                        <p:tav tm="0">
                                          <p:val>
                                            <p:strVal val="ppt_y"/>
                                          </p:val>
                                        </p:tav>
                                        <p:tav tm="100000">
                                          <p:val>
                                            <p:strVal val="1+ppt_h/2"/>
                                          </p:val>
                                        </p:tav>
                                      </p:tavLst>
                                    </p:anim>
                                    <p:set>
                                      <p:cBhvr>
                                        <p:cTn id="141" dur="1" fill="hold">
                                          <p:stCondLst>
                                            <p:cond delay="2999"/>
                                          </p:stCondLst>
                                        </p:cTn>
                                        <p:tgtEl>
                                          <p:spTgt spid="3"/>
                                        </p:tgtEl>
                                        <p:attrNameLst>
                                          <p:attrName>style.visibility</p:attrName>
                                        </p:attrNameLst>
                                      </p:cBhvr>
                                      <p:to>
                                        <p:strVal val="hidden"/>
                                      </p:to>
                                    </p:set>
                                  </p:childTnLst>
                                </p:cTn>
                              </p:par>
                              <p:par>
                                <p:cTn id="142" presetID="2" presetClass="exit" presetSubtype="4" fill="hold" grpId="4" nodeType="withEffect">
                                  <p:stCondLst>
                                    <p:cond delay="0"/>
                                  </p:stCondLst>
                                  <p:childTnLst>
                                    <p:anim calcmode="lin" valueType="num">
                                      <p:cBhvr additive="base">
                                        <p:cTn id="143" dur="3000"/>
                                        <p:tgtEl>
                                          <p:spTgt spid="4"/>
                                        </p:tgtEl>
                                        <p:attrNameLst>
                                          <p:attrName>ppt_x</p:attrName>
                                        </p:attrNameLst>
                                      </p:cBhvr>
                                      <p:tavLst>
                                        <p:tav tm="0">
                                          <p:val>
                                            <p:strVal val="ppt_x"/>
                                          </p:val>
                                        </p:tav>
                                        <p:tav tm="100000">
                                          <p:val>
                                            <p:strVal val="ppt_x"/>
                                          </p:val>
                                        </p:tav>
                                      </p:tavLst>
                                    </p:anim>
                                    <p:anim calcmode="lin" valueType="num">
                                      <p:cBhvr additive="base">
                                        <p:cTn id="144" dur="3000"/>
                                        <p:tgtEl>
                                          <p:spTgt spid="4"/>
                                        </p:tgtEl>
                                        <p:attrNameLst>
                                          <p:attrName>ppt_y</p:attrName>
                                        </p:attrNameLst>
                                      </p:cBhvr>
                                      <p:tavLst>
                                        <p:tav tm="0">
                                          <p:val>
                                            <p:strVal val="ppt_y"/>
                                          </p:val>
                                        </p:tav>
                                        <p:tav tm="100000">
                                          <p:val>
                                            <p:strVal val="1+ppt_h/2"/>
                                          </p:val>
                                        </p:tav>
                                      </p:tavLst>
                                    </p:anim>
                                    <p:set>
                                      <p:cBhvr>
                                        <p:cTn id="145" dur="1" fill="hold">
                                          <p:stCondLst>
                                            <p:cond delay="2999"/>
                                          </p:stCondLst>
                                        </p:cTn>
                                        <p:tgtEl>
                                          <p:spTgt spid="4"/>
                                        </p:tgtEl>
                                        <p:attrNameLst>
                                          <p:attrName>style.visibility</p:attrName>
                                        </p:attrNameLst>
                                      </p:cBhvr>
                                      <p:to>
                                        <p:strVal val="hidden"/>
                                      </p:to>
                                    </p:set>
                                  </p:childTnLst>
                                </p:cTn>
                              </p:par>
                              <p:par>
                                <p:cTn id="146" presetID="2" presetClass="exit" presetSubtype="4" fill="hold" grpId="4" nodeType="withEffect">
                                  <p:stCondLst>
                                    <p:cond delay="0"/>
                                  </p:stCondLst>
                                  <p:childTnLst>
                                    <p:anim calcmode="lin" valueType="num">
                                      <p:cBhvr additive="base">
                                        <p:cTn id="147" dur="3000"/>
                                        <p:tgtEl>
                                          <p:spTgt spid="5"/>
                                        </p:tgtEl>
                                        <p:attrNameLst>
                                          <p:attrName>ppt_x</p:attrName>
                                        </p:attrNameLst>
                                      </p:cBhvr>
                                      <p:tavLst>
                                        <p:tav tm="0">
                                          <p:val>
                                            <p:strVal val="ppt_x"/>
                                          </p:val>
                                        </p:tav>
                                        <p:tav tm="100000">
                                          <p:val>
                                            <p:strVal val="ppt_x"/>
                                          </p:val>
                                        </p:tav>
                                      </p:tavLst>
                                    </p:anim>
                                    <p:anim calcmode="lin" valueType="num">
                                      <p:cBhvr additive="base">
                                        <p:cTn id="148" dur="3000"/>
                                        <p:tgtEl>
                                          <p:spTgt spid="5"/>
                                        </p:tgtEl>
                                        <p:attrNameLst>
                                          <p:attrName>ppt_y</p:attrName>
                                        </p:attrNameLst>
                                      </p:cBhvr>
                                      <p:tavLst>
                                        <p:tav tm="0">
                                          <p:val>
                                            <p:strVal val="ppt_y"/>
                                          </p:val>
                                        </p:tav>
                                        <p:tav tm="100000">
                                          <p:val>
                                            <p:strVal val="1+ppt_h/2"/>
                                          </p:val>
                                        </p:tav>
                                      </p:tavLst>
                                    </p:anim>
                                    <p:set>
                                      <p:cBhvr>
                                        <p:cTn id="149" dur="1" fill="hold">
                                          <p:stCondLst>
                                            <p:cond delay="2999"/>
                                          </p:stCondLst>
                                        </p:cTn>
                                        <p:tgtEl>
                                          <p:spTgt spid="5"/>
                                        </p:tgtEl>
                                        <p:attrNameLst>
                                          <p:attrName>style.visibility</p:attrName>
                                        </p:attrNameLst>
                                      </p:cBhvr>
                                      <p:to>
                                        <p:strVal val="hidden"/>
                                      </p:to>
                                    </p:set>
                                  </p:childTnLst>
                                </p:cTn>
                              </p:par>
                              <p:par>
                                <p:cTn id="150" presetID="2" presetClass="exit" presetSubtype="4" fill="hold" grpId="4"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1+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4" fill="hold" grpId="4" nodeType="withEffect">
                                  <p:stCondLst>
                                    <p:cond delay="0"/>
                                  </p:stCondLst>
                                  <p:childTnLst>
                                    <p:anim calcmode="lin" valueType="num">
                                      <p:cBhvr additive="base">
                                        <p:cTn id="155" dur="3000"/>
                                        <p:tgtEl>
                                          <p:spTgt spid="7"/>
                                        </p:tgtEl>
                                        <p:attrNameLst>
                                          <p:attrName>ppt_x</p:attrName>
                                        </p:attrNameLst>
                                      </p:cBhvr>
                                      <p:tavLst>
                                        <p:tav tm="0">
                                          <p:val>
                                            <p:strVal val="ppt_x"/>
                                          </p:val>
                                        </p:tav>
                                        <p:tav tm="100000">
                                          <p:val>
                                            <p:strVal val="ppt_x"/>
                                          </p:val>
                                        </p:tav>
                                      </p:tavLst>
                                    </p:anim>
                                    <p:anim calcmode="lin" valueType="num">
                                      <p:cBhvr additive="base">
                                        <p:cTn id="156" dur="3000"/>
                                        <p:tgtEl>
                                          <p:spTgt spid="7"/>
                                        </p:tgtEl>
                                        <p:attrNameLst>
                                          <p:attrName>ppt_y</p:attrName>
                                        </p:attrNameLst>
                                      </p:cBhvr>
                                      <p:tavLst>
                                        <p:tav tm="0">
                                          <p:val>
                                            <p:strVal val="ppt_y"/>
                                          </p:val>
                                        </p:tav>
                                        <p:tav tm="100000">
                                          <p:val>
                                            <p:strVal val="1+ppt_h/2"/>
                                          </p:val>
                                        </p:tav>
                                      </p:tavLst>
                                    </p:anim>
                                    <p:set>
                                      <p:cBhvr>
                                        <p:cTn id="157" dur="1" fill="hold">
                                          <p:stCondLst>
                                            <p:cond delay="2999"/>
                                          </p:stCondLst>
                                        </p:cTn>
                                        <p:tgtEl>
                                          <p:spTgt spid="7"/>
                                        </p:tgtEl>
                                        <p:attrNameLst>
                                          <p:attrName>style.visibility</p:attrName>
                                        </p:attrNameLst>
                                      </p:cBhvr>
                                      <p:to>
                                        <p:strVal val="hidden"/>
                                      </p:to>
                                    </p:set>
                                  </p:childTnLst>
                                </p:cTn>
                              </p:par>
                              <p:par>
                                <p:cTn id="158" presetID="2" presetClass="exit" presetSubtype="4" fill="hold" grpId="4" nodeType="withEffect">
                                  <p:stCondLst>
                                    <p:cond delay="0"/>
                                  </p:stCondLst>
                                  <p:childTnLst>
                                    <p:anim calcmode="lin" valueType="num">
                                      <p:cBhvr additive="base">
                                        <p:cTn id="159" dur="3000"/>
                                        <p:tgtEl>
                                          <p:spTgt spid="8"/>
                                        </p:tgtEl>
                                        <p:attrNameLst>
                                          <p:attrName>ppt_x</p:attrName>
                                        </p:attrNameLst>
                                      </p:cBhvr>
                                      <p:tavLst>
                                        <p:tav tm="0">
                                          <p:val>
                                            <p:strVal val="ppt_x"/>
                                          </p:val>
                                        </p:tav>
                                        <p:tav tm="100000">
                                          <p:val>
                                            <p:strVal val="ppt_x"/>
                                          </p:val>
                                        </p:tav>
                                      </p:tavLst>
                                    </p:anim>
                                    <p:anim calcmode="lin" valueType="num">
                                      <p:cBhvr additive="base">
                                        <p:cTn id="160" dur="3000"/>
                                        <p:tgtEl>
                                          <p:spTgt spid="8"/>
                                        </p:tgtEl>
                                        <p:attrNameLst>
                                          <p:attrName>ppt_y</p:attrName>
                                        </p:attrNameLst>
                                      </p:cBhvr>
                                      <p:tavLst>
                                        <p:tav tm="0">
                                          <p:val>
                                            <p:strVal val="ppt_y"/>
                                          </p:val>
                                        </p:tav>
                                        <p:tav tm="100000">
                                          <p:val>
                                            <p:strVal val="1+ppt_h/2"/>
                                          </p:val>
                                        </p:tav>
                                      </p:tavLst>
                                    </p:anim>
                                    <p:set>
                                      <p:cBhvr>
                                        <p:cTn id="161" dur="1" fill="hold">
                                          <p:stCondLst>
                                            <p:cond delay="2999"/>
                                          </p:stCondLst>
                                        </p:cTn>
                                        <p:tgtEl>
                                          <p:spTgt spid="8"/>
                                        </p:tgtEl>
                                        <p:attrNameLst>
                                          <p:attrName>style.visibility</p:attrName>
                                        </p:attrNameLst>
                                      </p:cBhvr>
                                      <p:to>
                                        <p:strVal val="hidden"/>
                                      </p:to>
                                    </p:set>
                                  </p:childTnLst>
                                </p:cTn>
                              </p:par>
                              <p:par>
                                <p:cTn id="162" presetID="2" presetClass="exit" presetSubtype="4" fill="hold" grpId="4" nodeType="withEffect">
                                  <p:stCondLst>
                                    <p:cond delay="0"/>
                                  </p:stCondLst>
                                  <p:childTnLst>
                                    <p:anim calcmode="lin" valueType="num">
                                      <p:cBhvr additive="base">
                                        <p:cTn id="163" dur="3000"/>
                                        <p:tgtEl>
                                          <p:spTgt spid="9"/>
                                        </p:tgtEl>
                                        <p:attrNameLst>
                                          <p:attrName>ppt_x</p:attrName>
                                        </p:attrNameLst>
                                      </p:cBhvr>
                                      <p:tavLst>
                                        <p:tav tm="0">
                                          <p:val>
                                            <p:strVal val="ppt_x"/>
                                          </p:val>
                                        </p:tav>
                                        <p:tav tm="100000">
                                          <p:val>
                                            <p:strVal val="ppt_x"/>
                                          </p:val>
                                        </p:tav>
                                      </p:tavLst>
                                    </p:anim>
                                    <p:anim calcmode="lin" valueType="num">
                                      <p:cBhvr additive="base">
                                        <p:cTn id="164" dur="3000"/>
                                        <p:tgtEl>
                                          <p:spTgt spid="9"/>
                                        </p:tgtEl>
                                        <p:attrNameLst>
                                          <p:attrName>ppt_y</p:attrName>
                                        </p:attrNameLst>
                                      </p:cBhvr>
                                      <p:tavLst>
                                        <p:tav tm="0">
                                          <p:val>
                                            <p:strVal val="ppt_y"/>
                                          </p:val>
                                        </p:tav>
                                        <p:tav tm="100000">
                                          <p:val>
                                            <p:strVal val="1+ppt_h/2"/>
                                          </p:val>
                                        </p:tav>
                                      </p:tavLst>
                                    </p:anim>
                                    <p:set>
                                      <p:cBhvr>
                                        <p:cTn id="165" dur="1" fill="hold">
                                          <p:stCondLst>
                                            <p:cond delay="2999"/>
                                          </p:stCondLst>
                                        </p:cTn>
                                        <p:tgtEl>
                                          <p:spTgt spid="9"/>
                                        </p:tgtEl>
                                        <p:attrNameLst>
                                          <p:attrName>style.visibility</p:attrName>
                                        </p:attrNameLst>
                                      </p:cBhvr>
                                      <p:to>
                                        <p:strVal val="hidden"/>
                                      </p:to>
                                    </p:set>
                                  </p:childTnLst>
                                </p:cTn>
                              </p:par>
                              <p:par>
                                <p:cTn id="166" presetID="2" presetClass="exit" presetSubtype="4" fill="hold" grpId="4" nodeType="withEffect">
                                  <p:stCondLst>
                                    <p:cond delay="0"/>
                                  </p:stCondLst>
                                  <p:childTnLst>
                                    <p:anim calcmode="lin" valueType="num">
                                      <p:cBhvr additive="base">
                                        <p:cTn id="167" dur="3000"/>
                                        <p:tgtEl>
                                          <p:spTgt spid="10"/>
                                        </p:tgtEl>
                                        <p:attrNameLst>
                                          <p:attrName>ppt_x</p:attrName>
                                        </p:attrNameLst>
                                      </p:cBhvr>
                                      <p:tavLst>
                                        <p:tav tm="0">
                                          <p:val>
                                            <p:strVal val="ppt_x"/>
                                          </p:val>
                                        </p:tav>
                                        <p:tav tm="100000">
                                          <p:val>
                                            <p:strVal val="ppt_x"/>
                                          </p:val>
                                        </p:tav>
                                      </p:tavLst>
                                    </p:anim>
                                    <p:anim calcmode="lin" valueType="num">
                                      <p:cBhvr additive="base">
                                        <p:cTn id="168" dur="3000"/>
                                        <p:tgtEl>
                                          <p:spTgt spid="10"/>
                                        </p:tgtEl>
                                        <p:attrNameLst>
                                          <p:attrName>ppt_y</p:attrName>
                                        </p:attrNameLst>
                                      </p:cBhvr>
                                      <p:tavLst>
                                        <p:tav tm="0">
                                          <p:val>
                                            <p:strVal val="ppt_y"/>
                                          </p:val>
                                        </p:tav>
                                        <p:tav tm="100000">
                                          <p:val>
                                            <p:strVal val="1+ppt_h/2"/>
                                          </p:val>
                                        </p:tav>
                                      </p:tavLst>
                                    </p:anim>
                                    <p:set>
                                      <p:cBhvr>
                                        <p:cTn id="169" dur="1" fill="hold">
                                          <p:stCondLst>
                                            <p:cond delay="2999"/>
                                          </p:stCondLst>
                                        </p:cTn>
                                        <p:tgtEl>
                                          <p:spTgt spid="10"/>
                                        </p:tgtEl>
                                        <p:attrNameLst>
                                          <p:attrName>style.visibility</p:attrName>
                                        </p:attrNameLst>
                                      </p:cBhvr>
                                      <p:to>
                                        <p:strVal val="hidden"/>
                                      </p:to>
                                    </p:set>
                                  </p:childTnLst>
                                </p:cTn>
                              </p:par>
                              <p:par>
                                <p:cTn id="170" presetID="2" presetClass="exit" presetSubtype="4" fill="hold" grpId="4" nodeType="withEffect">
                                  <p:stCondLst>
                                    <p:cond delay="0"/>
                                  </p:stCondLst>
                                  <p:childTnLst>
                                    <p:anim calcmode="lin" valueType="num">
                                      <p:cBhvr additive="base">
                                        <p:cTn id="171" dur="3000"/>
                                        <p:tgtEl>
                                          <p:spTgt spid="11"/>
                                        </p:tgtEl>
                                        <p:attrNameLst>
                                          <p:attrName>ppt_x</p:attrName>
                                        </p:attrNameLst>
                                      </p:cBhvr>
                                      <p:tavLst>
                                        <p:tav tm="0">
                                          <p:val>
                                            <p:strVal val="ppt_x"/>
                                          </p:val>
                                        </p:tav>
                                        <p:tav tm="100000">
                                          <p:val>
                                            <p:strVal val="ppt_x"/>
                                          </p:val>
                                        </p:tav>
                                      </p:tavLst>
                                    </p:anim>
                                    <p:anim calcmode="lin" valueType="num">
                                      <p:cBhvr additive="base">
                                        <p:cTn id="172" dur="3000"/>
                                        <p:tgtEl>
                                          <p:spTgt spid="11"/>
                                        </p:tgtEl>
                                        <p:attrNameLst>
                                          <p:attrName>ppt_y</p:attrName>
                                        </p:attrNameLst>
                                      </p:cBhvr>
                                      <p:tavLst>
                                        <p:tav tm="0">
                                          <p:val>
                                            <p:strVal val="ppt_y"/>
                                          </p:val>
                                        </p:tav>
                                        <p:tav tm="100000">
                                          <p:val>
                                            <p:strVal val="1+ppt_h/2"/>
                                          </p:val>
                                        </p:tav>
                                      </p:tavLst>
                                    </p:anim>
                                    <p:set>
                                      <p:cBhvr>
                                        <p:cTn id="173" dur="1" fill="hold">
                                          <p:stCondLst>
                                            <p:cond delay="2999"/>
                                          </p:stCondLst>
                                        </p:cTn>
                                        <p:tgtEl>
                                          <p:spTgt spid="11"/>
                                        </p:tgtEl>
                                        <p:attrNameLst>
                                          <p:attrName>style.visibility</p:attrName>
                                        </p:attrNameLst>
                                      </p:cBhvr>
                                      <p:to>
                                        <p:strVal val="hidden"/>
                                      </p:to>
                                    </p:set>
                                  </p:childTnLst>
                                </p:cTn>
                              </p:par>
                              <p:par>
                                <p:cTn id="174" presetID="2" presetClass="exit" presetSubtype="4" fill="hold" grpId="4" nodeType="withEffect">
                                  <p:stCondLst>
                                    <p:cond delay="0"/>
                                  </p:stCondLst>
                                  <p:childTnLst>
                                    <p:anim calcmode="lin" valueType="num">
                                      <p:cBhvr additive="base">
                                        <p:cTn id="175" dur="3000"/>
                                        <p:tgtEl>
                                          <p:spTgt spid="12"/>
                                        </p:tgtEl>
                                        <p:attrNameLst>
                                          <p:attrName>ppt_x</p:attrName>
                                        </p:attrNameLst>
                                      </p:cBhvr>
                                      <p:tavLst>
                                        <p:tav tm="0">
                                          <p:val>
                                            <p:strVal val="ppt_x"/>
                                          </p:val>
                                        </p:tav>
                                        <p:tav tm="100000">
                                          <p:val>
                                            <p:strVal val="ppt_x"/>
                                          </p:val>
                                        </p:tav>
                                      </p:tavLst>
                                    </p:anim>
                                    <p:anim calcmode="lin" valueType="num">
                                      <p:cBhvr additive="base">
                                        <p:cTn id="176" dur="3000"/>
                                        <p:tgtEl>
                                          <p:spTgt spid="12"/>
                                        </p:tgtEl>
                                        <p:attrNameLst>
                                          <p:attrName>ppt_y</p:attrName>
                                        </p:attrNameLst>
                                      </p:cBhvr>
                                      <p:tavLst>
                                        <p:tav tm="0">
                                          <p:val>
                                            <p:strVal val="ppt_y"/>
                                          </p:val>
                                        </p:tav>
                                        <p:tav tm="100000">
                                          <p:val>
                                            <p:strVal val="1+ppt_h/2"/>
                                          </p:val>
                                        </p:tav>
                                      </p:tavLst>
                                    </p:anim>
                                    <p:set>
                                      <p:cBhvr>
                                        <p:cTn id="177" dur="1" fill="hold">
                                          <p:stCondLst>
                                            <p:cond delay="2999"/>
                                          </p:stCondLst>
                                        </p:cTn>
                                        <p:tgtEl>
                                          <p:spTgt spid="12"/>
                                        </p:tgtEl>
                                        <p:attrNameLst>
                                          <p:attrName>style.visibility</p:attrName>
                                        </p:attrNameLst>
                                      </p:cBhvr>
                                      <p:to>
                                        <p:strVal val="hidden"/>
                                      </p:to>
                                    </p:set>
                                  </p:childTnLst>
                                </p:cTn>
                              </p:par>
                              <p:par>
                                <p:cTn id="178" presetID="17" presetClass="entr" presetSubtype="1" fill="hold" nodeType="withEffect">
                                  <p:stCondLst>
                                    <p:cond delay="0"/>
                                  </p:stCondLst>
                                  <p:childTnLst>
                                    <p:set>
                                      <p:cBhvr>
                                        <p:cTn id="179" dur="1" fill="hold">
                                          <p:stCondLst>
                                            <p:cond delay="0"/>
                                          </p:stCondLst>
                                        </p:cTn>
                                        <p:tgtEl>
                                          <p:spTgt spid="2"/>
                                        </p:tgtEl>
                                        <p:attrNameLst>
                                          <p:attrName>style.visibility</p:attrName>
                                        </p:attrNameLst>
                                      </p:cBhvr>
                                      <p:to>
                                        <p:strVal val="visible"/>
                                      </p:to>
                                    </p:set>
                                    <p:anim calcmode="lin" valueType="num">
                                      <p:cBhvr>
                                        <p:cTn id="180" dur="3000" fill="hold"/>
                                        <p:tgtEl>
                                          <p:spTgt spid="2"/>
                                        </p:tgtEl>
                                        <p:attrNameLst>
                                          <p:attrName>ppt_x</p:attrName>
                                        </p:attrNameLst>
                                      </p:cBhvr>
                                      <p:tavLst>
                                        <p:tav tm="0">
                                          <p:val>
                                            <p:strVal val="#ppt_x"/>
                                          </p:val>
                                        </p:tav>
                                        <p:tav tm="100000">
                                          <p:val>
                                            <p:strVal val="#ppt_x"/>
                                          </p:val>
                                        </p:tav>
                                      </p:tavLst>
                                    </p:anim>
                                    <p:anim calcmode="lin" valueType="num">
                                      <p:cBhvr>
                                        <p:cTn id="181" dur="3000" fill="hold"/>
                                        <p:tgtEl>
                                          <p:spTgt spid="2"/>
                                        </p:tgtEl>
                                        <p:attrNameLst>
                                          <p:attrName>ppt_y</p:attrName>
                                        </p:attrNameLst>
                                      </p:cBhvr>
                                      <p:tavLst>
                                        <p:tav tm="0">
                                          <p:val>
                                            <p:strVal val="#ppt_y-#ppt_h/2"/>
                                          </p:val>
                                        </p:tav>
                                        <p:tav tm="100000">
                                          <p:val>
                                            <p:strVal val="#ppt_y"/>
                                          </p:val>
                                        </p:tav>
                                      </p:tavLst>
                                    </p:anim>
                                    <p:anim calcmode="lin" valueType="num">
                                      <p:cBhvr>
                                        <p:cTn id="182" dur="3000" fill="hold"/>
                                        <p:tgtEl>
                                          <p:spTgt spid="2"/>
                                        </p:tgtEl>
                                        <p:attrNameLst>
                                          <p:attrName>ppt_w</p:attrName>
                                        </p:attrNameLst>
                                      </p:cBhvr>
                                      <p:tavLst>
                                        <p:tav tm="0">
                                          <p:val>
                                            <p:strVal val="#ppt_w"/>
                                          </p:val>
                                        </p:tav>
                                        <p:tav tm="100000">
                                          <p:val>
                                            <p:strVal val="#ppt_w"/>
                                          </p:val>
                                        </p:tav>
                                      </p:tavLst>
                                    </p:anim>
                                    <p:anim calcmode="lin" valueType="num">
                                      <p:cBhvr>
                                        <p:cTn id="183" dur="3000" fill="hold"/>
                                        <p:tgtEl>
                                          <p:spTgt spid="2"/>
                                        </p:tgtEl>
                                        <p:attrNameLst>
                                          <p:attrName>ppt_h</p:attrName>
                                        </p:attrNameLst>
                                      </p:cBhvr>
                                      <p:tavLst>
                                        <p:tav tm="0">
                                          <p:val>
                                            <p:fltVal val="0"/>
                                          </p:val>
                                        </p:tav>
                                        <p:tav tm="100000">
                                          <p:val>
                                            <p:strVal val="#ppt_h"/>
                                          </p:val>
                                        </p:tav>
                                      </p:tavLst>
                                    </p:anim>
                                  </p:childTnLst>
                                </p:cTn>
                              </p:par>
                              <p:par>
                                <p:cTn id="184" presetID="16" presetClass="entr" presetSubtype="37"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Effect transition="in" filter="barn(outVertical)">
                                      <p:cBhvr>
                                        <p:cTn id="18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rgbClr val="9CB86E"/>
            </a:gs>
            <a:gs pos="100000">
              <a:srgbClr val="156B13"/>
            </a:gs>
          </a:gsLst>
          <a:lin ang="5400000" scaled="1"/>
        </a:gradFill>
        <a:effectLst/>
      </p:bgPr>
    </p:bg>
    <p:spTree>
      <p:nvGrpSpPr>
        <p:cNvPr id="1" name=""/>
        <p:cNvGrpSpPr/>
        <p:nvPr/>
      </p:nvGrpSpPr>
      <p:grpSpPr>
        <a:xfrm>
          <a:off x="0" y="0"/>
          <a:ext cx="0" cy="0"/>
          <a:chOff x="0" y="0"/>
          <a:chExt cx="0" cy="0"/>
        </a:xfrm>
      </p:grpSpPr>
      <p:pic>
        <p:nvPicPr>
          <p:cNvPr id="2" name="1 Imagen" descr="aromas-encantado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png"/>
          <p:cNvPicPr>
            <a:picLocks noChangeAspect="1"/>
          </p:cNvPicPr>
          <p:nvPr/>
        </p:nvPicPr>
        <p:blipFill>
          <a:blip r:embed="rId3">
            <a:lum contrast="40000"/>
          </a:blip>
          <a:srcRect l="45877" t="13889" b="40278"/>
          <a:stretch>
            <a:fillRect/>
          </a:stretch>
        </p:blipFill>
        <p:spPr>
          <a:xfrm rot="18306360">
            <a:off x="4700335" y="-89525"/>
            <a:ext cx="4895095" cy="3540314"/>
          </a:xfrm>
          <a:prstGeom prst="rect">
            <a:avLst/>
          </a:prstGeom>
        </p:spPr>
      </p:pic>
      <p:pic>
        <p:nvPicPr>
          <p:cNvPr id="4" name="3 Imagen" descr="2.png"/>
          <p:cNvPicPr>
            <a:picLocks noChangeAspect="1"/>
          </p:cNvPicPr>
          <p:nvPr/>
        </p:nvPicPr>
        <p:blipFill>
          <a:blip r:embed="rId3">
            <a:lum contrast="40000"/>
          </a:blip>
          <a:srcRect l="45877" t="13889" b="40278"/>
          <a:stretch>
            <a:fillRect/>
          </a:stretch>
        </p:blipFill>
        <p:spPr>
          <a:xfrm rot="21174759">
            <a:off x="4485953" y="1931515"/>
            <a:ext cx="4895095" cy="3540314"/>
          </a:xfrm>
          <a:prstGeom prst="rect">
            <a:avLst/>
          </a:prstGeom>
        </p:spPr>
      </p:pic>
      <p:pic>
        <p:nvPicPr>
          <p:cNvPr id="5" name="4 Imagen" descr="2.png"/>
          <p:cNvPicPr>
            <a:picLocks noChangeAspect="1"/>
          </p:cNvPicPr>
          <p:nvPr/>
        </p:nvPicPr>
        <p:blipFill>
          <a:blip r:embed="rId3">
            <a:lum contrast="40000"/>
          </a:blip>
          <a:srcRect l="45877" t="13889" b="40278"/>
          <a:stretch>
            <a:fillRect/>
          </a:stretch>
        </p:blipFill>
        <p:spPr>
          <a:xfrm rot="10354342">
            <a:off x="-357222" y="-285770"/>
            <a:ext cx="4895095" cy="3540314"/>
          </a:xfrm>
          <a:prstGeom prst="rect">
            <a:avLst/>
          </a:prstGeom>
        </p:spPr>
      </p:pic>
      <p:pic>
        <p:nvPicPr>
          <p:cNvPr id="6" name="5 Imagen" descr="2.png"/>
          <p:cNvPicPr>
            <a:picLocks noChangeAspect="1"/>
          </p:cNvPicPr>
          <p:nvPr/>
        </p:nvPicPr>
        <p:blipFill>
          <a:blip r:embed="rId3">
            <a:lum contrast="40000"/>
          </a:blip>
          <a:srcRect l="45877" t="13889" b="40278"/>
          <a:stretch>
            <a:fillRect/>
          </a:stretch>
        </p:blipFill>
        <p:spPr>
          <a:xfrm rot="6796454">
            <a:off x="-140117" y="2177781"/>
            <a:ext cx="4895095" cy="3540314"/>
          </a:xfrm>
          <a:prstGeom prst="rect">
            <a:avLst/>
          </a:prstGeom>
        </p:spPr>
      </p:pic>
      <p:sp>
        <p:nvSpPr>
          <p:cNvPr id="7" name="6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xit" presetSubtype="12" fill="hold" nodeType="withEffect">
                                  <p:stCondLst>
                                    <p:cond delay="0"/>
                                  </p:stCondLst>
                                  <p:childTnLst>
                                    <p:anim calcmode="lin" valueType="num">
                                      <p:cBhvr additive="base">
                                        <p:cTn id="24" dur="2000"/>
                                        <p:tgtEl>
                                          <p:spTgt spid="3"/>
                                        </p:tgtEl>
                                        <p:attrNameLst>
                                          <p:attrName>ppt_x</p:attrName>
                                        </p:attrNameLst>
                                      </p:cBhvr>
                                      <p:tavLst>
                                        <p:tav tm="0">
                                          <p:val>
                                            <p:strVal val="ppt_x"/>
                                          </p:val>
                                        </p:tav>
                                        <p:tav tm="100000">
                                          <p:val>
                                            <p:strVal val="0-ppt_w/2"/>
                                          </p:val>
                                        </p:tav>
                                      </p:tavLst>
                                    </p:anim>
                                    <p:anim calcmode="lin" valueType="num">
                                      <p:cBhvr additive="base">
                                        <p:cTn id="25" dur="2000"/>
                                        <p:tgtEl>
                                          <p:spTgt spid="3"/>
                                        </p:tgtEl>
                                        <p:attrNameLst>
                                          <p:attrName>ppt_y</p:attrName>
                                        </p:attrNameLst>
                                      </p:cBhvr>
                                      <p:tavLst>
                                        <p:tav tm="0">
                                          <p:val>
                                            <p:strVal val="ppt_y"/>
                                          </p:val>
                                        </p:tav>
                                        <p:tav tm="100000">
                                          <p:val>
                                            <p:strVal val="1+ppt_h/2"/>
                                          </p:val>
                                        </p:tav>
                                      </p:tavLst>
                                    </p:anim>
                                    <p:set>
                                      <p:cBhvr>
                                        <p:cTn id="26" dur="1" fill="hold">
                                          <p:stCondLst>
                                            <p:cond delay="1999"/>
                                          </p:stCondLst>
                                        </p:cTn>
                                        <p:tgtEl>
                                          <p:spTgt spid="3"/>
                                        </p:tgtEl>
                                        <p:attrNameLst>
                                          <p:attrName>style.visibility</p:attrName>
                                        </p:attrNameLst>
                                      </p:cBhvr>
                                      <p:to>
                                        <p:strVal val="hidden"/>
                                      </p:to>
                                    </p:set>
                                  </p:childTnLst>
                                </p:cTn>
                              </p:par>
                              <p:par>
                                <p:cTn id="27" presetID="2" presetClass="exit" presetSubtype="9" fill="hold" nodeType="withEffect">
                                  <p:stCondLst>
                                    <p:cond delay="0"/>
                                  </p:stCondLst>
                                  <p:childTnLst>
                                    <p:anim calcmode="lin" valueType="num">
                                      <p:cBhvr additive="base">
                                        <p:cTn id="28" dur="2000"/>
                                        <p:tgtEl>
                                          <p:spTgt spid="4"/>
                                        </p:tgtEl>
                                        <p:attrNameLst>
                                          <p:attrName>ppt_x</p:attrName>
                                        </p:attrNameLst>
                                      </p:cBhvr>
                                      <p:tavLst>
                                        <p:tav tm="0">
                                          <p:val>
                                            <p:strVal val="ppt_x"/>
                                          </p:val>
                                        </p:tav>
                                        <p:tav tm="100000">
                                          <p:val>
                                            <p:strVal val="0-ppt_w/2"/>
                                          </p:val>
                                        </p:tav>
                                      </p:tavLst>
                                    </p:anim>
                                    <p:anim calcmode="lin" valueType="num">
                                      <p:cBhvr additive="base">
                                        <p:cTn id="29" dur="2000"/>
                                        <p:tgtEl>
                                          <p:spTgt spid="4"/>
                                        </p:tgtEl>
                                        <p:attrNameLst>
                                          <p:attrName>ppt_y</p:attrName>
                                        </p:attrNameLst>
                                      </p:cBhvr>
                                      <p:tavLst>
                                        <p:tav tm="0">
                                          <p:val>
                                            <p:strVal val="ppt_y"/>
                                          </p:val>
                                        </p:tav>
                                        <p:tav tm="100000">
                                          <p:val>
                                            <p:strVal val="0-ppt_h/2"/>
                                          </p:val>
                                        </p:tav>
                                      </p:tavLst>
                                    </p:anim>
                                    <p:set>
                                      <p:cBhvr>
                                        <p:cTn id="30" dur="1" fill="hold">
                                          <p:stCondLst>
                                            <p:cond delay="1999"/>
                                          </p:stCondLst>
                                        </p:cTn>
                                        <p:tgtEl>
                                          <p:spTgt spid="4"/>
                                        </p:tgtEl>
                                        <p:attrNameLst>
                                          <p:attrName>style.visibility</p:attrName>
                                        </p:attrNameLst>
                                      </p:cBhvr>
                                      <p:to>
                                        <p:strVal val="hidden"/>
                                      </p:to>
                                    </p:set>
                                  </p:childTnLst>
                                </p:cTn>
                              </p:par>
                              <p:par>
                                <p:cTn id="31" presetID="2" presetClass="exit" presetSubtype="6" fill="hold" nodeType="withEffect">
                                  <p:stCondLst>
                                    <p:cond delay="0"/>
                                  </p:stCondLst>
                                  <p:childTnLst>
                                    <p:anim calcmode="lin" valueType="num">
                                      <p:cBhvr additive="base">
                                        <p:cTn id="32" dur="2000"/>
                                        <p:tgtEl>
                                          <p:spTgt spid="5"/>
                                        </p:tgtEl>
                                        <p:attrNameLst>
                                          <p:attrName>ppt_x</p:attrName>
                                        </p:attrNameLst>
                                      </p:cBhvr>
                                      <p:tavLst>
                                        <p:tav tm="0">
                                          <p:val>
                                            <p:strVal val="ppt_x"/>
                                          </p:val>
                                        </p:tav>
                                        <p:tav tm="100000">
                                          <p:val>
                                            <p:strVal val="1+ppt_w/2"/>
                                          </p:val>
                                        </p:tav>
                                      </p:tavLst>
                                    </p:anim>
                                    <p:anim calcmode="lin" valueType="num">
                                      <p:cBhvr additive="base">
                                        <p:cTn id="33" dur="2000"/>
                                        <p:tgtEl>
                                          <p:spTgt spid="5"/>
                                        </p:tgtEl>
                                        <p:attrNameLst>
                                          <p:attrName>ppt_y</p:attrName>
                                        </p:attrNameLst>
                                      </p:cBhvr>
                                      <p:tavLst>
                                        <p:tav tm="0">
                                          <p:val>
                                            <p:strVal val="ppt_y"/>
                                          </p:val>
                                        </p:tav>
                                        <p:tav tm="100000">
                                          <p:val>
                                            <p:strVal val="1+ppt_h/2"/>
                                          </p:val>
                                        </p:tav>
                                      </p:tavLst>
                                    </p:anim>
                                    <p:set>
                                      <p:cBhvr>
                                        <p:cTn id="34" dur="1" fill="hold">
                                          <p:stCondLst>
                                            <p:cond delay="1999"/>
                                          </p:stCondLst>
                                        </p:cTn>
                                        <p:tgtEl>
                                          <p:spTgt spid="5"/>
                                        </p:tgtEl>
                                        <p:attrNameLst>
                                          <p:attrName>style.visibility</p:attrName>
                                        </p:attrNameLst>
                                      </p:cBhvr>
                                      <p:to>
                                        <p:strVal val="hidden"/>
                                      </p:to>
                                    </p:set>
                                  </p:childTnLst>
                                </p:cTn>
                              </p:par>
                              <p:par>
                                <p:cTn id="35" presetID="2" presetClass="exit" presetSubtype="3" fill="hold" nodeType="withEffect">
                                  <p:stCondLst>
                                    <p:cond delay="0"/>
                                  </p:stCondLst>
                                  <p:childTnLst>
                                    <p:anim calcmode="lin" valueType="num">
                                      <p:cBhvr additive="base">
                                        <p:cTn id="36" dur="2000"/>
                                        <p:tgtEl>
                                          <p:spTgt spid="6"/>
                                        </p:tgtEl>
                                        <p:attrNameLst>
                                          <p:attrName>ppt_x</p:attrName>
                                        </p:attrNameLst>
                                      </p:cBhvr>
                                      <p:tavLst>
                                        <p:tav tm="0">
                                          <p:val>
                                            <p:strVal val="ppt_x"/>
                                          </p:val>
                                        </p:tav>
                                        <p:tav tm="100000">
                                          <p:val>
                                            <p:strVal val="1+ppt_w/2"/>
                                          </p:val>
                                        </p:tav>
                                      </p:tavLst>
                                    </p:anim>
                                    <p:anim calcmode="lin" valueType="num">
                                      <p:cBhvr additive="base">
                                        <p:cTn id="37" dur="2000"/>
                                        <p:tgtEl>
                                          <p:spTgt spid="6"/>
                                        </p:tgtEl>
                                        <p:attrNameLst>
                                          <p:attrName>ppt_y</p:attrName>
                                        </p:attrNameLst>
                                      </p:cBhvr>
                                      <p:tavLst>
                                        <p:tav tm="0">
                                          <p:val>
                                            <p:strVal val="ppt_y"/>
                                          </p:val>
                                        </p:tav>
                                        <p:tav tm="100000">
                                          <p:val>
                                            <p:strVal val="0-ppt_h/2"/>
                                          </p:val>
                                        </p:tav>
                                      </p:tavLst>
                                    </p:anim>
                                    <p:set>
                                      <p:cBhvr>
                                        <p:cTn id="38" dur="1" fill="hold">
                                          <p:stCondLst>
                                            <p:cond delay="1999"/>
                                          </p:stCondLst>
                                        </p:cTn>
                                        <p:tgtEl>
                                          <p:spTgt spid="6"/>
                                        </p:tgtEl>
                                        <p:attrNameLst>
                                          <p:attrName>style.visibility</p:attrName>
                                        </p:attrNameLst>
                                      </p:cBhvr>
                                      <p:to>
                                        <p:strVal val="hidden"/>
                                      </p:to>
                                    </p:set>
                                  </p:childTnLst>
                                </p:cTn>
                              </p:par>
                              <p:par>
                                <p:cTn id="39" presetID="23" presetClass="entr" presetSubtype="272"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2000" fill="hold"/>
                                        <p:tgtEl>
                                          <p:spTgt spid="2"/>
                                        </p:tgtEl>
                                        <p:attrNameLst>
                                          <p:attrName>ppt_w</p:attrName>
                                        </p:attrNameLst>
                                      </p:cBhvr>
                                      <p:tavLst>
                                        <p:tav tm="0">
                                          <p:val>
                                            <p:strVal val="2/3*#ppt_w"/>
                                          </p:val>
                                        </p:tav>
                                        <p:tav tm="100000">
                                          <p:val>
                                            <p:strVal val="#ppt_w"/>
                                          </p:val>
                                        </p:tav>
                                      </p:tavLst>
                                    </p:anim>
                                    <p:anim calcmode="lin" valueType="num">
                                      <p:cBhvr>
                                        <p:cTn id="42" dur="2000" fill="hold"/>
                                        <p:tgtEl>
                                          <p:spTgt spid="2"/>
                                        </p:tgtEl>
                                        <p:attrNameLst>
                                          <p:attrName>ppt_h</p:attrName>
                                        </p:attrNameLst>
                                      </p:cBhvr>
                                      <p:tavLst>
                                        <p:tav tm="0">
                                          <p:val>
                                            <p:strVal val="2/3*#ppt_h"/>
                                          </p:val>
                                        </p:tav>
                                        <p:tav tm="100000">
                                          <p:val>
                                            <p:strVal val="#ppt_h"/>
                                          </p:val>
                                        </p:tav>
                                      </p:tavLst>
                                    </p:anim>
                                  </p:childTnLst>
                                </p:cTn>
                              </p:par>
                              <p:par>
                                <p:cTn id="43" presetID="4" presetClass="entr" presetSubtype="32"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box(out)">
                                      <p:cBhvr>
                                        <p:cTn id="4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2" name="1 Imagen" descr="Aromaterapia y flores de ba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png"/>
          <p:cNvPicPr>
            <a:picLocks noChangeAspect="1"/>
          </p:cNvPicPr>
          <p:nvPr/>
        </p:nvPicPr>
        <p:blipFill>
          <a:blip r:embed="rId3">
            <a:lum contrast="40000"/>
          </a:blip>
          <a:srcRect l="35059" t="15278" r="29893" b="5555"/>
          <a:stretch>
            <a:fillRect/>
          </a:stretch>
        </p:blipFill>
        <p:spPr>
          <a:xfrm>
            <a:off x="1785918" y="577825"/>
            <a:ext cx="3071834" cy="3994171"/>
          </a:xfrm>
          <a:prstGeom prst="rect">
            <a:avLst/>
          </a:prstGeom>
          <a:effectLst>
            <a:reflection blurRad="6350" stA="52000" endA="300" endPos="35000" dir="5400000" sy="-100000" algn="bl" rotWithShape="0"/>
          </a:effectLst>
        </p:spPr>
      </p:pic>
      <p:pic>
        <p:nvPicPr>
          <p:cNvPr id="4" name="3 Imagen" descr="8.png"/>
          <p:cNvPicPr>
            <a:picLocks noChangeAspect="1"/>
          </p:cNvPicPr>
          <p:nvPr/>
        </p:nvPicPr>
        <p:blipFill>
          <a:blip r:embed="rId3">
            <a:lum contrast="40000"/>
          </a:blip>
          <a:srcRect l="35059" t="15278" r="29893" b="5555"/>
          <a:stretch>
            <a:fillRect/>
          </a:stretch>
        </p:blipFill>
        <p:spPr>
          <a:xfrm>
            <a:off x="3929058" y="577825"/>
            <a:ext cx="3071834" cy="3994171"/>
          </a:xfrm>
          <a:prstGeom prst="rect">
            <a:avLst/>
          </a:prstGeom>
          <a:effectLst>
            <a:reflection blurRad="6350" stA="52000" endA="300" endPos="35000" dir="5400000" sy="-100000" algn="bl" rotWithShape="0"/>
          </a:effectLst>
        </p:spPr>
      </p:pic>
      <p:pic>
        <p:nvPicPr>
          <p:cNvPr id="5" name="4 Imagen" descr="8.png"/>
          <p:cNvPicPr>
            <a:picLocks noChangeAspect="1"/>
          </p:cNvPicPr>
          <p:nvPr/>
        </p:nvPicPr>
        <p:blipFill>
          <a:blip r:embed="rId3">
            <a:lum contrast="40000"/>
          </a:blip>
          <a:srcRect l="35059" t="15278" r="29893" b="5555"/>
          <a:stretch>
            <a:fillRect/>
          </a:stretch>
        </p:blipFill>
        <p:spPr>
          <a:xfrm>
            <a:off x="0" y="571486"/>
            <a:ext cx="3071834" cy="3994171"/>
          </a:xfrm>
          <a:prstGeom prst="rect">
            <a:avLst/>
          </a:prstGeom>
          <a:effectLst>
            <a:reflection blurRad="6350" stA="52000" endA="300" endPos="35000" dir="5400000" sy="-100000" algn="bl" rotWithShape="0"/>
          </a:effectLst>
        </p:spPr>
      </p:pic>
      <p:pic>
        <p:nvPicPr>
          <p:cNvPr id="6" name="5 Imagen" descr="8.png"/>
          <p:cNvPicPr>
            <a:picLocks noChangeAspect="1"/>
          </p:cNvPicPr>
          <p:nvPr/>
        </p:nvPicPr>
        <p:blipFill>
          <a:blip r:embed="rId3">
            <a:lum contrast="40000"/>
          </a:blip>
          <a:srcRect l="35059" t="15278" r="29893" b="5555"/>
          <a:stretch>
            <a:fillRect/>
          </a:stretch>
        </p:blipFill>
        <p:spPr>
          <a:xfrm>
            <a:off x="6072166" y="571486"/>
            <a:ext cx="3071834" cy="4000509"/>
          </a:xfrm>
          <a:prstGeom prst="rect">
            <a:avLst/>
          </a:prstGeom>
          <a:effectLst>
            <a:reflection blurRad="6350" stA="52000" endA="300" endPos="35000" dir="5400000" sy="-100000" algn="bl" rotWithShape="0"/>
          </a:effectLst>
        </p:spPr>
      </p:pic>
      <p:sp>
        <p:nvSpPr>
          <p:cNvPr id="7" name="6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8" presetClass="emph" presetSubtype="0" fill="hold" nodeType="withEffect">
                                  <p:stCondLst>
                                    <p:cond delay="0"/>
                                  </p:stCondLst>
                                  <p:childTnLst>
                                    <p:animRot by="-21600000">
                                      <p:cBhvr>
                                        <p:cTn id="24" dur="2000" fill="hold"/>
                                        <p:tgtEl>
                                          <p:spTgt spid="3"/>
                                        </p:tgtEl>
                                        <p:attrNameLst>
                                          <p:attrName>r</p:attrName>
                                        </p:attrNameLst>
                                      </p:cBhvr>
                                    </p:animRot>
                                  </p:childTnLst>
                                </p:cTn>
                              </p:par>
                              <p:par>
                                <p:cTn id="25" presetID="8" presetClass="emph" presetSubtype="0" fill="hold" nodeType="withEffect">
                                  <p:stCondLst>
                                    <p:cond delay="0"/>
                                  </p:stCondLst>
                                  <p:childTnLst>
                                    <p:animRot by="-21600000">
                                      <p:cBhvr>
                                        <p:cTn id="26" dur="2000" fill="hold"/>
                                        <p:tgtEl>
                                          <p:spTgt spid="4"/>
                                        </p:tgtEl>
                                        <p:attrNameLst>
                                          <p:attrName>r</p:attrName>
                                        </p:attrNameLst>
                                      </p:cBhvr>
                                    </p:animRot>
                                  </p:childTnLst>
                                </p:cTn>
                              </p:par>
                              <p:par>
                                <p:cTn id="27" presetID="8" presetClass="emph" presetSubtype="0" fill="hold" nodeType="withEffect">
                                  <p:stCondLst>
                                    <p:cond delay="0"/>
                                  </p:stCondLst>
                                  <p:childTnLst>
                                    <p:animRot by="-21600000">
                                      <p:cBhvr>
                                        <p:cTn id="28" dur="2000" fill="hold"/>
                                        <p:tgtEl>
                                          <p:spTgt spid="5"/>
                                        </p:tgtEl>
                                        <p:attrNameLst>
                                          <p:attrName>r</p:attrName>
                                        </p:attrNameLst>
                                      </p:cBhvr>
                                    </p:animRot>
                                  </p:childTnLst>
                                </p:cTn>
                              </p:par>
                              <p:par>
                                <p:cTn id="29" presetID="8" presetClass="emph" presetSubtype="0" fill="hold" nodeType="withEffect">
                                  <p:stCondLst>
                                    <p:cond delay="0"/>
                                  </p:stCondLst>
                                  <p:childTnLst>
                                    <p:animRot by="-21600000">
                                      <p:cBhvr>
                                        <p:cTn id="30" dur="2000" fill="hold"/>
                                        <p:tgtEl>
                                          <p:spTgt spid="6"/>
                                        </p:tgtEl>
                                        <p:attrNameLst>
                                          <p:attrName>r</p:attrName>
                                        </p:attrNameLst>
                                      </p:cBhvr>
                                    </p:animRot>
                                  </p:childTnLst>
                                </p:cTn>
                              </p:par>
                            </p:childTnLst>
                          </p:cTn>
                        </p:par>
                        <p:par>
                          <p:cTn id="31" fill="hold">
                            <p:stCondLst>
                              <p:cond delay="2000"/>
                            </p:stCondLst>
                            <p:childTnLst>
                              <p:par>
                                <p:cTn id="32" presetID="2" presetClass="exit" presetSubtype="2" fill="hold" nodeType="afterEffect">
                                  <p:stCondLst>
                                    <p:cond delay="0"/>
                                  </p:stCondLst>
                                  <p:childTnLst>
                                    <p:anim calcmode="lin" valueType="num">
                                      <p:cBhvr additive="base">
                                        <p:cTn id="33" dur="2000"/>
                                        <p:tgtEl>
                                          <p:spTgt spid="3"/>
                                        </p:tgtEl>
                                        <p:attrNameLst>
                                          <p:attrName>ppt_x</p:attrName>
                                        </p:attrNameLst>
                                      </p:cBhvr>
                                      <p:tavLst>
                                        <p:tav tm="0">
                                          <p:val>
                                            <p:strVal val="ppt_x"/>
                                          </p:val>
                                        </p:tav>
                                        <p:tav tm="100000">
                                          <p:val>
                                            <p:strVal val="1+ppt_w/2"/>
                                          </p:val>
                                        </p:tav>
                                      </p:tavLst>
                                    </p:anim>
                                    <p:anim calcmode="lin" valueType="num">
                                      <p:cBhvr additive="base">
                                        <p:cTn id="34" dur="2000"/>
                                        <p:tgtEl>
                                          <p:spTgt spid="3"/>
                                        </p:tgtEl>
                                        <p:attrNameLst>
                                          <p:attrName>ppt_y</p:attrName>
                                        </p:attrNameLst>
                                      </p:cBhvr>
                                      <p:tavLst>
                                        <p:tav tm="0">
                                          <p:val>
                                            <p:strVal val="ppt_y"/>
                                          </p:val>
                                        </p:tav>
                                        <p:tav tm="100000">
                                          <p:val>
                                            <p:strVal val="ppt_y"/>
                                          </p:val>
                                        </p:tav>
                                      </p:tavLst>
                                    </p:anim>
                                    <p:set>
                                      <p:cBhvr>
                                        <p:cTn id="35" dur="1" fill="hold">
                                          <p:stCondLst>
                                            <p:cond delay="1999"/>
                                          </p:stCondLst>
                                        </p:cTn>
                                        <p:tgtEl>
                                          <p:spTgt spid="3"/>
                                        </p:tgtEl>
                                        <p:attrNameLst>
                                          <p:attrName>style.visibility</p:attrName>
                                        </p:attrNameLst>
                                      </p:cBhvr>
                                      <p:to>
                                        <p:strVal val="hidden"/>
                                      </p:to>
                                    </p:set>
                                  </p:childTnLst>
                                </p:cTn>
                              </p:par>
                              <p:par>
                                <p:cTn id="36" presetID="2" presetClass="exit" presetSubtype="2" fill="hold" nodeType="withEffect">
                                  <p:stCondLst>
                                    <p:cond delay="0"/>
                                  </p:stCondLst>
                                  <p:childTnLst>
                                    <p:anim calcmode="lin" valueType="num">
                                      <p:cBhvr additive="base">
                                        <p:cTn id="37" dur="2000"/>
                                        <p:tgtEl>
                                          <p:spTgt spid="4"/>
                                        </p:tgtEl>
                                        <p:attrNameLst>
                                          <p:attrName>ppt_x</p:attrName>
                                        </p:attrNameLst>
                                      </p:cBhvr>
                                      <p:tavLst>
                                        <p:tav tm="0">
                                          <p:val>
                                            <p:strVal val="ppt_x"/>
                                          </p:val>
                                        </p:tav>
                                        <p:tav tm="100000">
                                          <p:val>
                                            <p:strVal val="1+ppt_w/2"/>
                                          </p:val>
                                        </p:tav>
                                      </p:tavLst>
                                    </p:anim>
                                    <p:anim calcmode="lin" valueType="num">
                                      <p:cBhvr additive="base">
                                        <p:cTn id="38" dur="2000"/>
                                        <p:tgtEl>
                                          <p:spTgt spid="4"/>
                                        </p:tgtEl>
                                        <p:attrNameLst>
                                          <p:attrName>ppt_y</p:attrName>
                                        </p:attrNameLst>
                                      </p:cBhvr>
                                      <p:tavLst>
                                        <p:tav tm="0">
                                          <p:val>
                                            <p:strVal val="ppt_y"/>
                                          </p:val>
                                        </p:tav>
                                        <p:tav tm="100000">
                                          <p:val>
                                            <p:strVal val="ppt_y"/>
                                          </p:val>
                                        </p:tav>
                                      </p:tavLst>
                                    </p:anim>
                                    <p:set>
                                      <p:cBhvr>
                                        <p:cTn id="39" dur="1" fill="hold">
                                          <p:stCondLst>
                                            <p:cond delay="1999"/>
                                          </p:stCondLst>
                                        </p:cTn>
                                        <p:tgtEl>
                                          <p:spTgt spid="4"/>
                                        </p:tgtEl>
                                        <p:attrNameLst>
                                          <p:attrName>style.visibility</p:attrName>
                                        </p:attrNameLst>
                                      </p:cBhvr>
                                      <p:to>
                                        <p:strVal val="hidden"/>
                                      </p:to>
                                    </p:set>
                                  </p:childTnLst>
                                </p:cTn>
                              </p:par>
                              <p:par>
                                <p:cTn id="40" presetID="2" presetClass="exit" presetSubtype="2" fill="hold" nodeType="withEffect">
                                  <p:stCondLst>
                                    <p:cond delay="0"/>
                                  </p:stCondLst>
                                  <p:childTnLst>
                                    <p:anim calcmode="lin" valueType="num">
                                      <p:cBhvr additive="base">
                                        <p:cTn id="41" dur="2000"/>
                                        <p:tgtEl>
                                          <p:spTgt spid="5"/>
                                        </p:tgtEl>
                                        <p:attrNameLst>
                                          <p:attrName>ppt_x</p:attrName>
                                        </p:attrNameLst>
                                      </p:cBhvr>
                                      <p:tavLst>
                                        <p:tav tm="0">
                                          <p:val>
                                            <p:strVal val="ppt_x"/>
                                          </p:val>
                                        </p:tav>
                                        <p:tav tm="100000">
                                          <p:val>
                                            <p:strVal val="1+ppt_w/2"/>
                                          </p:val>
                                        </p:tav>
                                      </p:tavLst>
                                    </p:anim>
                                    <p:anim calcmode="lin" valueType="num">
                                      <p:cBhvr additive="base">
                                        <p:cTn id="42" dur="2000"/>
                                        <p:tgtEl>
                                          <p:spTgt spid="5"/>
                                        </p:tgtEl>
                                        <p:attrNameLst>
                                          <p:attrName>ppt_y</p:attrName>
                                        </p:attrNameLst>
                                      </p:cBhvr>
                                      <p:tavLst>
                                        <p:tav tm="0">
                                          <p:val>
                                            <p:strVal val="ppt_y"/>
                                          </p:val>
                                        </p:tav>
                                        <p:tav tm="100000">
                                          <p:val>
                                            <p:strVal val="ppt_y"/>
                                          </p:val>
                                        </p:tav>
                                      </p:tavLst>
                                    </p:anim>
                                    <p:set>
                                      <p:cBhvr>
                                        <p:cTn id="43" dur="1" fill="hold">
                                          <p:stCondLst>
                                            <p:cond delay="1999"/>
                                          </p:stCondLst>
                                        </p:cTn>
                                        <p:tgtEl>
                                          <p:spTgt spid="5"/>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1+ppt_w/2"/>
                                          </p:val>
                                        </p:tav>
                                      </p:tavLst>
                                    </p:anim>
                                    <p:anim calcmode="lin" valueType="num">
                                      <p:cBhvr additive="base">
                                        <p:cTn id="46" dur="2000"/>
                                        <p:tgtEl>
                                          <p:spTgt spid="6"/>
                                        </p:tgtEl>
                                        <p:attrNameLst>
                                          <p:attrName>ppt_y</p:attrName>
                                        </p:attrNameLst>
                                      </p:cBhvr>
                                      <p:tavLst>
                                        <p:tav tm="0">
                                          <p:val>
                                            <p:strVal val="ppt_y"/>
                                          </p:val>
                                        </p:tav>
                                        <p:tav tm="100000">
                                          <p:val>
                                            <p:strVal val="ppt_y"/>
                                          </p:val>
                                        </p:tav>
                                      </p:tavLst>
                                    </p:anim>
                                    <p:set>
                                      <p:cBhvr>
                                        <p:cTn id="47" dur="1" fill="hold">
                                          <p:stCondLst>
                                            <p:cond delay="1999"/>
                                          </p:stCondLst>
                                        </p:cTn>
                                        <p:tgtEl>
                                          <p:spTgt spid="6"/>
                                        </p:tgtEl>
                                        <p:attrNameLst>
                                          <p:attrName>style.visibility</p:attrName>
                                        </p:attrNameLst>
                                      </p:cBhvr>
                                      <p:to>
                                        <p:strVal val="hidden"/>
                                      </p:to>
                                    </p:set>
                                  </p:childTnLst>
                                </p:cTn>
                              </p:par>
                              <p:par>
                                <p:cTn id="48" presetID="8" presetClass="emph" presetSubtype="0" fill="hold" nodeType="withEffect">
                                  <p:stCondLst>
                                    <p:cond delay="0"/>
                                  </p:stCondLst>
                                  <p:childTnLst>
                                    <p:animRot by="21600000">
                                      <p:cBhvr>
                                        <p:cTn id="49" dur="2000" fill="hold"/>
                                        <p:tgtEl>
                                          <p:spTgt spid="3"/>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4"/>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5"/>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6"/>
                                        </p:tgtEl>
                                        <p:attrNameLst>
                                          <p:attrName>r</p:attrName>
                                        </p:attrNameLst>
                                      </p:cBhvr>
                                    </p:animRot>
                                  </p:childTnLst>
                                </p:cTn>
                              </p:par>
                              <p:par>
                                <p:cTn id="56" presetID="17" presetClass="entr" presetSubtype="8"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2000" fill="hold"/>
                                        <p:tgtEl>
                                          <p:spTgt spid="2"/>
                                        </p:tgtEl>
                                        <p:attrNameLst>
                                          <p:attrName>ppt_x</p:attrName>
                                        </p:attrNameLst>
                                      </p:cBhvr>
                                      <p:tavLst>
                                        <p:tav tm="0">
                                          <p:val>
                                            <p:strVal val="#ppt_x-#ppt_w/2"/>
                                          </p:val>
                                        </p:tav>
                                        <p:tav tm="100000">
                                          <p:val>
                                            <p:strVal val="#ppt_x"/>
                                          </p:val>
                                        </p:tav>
                                      </p:tavLst>
                                    </p:anim>
                                    <p:anim calcmode="lin" valueType="num">
                                      <p:cBhvr>
                                        <p:cTn id="59" dur="2000" fill="hold"/>
                                        <p:tgtEl>
                                          <p:spTgt spid="2"/>
                                        </p:tgtEl>
                                        <p:attrNameLst>
                                          <p:attrName>ppt_y</p:attrName>
                                        </p:attrNameLst>
                                      </p:cBhvr>
                                      <p:tavLst>
                                        <p:tav tm="0">
                                          <p:val>
                                            <p:strVal val="#ppt_y"/>
                                          </p:val>
                                        </p:tav>
                                        <p:tav tm="100000">
                                          <p:val>
                                            <p:strVal val="#ppt_y"/>
                                          </p:val>
                                        </p:tav>
                                      </p:tavLst>
                                    </p:anim>
                                    <p:anim calcmode="lin" valueType="num">
                                      <p:cBhvr>
                                        <p:cTn id="60" dur="2000" fill="hold"/>
                                        <p:tgtEl>
                                          <p:spTgt spid="2"/>
                                        </p:tgtEl>
                                        <p:attrNameLst>
                                          <p:attrName>ppt_w</p:attrName>
                                        </p:attrNameLst>
                                      </p:cBhvr>
                                      <p:tavLst>
                                        <p:tav tm="0">
                                          <p:val>
                                            <p:fltVal val="0"/>
                                          </p:val>
                                        </p:tav>
                                        <p:tav tm="100000">
                                          <p:val>
                                            <p:strVal val="#ppt_w"/>
                                          </p:val>
                                        </p:tav>
                                      </p:tavLst>
                                    </p:anim>
                                    <p:anim calcmode="lin" valueType="num">
                                      <p:cBhvr>
                                        <p:cTn id="6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leje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y6.png"/>
          <p:cNvPicPr>
            <a:picLocks noChangeAspect="1"/>
          </p:cNvPicPr>
          <p:nvPr/>
        </p:nvPicPr>
        <p:blipFill>
          <a:blip r:embed="rId3"/>
          <a:srcRect l="23709" t="20834" r="38151" b="1388"/>
          <a:stretch>
            <a:fillRect/>
          </a:stretch>
        </p:blipFill>
        <p:spPr>
          <a:xfrm>
            <a:off x="1357290" y="-214332"/>
            <a:ext cx="3540012" cy="5357832"/>
          </a:xfrm>
          <a:prstGeom prst="rect">
            <a:avLst/>
          </a:prstGeom>
        </p:spPr>
      </p:pic>
      <p:pic>
        <p:nvPicPr>
          <p:cNvPr id="4" name="3 Imagen" descr="y6.png"/>
          <p:cNvPicPr>
            <a:picLocks noChangeAspect="1"/>
          </p:cNvPicPr>
          <p:nvPr/>
        </p:nvPicPr>
        <p:blipFill>
          <a:blip r:embed="rId3"/>
          <a:srcRect l="23709" t="20834" r="38151" b="1388"/>
          <a:stretch>
            <a:fillRect/>
          </a:stretch>
        </p:blipFill>
        <p:spPr>
          <a:xfrm flipH="1">
            <a:off x="4714876" y="-214332"/>
            <a:ext cx="3214710" cy="5357832"/>
          </a:xfrm>
          <a:prstGeom prst="rect">
            <a:avLst/>
          </a:prstGeom>
        </p:spPr>
      </p:pic>
      <p:sp>
        <p:nvSpPr>
          <p:cNvPr id="5" name="4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2000" fill="hold"/>
                                        <p:tgtEl>
                                          <p:spTgt spid="3"/>
                                        </p:tgtEl>
                                        <p:attrNameLst>
                                          <p:attrName>r</p:attrName>
                                        </p:attrNameLst>
                                      </p:cBhvr>
                                    </p:animRot>
                                  </p:childTnLst>
                                </p:cTn>
                              </p:par>
                              <p:par>
                                <p:cTn id="17" presetID="8" presetClass="emph" presetSubtype="0" fill="hold" nodeType="withEffect">
                                  <p:stCondLst>
                                    <p:cond delay="0"/>
                                  </p:stCondLst>
                                  <p:childTnLst>
                                    <p:animRot by="21600000">
                                      <p:cBhvr>
                                        <p:cTn id="18" dur="2000" fill="hold"/>
                                        <p:tgtEl>
                                          <p:spTgt spid="4"/>
                                        </p:tgtEl>
                                        <p:attrNameLst>
                                          <p:attrName>r</p:attrName>
                                        </p:attrNameLst>
                                      </p:cBhvr>
                                    </p:animRot>
                                  </p:childTnLst>
                                </p:cTn>
                              </p:par>
                            </p:childTnLst>
                          </p:cTn>
                        </p:par>
                        <p:par>
                          <p:cTn id="19" fill="hold">
                            <p:stCondLst>
                              <p:cond delay="2000"/>
                            </p:stCondLst>
                            <p:childTnLst>
                              <p:par>
                                <p:cTn id="20" presetID="2" presetClass="exit" presetSubtype="12" fill="hold" nodeType="afterEffect">
                                  <p:stCondLst>
                                    <p:cond delay="0"/>
                                  </p:stCondLst>
                                  <p:childTnLst>
                                    <p:anim calcmode="lin" valueType="num">
                                      <p:cBhvr additive="base">
                                        <p:cTn id="21" dur="2000"/>
                                        <p:tgtEl>
                                          <p:spTgt spid="3"/>
                                        </p:tgtEl>
                                        <p:attrNameLst>
                                          <p:attrName>ppt_x</p:attrName>
                                        </p:attrNameLst>
                                      </p:cBhvr>
                                      <p:tavLst>
                                        <p:tav tm="0">
                                          <p:val>
                                            <p:strVal val="ppt_x"/>
                                          </p:val>
                                        </p:tav>
                                        <p:tav tm="100000">
                                          <p:val>
                                            <p:strVal val="0-ppt_w/2"/>
                                          </p:val>
                                        </p:tav>
                                      </p:tavLst>
                                    </p:anim>
                                    <p:anim calcmode="lin" valueType="num">
                                      <p:cBhvr additive="base">
                                        <p:cTn id="22" dur="2000"/>
                                        <p:tgtEl>
                                          <p:spTgt spid="3"/>
                                        </p:tgtEl>
                                        <p:attrNameLst>
                                          <p:attrName>ppt_y</p:attrName>
                                        </p:attrNameLst>
                                      </p:cBhvr>
                                      <p:tavLst>
                                        <p:tav tm="0">
                                          <p:val>
                                            <p:strVal val="ppt_y"/>
                                          </p:val>
                                        </p:tav>
                                        <p:tav tm="100000">
                                          <p:val>
                                            <p:strVal val="1+ppt_h/2"/>
                                          </p:val>
                                        </p:tav>
                                      </p:tavLst>
                                    </p:anim>
                                    <p:set>
                                      <p:cBhvr>
                                        <p:cTn id="23" dur="1" fill="hold">
                                          <p:stCondLst>
                                            <p:cond delay="1999"/>
                                          </p:stCondLst>
                                        </p:cTn>
                                        <p:tgtEl>
                                          <p:spTgt spid="3"/>
                                        </p:tgtEl>
                                        <p:attrNameLst>
                                          <p:attrName>style.visibility</p:attrName>
                                        </p:attrNameLst>
                                      </p:cBhvr>
                                      <p:to>
                                        <p:strVal val="hidden"/>
                                      </p:to>
                                    </p:set>
                                  </p:childTnLst>
                                </p:cTn>
                              </p:par>
                              <p:par>
                                <p:cTn id="24" presetID="2" presetClass="exit" presetSubtype="6" fill="hold" nodeType="withEffect">
                                  <p:stCondLst>
                                    <p:cond delay="0"/>
                                  </p:stCondLst>
                                  <p:childTnLst>
                                    <p:anim calcmode="lin" valueType="num">
                                      <p:cBhvr additive="base">
                                        <p:cTn id="25" dur="2000"/>
                                        <p:tgtEl>
                                          <p:spTgt spid="4"/>
                                        </p:tgtEl>
                                        <p:attrNameLst>
                                          <p:attrName>ppt_x</p:attrName>
                                        </p:attrNameLst>
                                      </p:cBhvr>
                                      <p:tavLst>
                                        <p:tav tm="0">
                                          <p:val>
                                            <p:strVal val="ppt_x"/>
                                          </p:val>
                                        </p:tav>
                                        <p:tav tm="100000">
                                          <p:val>
                                            <p:strVal val="1+ppt_w/2"/>
                                          </p:val>
                                        </p:tav>
                                      </p:tavLst>
                                    </p:anim>
                                    <p:anim calcmode="lin" valueType="num">
                                      <p:cBhvr additive="base">
                                        <p:cTn id="26" dur="2000"/>
                                        <p:tgtEl>
                                          <p:spTgt spid="4"/>
                                        </p:tgtEl>
                                        <p:attrNameLst>
                                          <p:attrName>ppt_y</p:attrName>
                                        </p:attrNameLst>
                                      </p:cBhvr>
                                      <p:tavLst>
                                        <p:tav tm="0">
                                          <p:val>
                                            <p:strVal val="ppt_y"/>
                                          </p:val>
                                        </p:tav>
                                        <p:tav tm="100000">
                                          <p:val>
                                            <p:strVal val="1+ppt_h/2"/>
                                          </p:val>
                                        </p:tav>
                                      </p:tavLst>
                                    </p:anim>
                                    <p:set>
                                      <p:cBhvr>
                                        <p:cTn id="27" dur="1" fill="hold">
                                          <p:stCondLst>
                                            <p:cond delay="1999"/>
                                          </p:stCondLst>
                                        </p:cTn>
                                        <p:tgtEl>
                                          <p:spTgt spid="4"/>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2000" fill="hold"/>
                                        <p:tgtEl>
                                          <p:spTgt spid="3"/>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4"/>
                                        </p:tgtEl>
                                        <p:attrNameLst>
                                          <p:attrName>r</p:attrName>
                                        </p:attrNameLst>
                                      </p:cBhvr>
                                    </p:animRot>
                                  </p:childTnLst>
                                </p:cTn>
                              </p:par>
                              <p:par>
                                <p:cTn id="32" presetID="17" presetClass="entr" presetSubtype="1"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ppt_x</p:attrName>
                                        </p:attrNameLst>
                                      </p:cBhvr>
                                      <p:tavLst>
                                        <p:tav tm="0">
                                          <p:val>
                                            <p:strVal val="#ppt_x"/>
                                          </p:val>
                                        </p:tav>
                                        <p:tav tm="100000">
                                          <p:val>
                                            <p:strVal val="#ppt_x"/>
                                          </p:val>
                                        </p:tav>
                                      </p:tavLst>
                                    </p:anim>
                                    <p:anim calcmode="lin" valueType="num">
                                      <p:cBhvr>
                                        <p:cTn id="35" dur="2000" fill="hold"/>
                                        <p:tgtEl>
                                          <p:spTgt spid="2"/>
                                        </p:tgtEl>
                                        <p:attrNameLst>
                                          <p:attrName>ppt_y</p:attrName>
                                        </p:attrNameLst>
                                      </p:cBhvr>
                                      <p:tavLst>
                                        <p:tav tm="0">
                                          <p:val>
                                            <p:strVal val="#ppt_y-#ppt_h/2"/>
                                          </p:val>
                                        </p:tav>
                                        <p:tav tm="100000">
                                          <p:val>
                                            <p:strVal val="#ppt_y"/>
                                          </p:val>
                                        </p:tav>
                                      </p:tavLst>
                                    </p:anim>
                                    <p:anim calcmode="lin" valueType="num">
                                      <p:cBhvr>
                                        <p:cTn id="36" dur="2000" fill="hold"/>
                                        <p:tgtEl>
                                          <p:spTgt spid="2"/>
                                        </p:tgtEl>
                                        <p:attrNameLst>
                                          <p:attrName>ppt_w</p:attrName>
                                        </p:attrNameLst>
                                      </p:cBhvr>
                                      <p:tavLst>
                                        <p:tav tm="0">
                                          <p:val>
                                            <p:strVal val="#ppt_w"/>
                                          </p:val>
                                        </p:tav>
                                        <p:tav tm="100000">
                                          <p:val>
                                            <p:strVal val="#ppt_w"/>
                                          </p:val>
                                        </p:tav>
                                      </p:tavLst>
                                    </p:anim>
                                    <p:anim calcmode="lin" valueType="num">
                                      <p:cBhvr>
                                        <p:cTn id="3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Natural-Treatmen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6.png"/>
          <p:cNvPicPr>
            <a:picLocks noChangeAspect="1"/>
          </p:cNvPicPr>
          <p:nvPr/>
        </p:nvPicPr>
        <p:blipFill>
          <a:blip r:embed="rId3">
            <a:lum contrast="40000"/>
          </a:blip>
          <a:srcRect l="13401" t="9723" r="25781" b="45833"/>
          <a:stretch>
            <a:fillRect/>
          </a:stretch>
        </p:blipFill>
        <p:spPr>
          <a:xfrm>
            <a:off x="4500530" y="0"/>
            <a:ext cx="4643470" cy="2143122"/>
          </a:xfrm>
          <a:prstGeom prst="rect">
            <a:avLst/>
          </a:prstGeom>
          <a:effectLst>
            <a:reflection blurRad="6350" stA="52000" endA="300" endPos="35000" dir="5400000" sy="-100000" algn="bl" rotWithShape="0"/>
          </a:effectLst>
        </p:spPr>
      </p:pic>
      <p:pic>
        <p:nvPicPr>
          <p:cNvPr id="5" name="4 Imagen" descr="6.png"/>
          <p:cNvPicPr>
            <a:picLocks noChangeAspect="1"/>
          </p:cNvPicPr>
          <p:nvPr/>
        </p:nvPicPr>
        <p:blipFill>
          <a:blip r:embed="rId3">
            <a:lum contrast="40000"/>
          </a:blip>
          <a:srcRect l="13401" t="9723" r="25781" b="45833"/>
          <a:stretch>
            <a:fillRect/>
          </a:stretch>
        </p:blipFill>
        <p:spPr>
          <a:xfrm>
            <a:off x="4500530" y="1643056"/>
            <a:ext cx="4643470" cy="2071702"/>
          </a:xfrm>
          <a:prstGeom prst="rect">
            <a:avLst/>
          </a:prstGeom>
          <a:effectLst>
            <a:reflection blurRad="6350" stA="52000" endA="300" endPos="35000" dir="5400000" sy="-100000" algn="bl" rotWithShape="0"/>
          </a:effectLst>
        </p:spPr>
      </p:pic>
      <p:pic>
        <p:nvPicPr>
          <p:cNvPr id="6" name="5 Imagen" descr="6.png"/>
          <p:cNvPicPr>
            <a:picLocks noChangeAspect="1"/>
          </p:cNvPicPr>
          <p:nvPr/>
        </p:nvPicPr>
        <p:blipFill>
          <a:blip r:embed="rId3">
            <a:lum contrast="40000"/>
          </a:blip>
          <a:srcRect l="13401" t="9723" r="25781" b="45833"/>
          <a:stretch>
            <a:fillRect/>
          </a:stretch>
        </p:blipFill>
        <p:spPr>
          <a:xfrm>
            <a:off x="4500530" y="3143254"/>
            <a:ext cx="4643470" cy="2000246"/>
          </a:xfrm>
          <a:prstGeom prst="rect">
            <a:avLst/>
          </a:prstGeom>
          <a:effectLst>
            <a:reflection blurRad="6350" stA="52000" endA="300" endPos="35000" dir="5400000" sy="-100000" algn="bl" rotWithShape="0"/>
          </a:effectLst>
        </p:spPr>
      </p:pic>
      <p:pic>
        <p:nvPicPr>
          <p:cNvPr id="7" name="6 Imagen" descr="6.png"/>
          <p:cNvPicPr>
            <a:picLocks noChangeAspect="1"/>
          </p:cNvPicPr>
          <p:nvPr/>
        </p:nvPicPr>
        <p:blipFill>
          <a:blip r:embed="rId3">
            <a:lum contrast="40000"/>
          </a:blip>
          <a:srcRect l="13401" t="9723" r="25781" b="45833"/>
          <a:stretch>
            <a:fillRect/>
          </a:stretch>
        </p:blipFill>
        <p:spPr>
          <a:xfrm flipH="1">
            <a:off x="0" y="0"/>
            <a:ext cx="4643438" cy="2143122"/>
          </a:xfrm>
          <a:prstGeom prst="rect">
            <a:avLst/>
          </a:prstGeom>
          <a:effectLst>
            <a:reflection blurRad="6350" stA="52000" endA="300" endPos="35000" dir="5400000" sy="-100000" algn="bl" rotWithShape="0"/>
          </a:effectLst>
        </p:spPr>
      </p:pic>
      <p:pic>
        <p:nvPicPr>
          <p:cNvPr id="8" name="7 Imagen" descr="6.png"/>
          <p:cNvPicPr>
            <a:picLocks noChangeAspect="1"/>
          </p:cNvPicPr>
          <p:nvPr/>
        </p:nvPicPr>
        <p:blipFill>
          <a:blip r:embed="rId3">
            <a:lum contrast="40000"/>
          </a:blip>
          <a:srcRect l="13401" t="9723" r="25781" b="45833"/>
          <a:stretch>
            <a:fillRect/>
          </a:stretch>
        </p:blipFill>
        <p:spPr>
          <a:xfrm flipH="1">
            <a:off x="0" y="1571618"/>
            <a:ext cx="4643438" cy="2143122"/>
          </a:xfrm>
          <a:prstGeom prst="rect">
            <a:avLst/>
          </a:prstGeom>
          <a:effectLst>
            <a:reflection blurRad="6350" stA="52000" endA="300" endPos="35000" dir="5400000" sy="-100000" algn="bl" rotWithShape="0"/>
          </a:effectLst>
        </p:spPr>
      </p:pic>
      <p:pic>
        <p:nvPicPr>
          <p:cNvPr id="9" name="8 Imagen" descr="6.png"/>
          <p:cNvPicPr>
            <a:picLocks noChangeAspect="1"/>
          </p:cNvPicPr>
          <p:nvPr/>
        </p:nvPicPr>
        <p:blipFill>
          <a:blip r:embed="rId3">
            <a:lum contrast="40000"/>
          </a:blip>
          <a:srcRect l="13401" t="9723" r="25781" b="45833"/>
          <a:stretch>
            <a:fillRect/>
          </a:stretch>
        </p:blipFill>
        <p:spPr>
          <a:xfrm flipH="1">
            <a:off x="0" y="3000378"/>
            <a:ext cx="4643438" cy="2143122"/>
          </a:xfrm>
          <a:prstGeom prst="rect">
            <a:avLst/>
          </a:prstGeom>
          <a:effectLst>
            <a:reflection blurRad="6350" stA="52000" endA="300" endPos="35000" dir="5400000" sy="-100000" algn="bl" rotWithShape="0"/>
          </a:effectLst>
        </p:spPr>
      </p:pic>
      <p:sp>
        <p:nvSpPr>
          <p:cNvPr id="10" name="9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1+#ppt_w/2"/>
                                          </p:val>
                                        </p:tav>
                                        <p:tav tm="100000">
                                          <p:val>
                                            <p:strVal val="#ppt_x"/>
                                          </p:val>
                                        </p:tav>
                                      </p:tavLst>
                                    </p:anim>
                                    <p:anim calcmode="lin" valueType="num">
                                      <p:cBhvr additive="base">
                                        <p:cTn id="10" dur="2000" fill="hold"/>
                                        <p:tgtEl>
                                          <p:spTgt spid="7"/>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0-#ppt_w/2"/>
                                          </p:val>
                                        </p:tav>
                                        <p:tav tm="100000">
                                          <p:val>
                                            <p:strVal val="#ppt_x"/>
                                          </p:val>
                                        </p:tav>
                                      </p:tavLst>
                                    </p:anim>
                                    <p:anim calcmode="lin" valueType="num">
                                      <p:cBhvr additive="base">
                                        <p:cTn id="22" dur="2000" fill="hold"/>
                                        <p:tgtEl>
                                          <p:spTgt spid="4"/>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0-#ppt_w/2"/>
                                          </p:val>
                                        </p:tav>
                                        <p:tav tm="100000">
                                          <p:val>
                                            <p:strVal val="#ppt_x"/>
                                          </p:val>
                                        </p:tav>
                                      </p:tavLst>
                                    </p:anim>
                                    <p:anim calcmode="lin" valueType="num">
                                      <p:cBhvr additive="base">
                                        <p:cTn id="26" dur="20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17" presetClass="exit" presetSubtype="8" fill="hold" nodeType="afterEffect">
                                  <p:stCondLst>
                                    <p:cond delay="0"/>
                                  </p:stCondLst>
                                  <p:childTnLst>
                                    <p:anim calcmode="lin" valueType="num">
                                      <p:cBhvr>
                                        <p:cTn id="33" dur="2000"/>
                                        <p:tgtEl>
                                          <p:spTgt spid="7"/>
                                        </p:tgtEl>
                                        <p:attrNameLst>
                                          <p:attrName>ppt_x</p:attrName>
                                        </p:attrNameLst>
                                      </p:cBhvr>
                                      <p:tavLst>
                                        <p:tav tm="0">
                                          <p:val>
                                            <p:strVal val="ppt_x"/>
                                          </p:val>
                                        </p:tav>
                                        <p:tav tm="100000">
                                          <p:val>
                                            <p:strVal val="ppt_x-ppt_w/2"/>
                                          </p:val>
                                        </p:tav>
                                      </p:tavLst>
                                    </p:anim>
                                    <p:anim calcmode="lin" valueType="num">
                                      <p:cBhvr>
                                        <p:cTn id="34" dur="2000"/>
                                        <p:tgtEl>
                                          <p:spTgt spid="7"/>
                                        </p:tgtEl>
                                        <p:attrNameLst>
                                          <p:attrName>ppt_y</p:attrName>
                                        </p:attrNameLst>
                                      </p:cBhvr>
                                      <p:tavLst>
                                        <p:tav tm="0">
                                          <p:val>
                                            <p:strVal val="ppt_y"/>
                                          </p:val>
                                        </p:tav>
                                        <p:tav tm="100000">
                                          <p:val>
                                            <p:strVal val="ppt_y"/>
                                          </p:val>
                                        </p:tav>
                                      </p:tavLst>
                                    </p:anim>
                                    <p:anim calcmode="lin" valueType="num">
                                      <p:cBhvr>
                                        <p:cTn id="35" dur="2000"/>
                                        <p:tgtEl>
                                          <p:spTgt spid="7"/>
                                        </p:tgtEl>
                                        <p:attrNameLst>
                                          <p:attrName>ppt_w</p:attrName>
                                        </p:attrNameLst>
                                      </p:cBhvr>
                                      <p:tavLst>
                                        <p:tav tm="0">
                                          <p:val>
                                            <p:strVal val="ppt_w"/>
                                          </p:val>
                                        </p:tav>
                                        <p:tav tm="100000">
                                          <p:val>
                                            <p:fltVal val="0"/>
                                          </p:val>
                                        </p:tav>
                                      </p:tavLst>
                                    </p:anim>
                                    <p:anim calcmode="lin" valueType="num">
                                      <p:cBhvr>
                                        <p:cTn id="36" dur="2000"/>
                                        <p:tgtEl>
                                          <p:spTgt spid="7"/>
                                        </p:tgtEl>
                                        <p:attrNameLst>
                                          <p:attrName>ppt_h</p:attrName>
                                        </p:attrNameLst>
                                      </p:cBhvr>
                                      <p:tavLst>
                                        <p:tav tm="0">
                                          <p:val>
                                            <p:strVal val="ppt_h"/>
                                          </p:val>
                                        </p:tav>
                                        <p:tav tm="100000">
                                          <p:val>
                                            <p:strVal val="ppt_h"/>
                                          </p:val>
                                        </p:tav>
                                      </p:tavLst>
                                    </p:anim>
                                    <p:set>
                                      <p:cBhvr>
                                        <p:cTn id="37" dur="1" fill="hold">
                                          <p:stCondLst>
                                            <p:cond delay="1999"/>
                                          </p:stCondLst>
                                        </p:cTn>
                                        <p:tgtEl>
                                          <p:spTgt spid="7"/>
                                        </p:tgtEl>
                                        <p:attrNameLst>
                                          <p:attrName>style.visibility</p:attrName>
                                        </p:attrNameLst>
                                      </p:cBhvr>
                                      <p:to>
                                        <p:strVal val="hidden"/>
                                      </p:to>
                                    </p:set>
                                  </p:childTnLst>
                                </p:cTn>
                              </p:par>
                              <p:par>
                                <p:cTn id="38" presetID="17" presetClass="exit" presetSubtype="8" fill="hold" nodeType="withEffect">
                                  <p:stCondLst>
                                    <p:cond delay="0"/>
                                  </p:stCondLst>
                                  <p:childTnLst>
                                    <p:anim calcmode="lin" valueType="num">
                                      <p:cBhvr>
                                        <p:cTn id="39" dur="2000"/>
                                        <p:tgtEl>
                                          <p:spTgt spid="8"/>
                                        </p:tgtEl>
                                        <p:attrNameLst>
                                          <p:attrName>ppt_x</p:attrName>
                                        </p:attrNameLst>
                                      </p:cBhvr>
                                      <p:tavLst>
                                        <p:tav tm="0">
                                          <p:val>
                                            <p:strVal val="ppt_x"/>
                                          </p:val>
                                        </p:tav>
                                        <p:tav tm="100000">
                                          <p:val>
                                            <p:strVal val="ppt_x-ppt_w/2"/>
                                          </p:val>
                                        </p:tav>
                                      </p:tavLst>
                                    </p:anim>
                                    <p:anim calcmode="lin" valueType="num">
                                      <p:cBhvr>
                                        <p:cTn id="40" dur="2000"/>
                                        <p:tgtEl>
                                          <p:spTgt spid="8"/>
                                        </p:tgtEl>
                                        <p:attrNameLst>
                                          <p:attrName>ppt_y</p:attrName>
                                        </p:attrNameLst>
                                      </p:cBhvr>
                                      <p:tavLst>
                                        <p:tav tm="0">
                                          <p:val>
                                            <p:strVal val="ppt_y"/>
                                          </p:val>
                                        </p:tav>
                                        <p:tav tm="100000">
                                          <p:val>
                                            <p:strVal val="ppt_y"/>
                                          </p:val>
                                        </p:tav>
                                      </p:tavLst>
                                    </p:anim>
                                    <p:anim calcmode="lin" valueType="num">
                                      <p:cBhvr>
                                        <p:cTn id="41" dur="2000"/>
                                        <p:tgtEl>
                                          <p:spTgt spid="8"/>
                                        </p:tgtEl>
                                        <p:attrNameLst>
                                          <p:attrName>ppt_w</p:attrName>
                                        </p:attrNameLst>
                                      </p:cBhvr>
                                      <p:tavLst>
                                        <p:tav tm="0">
                                          <p:val>
                                            <p:strVal val="ppt_w"/>
                                          </p:val>
                                        </p:tav>
                                        <p:tav tm="100000">
                                          <p:val>
                                            <p:fltVal val="0"/>
                                          </p:val>
                                        </p:tav>
                                      </p:tavLst>
                                    </p:anim>
                                    <p:anim calcmode="lin" valueType="num">
                                      <p:cBhvr>
                                        <p:cTn id="42" dur="2000"/>
                                        <p:tgtEl>
                                          <p:spTgt spid="8"/>
                                        </p:tgtEl>
                                        <p:attrNameLst>
                                          <p:attrName>ppt_h</p:attrName>
                                        </p:attrNameLst>
                                      </p:cBhvr>
                                      <p:tavLst>
                                        <p:tav tm="0">
                                          <p:val>
                                            <p:strVal val="ppt_h"/>
                                          </p:val>
                                        </p:tav>
                                        <p:tav tm="100000">
                                          <p:val>
                                            <p:strVal val="ppt_h"/>
                                          </p:val>
                                        </p:tav>
                                      </p:tavLst>
                                    </p:anim>
                                    <p:set>
                                      <p:cBhvr>
                                        <p:cTn id="43" dur="1" fill="hold">
                                          <p:stCondLst>
                                            <p:cond delay="1999"/>
                                          </p:stCondLst>
                                        </p:cTn>
                                        <p:tgtEl>
                                          <p:spTgt spid="8"/>
                                        </p:tgtEl>
                                        <p:attrNameLst>
                                          <p:attrName>style.visibility</p:attrName>
                                        </p:attrNameLst>
                                      </p:cBhvr>
                                      <p:to>
                                        <p:strVal val="hidden"/>
                                      </p:to>
                                    </p:set>
                                  </p:childTnLst>
                                </p:cTn>
                              </p:par>
                              <p:par>
                                <p:cTn id="44" presetID="17" presetClass="exit" presetSubtype="8" fill="hold" nodeType="withEffect">
                                  <p:stCondLst>
                                    <p:cond delay="0"/>
                                  </p:stCondLst>
                                  <p:childTnLst>
                                    <p:anim calcmode="lin" valueType="num">
                                      <p:cBhvr>
                                        <p:cTn id="45" dur="2000"/>
                                        <p:tgtEl>
                                          <p:spTgt spid="9"/>
                                        </p:tgtEl>
                                        <p:attrNameLst>
                                          <p:attrName>ppt_x</p:attrName>
                                        </p:attrNameLst>
                                      </p:cBhvr>
                                      <p:tavLst>
                                        <p:tav tm="0">
                                          <p:val>
                                            <p:strVal val="ppt_x"/>
                                          </p:val>
                                        </p:tav>
                                        <p:tav tm="100000">
                                          <p:val>
                                            <p:strVal val="ppt_x-ppt_w/2"/>
                                          </p:val>
                                        </p:tav>
                                      </p:tavLst>
                                    </p:anim>
                                    <p:anim calcmode="lin" valueType="num">
                                      <p:cBhvr>
                                        <p:cTn id="46" dur="2000"/>
                                        <p:tgtEl>
                                          <p:spTgt spid="9"/>
                                        </p:tgtEl>
                                        <p:attrNameLst>
                                          <p:attrName>ppt_y</p:attrName>
                                        </p:attrNameLst>
                                      </p:cBhvr>
                                      <p:tavLst>
                                        <p:tav tm="0">
                                          <p:val>
                                            <p:strVal val="ppt_y"/>
                                          </p:val>
                                        </p:tav>
                                        <p:tav tm="100000">
                                          <p:val>
                                            <p:strVal val="ppt_y"/>
                                          </p:val>
                                        </p:tav>
                                      </p:tavLst>
                                    </p:anim>
                                    <p:anim calcmode="lin" valueType="num">
                                      <p:cBhvr>
                                        <p:cTn id="47" dur="2000"/>
                                        <p:tgtEl>
                                          <p:spTgt spid="9"/>
                                        </p:tgtEl>
                                        <p:attrNameLst>
                                          <p:attrName>ppt_w</p:attrName>
                                        </p:attrNameLst>
                                      </p:cBhvr>
                                      <p:tavLst>
                                        <p:tav tm="0">
                                          <p:val>
                                            <p:strVal val="ppt_w"/>
                                          </p:val>
                                        </p:tav>
                                        <p:tav tm="100000">
                                          <p:val>
                                            <p:fltVal val="0"/>
                                          </p:val>
                                        </p:tav>
                                      </p:tavLst>
                                    </p:anim>
                                    <p:anim calcmode="lin" valueType="num">
                                      <p:cBhvr>
                                        <p:cTn id="48" dur="2000"/>
                                        <p:tgtEl>
                                          <p:spTgt spid="9"/>
                                        </p:tgtEl>
                                        <p:attrNameLst>
                                          <p:attrName>ppt_h</p:attrName>
                                        </p:attrNameLst>
                                      </p:cBhvr>
                                      <p:tavLst>
                                        <p:tav tm="0">
                                          <p:val>
                                            <p:strVal val="ppt_h"/>
                                          </p:val>
                                        </p:tav>
                                        <p:tav tm="100000">
                                          <p:val>
                                            <p:strVal val="ppt_h"/>
                                          </p:val>
                                        </p:tav>
                                      </p:tavLst>
                                    </p:anim>
                                    <p:set>
                                      <p:cBhvr>
                                        <p:cTn id="49" dur="1" fill="hold">
                                          <p:stCondLst>
                                            <p:cond delay="1999"/>
                                          </p:stCondLst>
                                        </p:cTn>
                                        <p:tgtEl>
                                          <p:spTgt spid="9"/>
                                        </p:tgtEl>
                                        <p:attrNameLst>
                                          <p:attrName>style.visibility</p:attrName>
                                        </p:attrNameLst>
                                      </p:cBhvr>
                                      <p:to>
                                        <p:strVal val="hidden"/>
                                      </p:to>
                                    </p:set>
                                  </p:childTnLst>
                                </p:cTn>
                              </p:par>
                              <p:par>
                                <p:cTn id="50" presetID="17" presetClass="exit" presetSubtype="2" fill="hold" nodeType="withEffect">
                                  <p:stCondLst>
                                    <p:cond delay="0"/>
                                  </p:stCondLst>
                                  <p:childTnLst>
                                    <p:anim calcmode="lin" valueType="num">
                                      <p:cBhvr>
                                        <p:cTn id="51" dur="2000"/>
                                        <p:tgtEl>
                                          <p:spTgt spid="4"/>
                                        </p:tgtEl>
                                        <p:attrNameLst>
                                          <p:attrName>ppt_x</p:attrName>
                                        </p:attrNameLst>
                                      </p:cBhvr>
                                      <p:tavLst>
                                        <p:tav tm="0">
                                          <p:val>
                                            <p:strVal val="ppt_x"/>
                                          </p:val>
                                        </p:tav>
                                        <p:tav tm="100000">
                                          <p:val>
                                            <p:strVal val="ppt_x+ppt_w/2"/>
                                          </p:val>
                                        </p:tav>
                                      </p:tavLst>
                                    </p:anim>
                                    <p:anim calcmode="lin" valueType="num">
                                      <p:cBhvr>
                                        <p:cTn id="52" dur="2000"/>
                                        <p:tgtEl>
                                          <p:spTgt spid="4"/>
                                        </p:tgtEl>
                                        <p:attrNameLst>
                                          <p:attrName>ppt_y</p:attrName>
                                        </p:attrNameLst>
                                      </p:cBhvr>
                                      <p:tavLst>
                                        <p:tav tm="0">
                                          <p:val>
                                            <p:strVal val="ppt_y"/>
                                          </p:val>
                                        </p:tav>
                                        <p:tav tm="100000">
                                          <p:val>
                                            <p:strVal val="ppt_y"/>
                                          </p:val>
                                        </p:tav>
                                      </p:tavLst>
                                    </p:anim>
                                    <p:anim calcmode="lin" valueType="num">
                                      <p:cBhvr>
                                        <p:cTn id="53" dur="2000"/>
                                        <p:tgtEl>
                                          <p:spTgt spid="4"/>
                                        </p:tgtEl>
                                        <p:attrNameLst>
                                          <p:attrName>ppt_w</p:attrName>
                                        </p:attrNameLst>
                                      </p:cBhvr>
                                      <p:tavLst>
                                        <p:tav tm="0">
                                          <p:val>
                                            <p:strVal val="ppt_w"/>
                                          </p:val>
                                        </p:tav>
                                        <p:tav tm="100000">
                                          <p:val>
                                            <p:fltVal val="0"/>
                                          </p:val>
                                        </p:tav>
                                      </p:tavLst>
                                    </p:anim>
                                    <p:anim calcmode="lin" valueType="num">
                                      <p:cBhvr>
                                        <p:cTn id="54" dur="2000"/>
                                        <p:tgtEl>
                                          <p:spTgt spid="4"/>
                                        </p:tgtEl>
                                        <p:attrNameLst>
                                          <p:attrName>ppt_h</p:attrName>
                                        </p:attrNameLst>
                                      </p:cBhvr>
                                      <p:tavLst>
                                        <p:tav tm="0">
                                          <p:val>
                                            <p:strVal val="ppt_h"/>
                                          </p:val>
                                        </p:tav>
                                        <p:tav tm="100000">
                                          <p:val>
                                            <p:strVal val="ppt_h"/>
                                          </p:val>
                                        </p:tav>
                                      </p:tavLst>
                                    </p:anim>
                                    <p:set>
                                      <p:cBhvr>
                                        <p:cTn id="55" dur="1" fill="hold">
                                          <p:stCondLst>
                                            <p:cond delay="1999"/>
                                          </p:stCondLst>
                                        </p:cTn>
                                        <p:tgtEl>
                                          <p:spTgt spid="4"/>
                                        </p:tgtEl>
                                        <p:attrNameLst>
                                          <p:attrName>style.visibility</p:attrName>
                                        </p:attrNameLst>
                                      </p:cBhvr>
                                      <p:to>
                                        <p:strVal val="hidden"/>
                                      </p:to>
                                    </p:set>
                                  </p:childTnLst>
                                </p:cTn>
                              </p:par>
                              <p:par>
                                <p:cTn id="56" presetID="17" presetClass="exit" presetSubtype="2" fill="hold" nodeType="withEffect">
                                  <p:stCondLst>
                                    <p:cond delay="0"/>
                                  </p:stCondLst>
                                  <p:childTnLst>
                                    <p:anim calcmode="lin" valueType="num">
                                      <p:cBhvr>
                                        <p:cTn id="57" dur="2000"/>
                                        <p:tgtEl>
                                          <p:spTgt spid="5"/>
                                        </p:tgtEl>
                                        <p:attrNameLst>
                                          <p:attrName>ppt_x</p:attrName>
                                        </p:attrNameLst>
                                      </p:cBhvr>
                                      <p:tavLst>
                                        <p:tav tm="0">
                                          <p:val>
                                            <p:strVal val="ppt_x"/>
                                          </p:val>
                                        </p:tav>
                                        <p:tav tm="100000">
                                          <p:val>
                                            <p:strVal val="ppt_x+ppt_w/2"/>
                                          </p:val>
                                        </p:tav>
                                      </p:tavLst>
                                    </p:anim>
                                    <p:anim calcmode="lin" valueType="num">
                                      <p:cBhvr>
                                        <p:cTn id="58" dur="2000"/>
                                        <p:tgtEl>
                                          <p:spTgt spid="5"/>
                                        </p:tgtEl>
                                        <p:attrNameLst>
                                          <p:attrName>ppt_y</p:attrName>
                                        </p:attrNameLst>
                                      </p:cBhvr>
                                      <p:tavLst>
                                        <p:tav tm="0">
                                          <p:val>
                                            <p:strVal val="ppt_y"/>
                                          </p:val>
                                        </p:tav>
                                        <p:tav tm="100000">
                                          <p:val>
                                            <p:strVal val="ppt_y"/>
                                          </p:val>
                                        </p:tav>
                                      </p:tavLst>
                                    </p:anim>
                                    <p:anim calcmode="lin" valueType="num">
                                      <p:cBhvr>
                                        <p:cTn id="59" dur="2000"/>
                                        <p:tgtEl>
                                          <p:spTgt spid="5"/>
                                        </p:tgtEl>
                                        <p:attrNameLst>
                                          <p:attrName>ppt_w</p:attrName>
                                        </p:attrNameLst>
                                      </p:cBhvr>
                                      <p:tavLst>
                                        <p:tav tm="0">
                                          <p:val>
                                            <p:strVal val="ppt_w"/>
                                          </p:val>
                                        </p:tav>
                                        <p:tav tm="100000">
                                          <p:val>
                                            <p:fltVal val="0"/>
                                          </p:val>
                                        </p:tav>
                                      </p:tavLst>
                                    </p:anim>
                                    <p:anim calcmode="lin" valueType="num">
                                      <p:cBhvr>
                                        <p:cTn id="60" dur="2000"/>
                                        <p:tgtEl>
                                          <p:spTgt spid="5"/>
                                        </p:tgtEl>
                                        <p:attrNameLst>
                                          <p:attrName>ppt_h</p:attrName>
                                        </p:attrNameLst>
                                      </p:cBhvr>
                                      <p:tavLst>
                                        <p:tav tm="0">
                                          <p:val>
                                            <p:strVal val="ppt_h"/>
                                          </p:val>
                                        </p:tav>
                                        <p:tav tm="100000">
                                          <p:val>
                                            <p:strVal val="ppt_h"/>
                                          </p:val>
                                        </p:tav>
                                      </p:tavLst>
                                    </p:anim>
                                    <p:set>
                                      <p:cBhvr>
                                        <p:cTn id="61" dur="1" fill="hold">
                                          <p:stCondLst>
                                            <p:cond delay="1999"/>
                                          </p:stCondLst>
                                        </p:cTn>
                                        <p:tgtEl>
                                          <p:spTgt spid="5"/>
                                        </p:tgtEl>
                                        <p:attrNameLst>
                                          <p:attrName>style.visibility</p:attrName>
                                        </p:attrNameLst>
                                      </p:cBhvr>
                                      <p:to>
                                        <p:strVal val="hidden"/>
                                      </p:to>
                                    </p:set>
                                  </p:childTnLst>
                                </p:cTn>
                              </p:par>
                              <p:par>
                                <p:cTn id="62" presetID="17" presetClass="exit" presetSubtype="2" fill="hold" nodeType="withEffect">
                                  <p:stCondLst>
                                    <p:cond delay="0"/>
                                  </p:stCondLst>
                                  <p:childTnLst>
                                    <p:anim calcmode="lin" valueType="num">
                                      <p:cBhvr>
                                        <p:cTn id="63" dur="2000"/>
                                        <p:tgtEl>
                                          <p:spTgt spid="6"/>
                                        </p:tgtEl>
                                        <p:attrNameLst>
                                          <p:attrName>ppt_x</p:attrName>
                                        </p:attrNameLst>
                                      </p:cBhvr>
                                      <p:tavLst>
                                        <p:tav tm="0">
                                          <p:val>
                                            <p:strVal val="ppt_x"/>
                                          </p:val>
                                        </p:tav>
                                        <p:tav tm="100000">
                                          <p:val>
                                            <p:strVal val="ppt_x+ppt_w/2"/>
                                          </p:val>
                                        </p:tav>
                                      </p:tavLst>
                                    </p:anim>
                                    <p:anim calcmode="lin" valueType="num">
                                      <p:cBhvr>
                                        <p:cTn id="64" dur="2000"/>
                                        <p:tgtEl>
                                          <p:spTgt spid="6"/>
                                        </p:tgtEl>
                                        <p:attrNameLst>
                                          <p:attrName>ppt_y</p:attrName>
                                        </p:attrNameLst>
                                      </p:cBhvr>
                                      <p:tavLst>
                                        <p:tav tm="0">
                                          <p:val>
                                            <p:strVal val="ppt_y"/>
                                          </p:val>
                                        </p:tav>
                                        <p:tav tm="100000">
                                          <p:val>
                                            <p:strVal val="ppt_y"/>
                                          </p:val>
                                        </p:tav>
                                      </p:tavLst>
                                    </p:anim>
                                    <p:anim calcmode="lin" valueType="num">
                                      <p:cBhvr>
                                        <p:cTn id="65" dur="2000"/>
                                        <p:tgtEl>
                                          <p:spTgt spid="6"/>
                                        </p:tgtEl>
                                        <p:attrNameLst>
                                          <p:attrName>ppt_w</p:attrName>
                                        </p:attrNameLst>
                                      </p:cBhvr>
                                      <p:tavLst>
                                        <p:tav tm="0">
                                          <p:val>
                                            <p:strVal val="ppt_w"/>
                                          </p:val>
                                        </p:tav>
                                        <p:tav tm="100000">
                                          <p:val>
                                            <p:fltVal val="0"/>
                                          </p:val>
                                        </p:tav>
                                      </p:tavLst>
                                    </p:anim>
                                    <p:anim calcmode="lin" valueType="num">
                                      <p:cBhvr>
                                        <p:cTn id="66" dur="2000"/>
                                        <p:tgtEl>
                                          <p:spTgt spid="6"/>
                                        </p:tgtEl>
                                        <p:attrNameLst>
                                          <p:attrName>ppt_h</p:attrName>
                                        </p:attrNameLst>
                                      </p:cBhvr>
                                      <p:tavLst>
                                        <p:tav tm="0">
                                          <p:val>
                                            <p:strVal val="ppt_h"/>
                                          </p:val>
                                        </p:tav>
                                        <p:tav tm="100000">
                                          <p:val>
                                            <p:strVal val="ppt_h"/>
                                          </p:val>
                                        </p:tav>
                                      </p:tavLst>
                                    </p:anim>
                                    <p:set>
                                      <p:cBhvr>
                                        <p:cTn id="67" dur="1" fill="hold">
                                          <p:stCondLst>
                                            <p:cond delay="1999"/>
                                          </p:stCondLst>
                                        </p:cTn>
                                        <p:tgtEl>
                                          <p:spTgt spid="6"/>
                                        </p:tgtEl>
                                        <p:attrNameLst>
                                          <p:attrName>style.visibility</p:attrName>
                                        </p:attrNameLst>
                                      </p:cBhvr>
                                      <p:to>
                                        <p:strVal val="hidden"/>
                                      </p:to>
                                    </p:set>
                                  </p:childTnLst>
                                </p:cTn>
                              </p:par>
                              <p:par>
                                <p:cTn id="68" presetID="17" presetClass="entr" presetSubtype="10" fill="hold" nodeType="withEffect">
                                  <p:stCondLst>
                                    <p:cond delay="0"/>
                                  </p:stCondLst>
                                  <p:childTnLst>
                                    <p:set>
                                      <p:cBhvr>
                                        <p:cTn id="69" dur="1" fill="hold">
                                          <p:stCondLst>
                                            <p:cond delay="0"/>
                                          </p:stCondLst>
                                        </p:cTn>
                                        <p:tgtEl>
                                          <p:spTgt spid="2"/>
                                        </p:tgtEl>
                                        <p:attrNameLst>
                                          <p:attrName>style.visibility</p:attrName>
                                        </p:attrNameLst>
                                      </p:cBhvr>
                                      <p:to>
                                        <p:strVal val="visible"/>
                                      </p:to>
                                    </p:set>
                                    <p:anim calcmode="lin" valueType="num">
                                      <p:cBhvr>
                                        <p:cTn id="70" dur="2000" fill="hold"/>
                                        <p:tgtEl>
                                          <p:spTgt spid="2"/>
                                        </p:tgtEl>
                                        <p:attrNameLst>
                                          <p:attrName>ppt_w</p:attrName>
                                        </p:attrNameLst>
                                      </p:cBhvr>
                                      <p:tavLst>
                                        <p:tav tm="0">
                                          <p:val>
                                            <p:fltVal val="0"/>
                                          </p:val>
                                        </p:tav>
                                        <p:tav tm="100000">
                                          <p:val>
                                            <p:strVal val="#ppt_w"/>
                                          </p:val>
                                        </p:tav>
                                      </p:tavLst>
                                    </p:anim>
                                    <p:anim calcmode="lin" valueType="num">
                                      <p:cBhvr>
                                        <p:cTn id="7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lider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3857620" y="2000228"/>
            <a:ext cx="714380" cy="1214446"/>
          </a:xfrm>
          <a:prstGeom prst="moon">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5400000">
            <a:off x="4464843" y="1678757"/>
            <a:ext cx="714380" cy="1214446"/>
          </a:xfrm>
          <a:prstGeom prst="moon">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0800000">
            <a:off x="5072066" y="2000228"/>
            <a:ext cx="714380" cy="1214446"/>
          </a:xfrm>
          <a:prstGeom prst="moon">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4464843" y="2321699"/>
            <a:ext cx="714380" cy="1214446"/>
          </a:xfrm>
          <a:prstGeom prst="moon">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428992" y="2071666"/>
            <a:ext cx="714380" cy="1071570"/>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4429124" y="1142972"/>
            <a:ext cx="714380" cy="1143008"/>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5500694" y="2071666"/>
            <a:ext cx="714380" cy="1071570"/>
          </a:xfrm>
          <a:prstGeom prst="moon">
            <a:avLst>
              <a:gd name="adj" fmla="val 41172"/>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4500562" y="2857484"/>
            <a:ext cx="571504" cy="1143008"/>
          </a:xfrm>
          <a:prstGeom prst="moon">
            <a:avLst>
              <a:gd name="adj" fmla="val 38966"/>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3000364" y="2143104"/>
            <a:ext cx="714380" cy="928694"/>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6000760" y="2143104"/>
            <a:ext cx="642942" cy="857256"/>
          </a:xfrm>
          <a:prstGeom prst="moon">
            <a:avLst>
              <a:gd name="adj" fmla="val 41172"/>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5400000">
            <a:off x="4429124" y="785782"/>
            <a:ext cx="714380" cy="1000132"/>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5400000">
            <a:off x="4429124" y="357154"/>
            <a:ext cx="714380" cy="857256"/>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4500562" y="3286112"/>
            <a:ext cx="571504" cy="1000132"/>
          </a:xfrm>
          <a:prstGeom prst="moon">
            <a:avLst>
              <a:gd name="adj" fmla="val 38966"/>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4500562" y="3786178"/>
            <a:ext cx="571504" cy="857256"/>
          </a:xfrm>
          <a:prstGeom prst="moon">
            <a:avLst>
              <a:gd name="adj" fmla="val 41725"/>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2571736" y="2214542"/>
            <a:ext cx="714380" cy="785818"/>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0800000">
            <a:off x="6429388" y="2214542"/>
            <a:ext cx="642942" cy="714380"/>
          </a:xfrm>
          <a:prstGeom prst="moon">
            <a:avLst>
              <a:gd name="adj" fmla="val 41172"/>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2143108" y="2285980"/>
            <a:ext cx="642942" cy="642942"/>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5400000">
            <a:off x="4464843" y="-35755"/>
            <a:ext cx="571504" cy="642942"/>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6200000">
            <a:off x="4536281" y="4250525"/>
            <a:ext cx="500066" cy="714380"/>
          </a:xfrm>
          <a:prstGeom prst="moon">
            <a:avLst>
              <a:gd name="adj" fmla="val 41725"/>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6858016" y="2285980"/>
            <a:ext cx="642942" cy="571504"/>
          </a:xfrm>
          <a:prstGeom prst="moon">
            <a:avLst>
              <a:gd name="adj" fmla="val 41172"/>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1714480" y="2357418"/>
            <a:ext cx="500066" cy="500066"/>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7286644" y="2285980"/>
            <a:ext cx="500066" cy="571504"/>
          </a:xfrm>
          <a:prstGeom prst="moon">
            <a:avLst>
              <a:gd name="adj" fmla="val 33816"/>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5400000">
            <a:off x="4500562" y="-428664"/>
            <a:ext cx="500066" cy="500066"/>
          </a:xfrm>
          <a:prstGeom prst="moon">
            <a:avLst>
              <a:gd name="adj" fmla="val 55990"/>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6200000">
            <a:off x="4536281" y="4679153"/>
            <a:ext cx="500066" cy="571504"/>
          </a:xfrm>
          <a:prstGeom prst="moon">
            <a:avLst>
              <a:gd name="adj" fmla="val 38966"/>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a:off x="1428728" y="2428856"/>
            <a:ext cx="285752" cy="357190"/>
          </a:xfrm>
          <a:prstGeom prst="moon">
            <a:avLst>
              <a:gd name="adj" fmla="val 30768"/>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0800000">
            <a:off x="7715272" y="2357418"/>
            <a:ext cx="366714" cy="438152"/>
          </a:xfrm>
          <a:prstGeom prst="moon">
            <a:avLst>
              <a:gd name="adj" fmla="val 3696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5400000">
            <a:off x="4572000" y="-714416"/>
            <a:ext cx="357190" cy="357190"/>
          </a:xfrm>
          <a:prstGeom prst="moon">
            <a:avLst>
              <a:gd name="adj" fmla="val 43379"/>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6200000">
            <a:off x="4607719" y="5107781"/>
            <a:ext cx="357190" cy="428628"/>
          </a:xfrm>
          <a:prstGeom prst="moon">
            <a:avLst>
              <a:gd name="adj" fmla="val 41725"/>
            </a:avLst>
          </a:prstGeom>
          <a:gradFill flip="none" rotWithShape="1">
            <a:gsLst>
              <a:gs pos="0">
                <a:schemeClr val="accent6">
                  <a:lumMod val="75000"/>
                </a:schemeClr>
              </a:gs>
              <a:gs pos="64999">
                <a:srgbClr val="F0EBD5"/>
              </a:gs>
              <a:gs pos="100000">
                <a:srgbClr val="D1C39F"/>
              </a:gs>
            </a:gsLst>
            <a:lin ang="5400000" scaled="0"/>
            <a:tileRect/>
          </a:gradFill>
          <a:ln w="3175">
            <a:solidFill>
              <a:schemeClr val="tx1"/>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412" y="-714398"/>
            <a:ext cx="10429948" cy="6643734"/>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3" presetClass="entr" presetSubtype="528" fill="hold" grpId="1"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1"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grpId="1"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grpId="1"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grpId="1"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ppt_w</p:attrName>
                                        </p:attrNameLst>
                                      </p:cBhvr>
                                      <p:tavLst>
                                        <p:tav tm="0">
                                          <p:val>
                                            <p:fltVal val="0"/>
                                          </p:val>
                                        </p:tav>
                                        <p:tav tm="100000">
                                          <p:val>
                                            <p:strVal val="#ppt_w"/>
                                          </p:val>
                                        </p:tav>
                                      </p:tavLst>
                                    </p:anim>
                                    <p:anim calcmode="lin" valueType="num">
                                      <p:cBhvr>
                                        <p:cTn id="106" dur="2000" fill="hold"/>
                                        <p:tgtEl>
                                          <p:spTgt spid="19"/>
                                        </p:tgtEl>
                                        <p:attrNameLst>
                                          <p:attrName>ppt_h</p:attrName>
                                        </p:attrNameLst>
                                      </p:cBhvr>
                                      <p:tavLst>
                                        <p:tav tm="0">
                                          <p:val>
                                            <p:fltVal val="0"/>
                                          </p:val>
                                        </p:tav>
                                        <p:tav tm="100000">
                                          <p:val>
                                            <p:strVal val="#ppt_h"/>
                                          </p:val>
                                        </p:tav>
                                      </p:tavLst>
                                    </p:anim>
                                    <p:anim calcmode="lin" valueType="num">
                                      <p:cBhvr>
                                        <p:cTn id="107" dur="2000" fill="hold"/>
                                        <p:tgtEl>
                                          <p:spTgt spid="19"/>
                                        </p:tgtEl>
                                        <p:attrNameLst>
                                          <p:attrName>ppt_x</p:attrName>
                                        </p:attrNameLst>
                                      </p:cBhvr>
                                      <p:tavLst>
                                        <p:tav tm="0">
                                          <p:val>
                                            <p:fltVal val="0.5"/>
                                          </p:val>
                                        </p:tav>
                                        <p:tav tm="100000">
                                          <p:val>
                                            <p:strVal val="#ppt_x"/>
                                          </p:val>
                                        </p:tav>
                                      </p:tavLst>
                                    </p:anim>
                                    <p:anim calcmode="lin" valueType="num">
                                      <p:cBhvr>
                                        <p:cTn id="108" dur="2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grpId="1"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2000" fill="hold"/>
                                        <p:tgtEl>
                                          <p:spTgt spid="20"/>
                                        </p:tgtEl>
                                        <p:attrNameLst>
                                          <p:attrName>ppt_w</p:attrName>
                                        </p:attrNameLst>
                                      </p:cBhvr>
                                      <p:tavLst>
                                        <p:tav tm="0">
                                          <p:val>
                                            <p:fltVal val="0"/>
                                          </p:val>
                                        </p:tav>
                                        <p:tav tm="100000">
                                          <p:val>
                                            <p:strVal val="#ppt_w"/>
                                          </p:val>
                                        </p:tav>
                                      </p:tavLst>
                                    </p:anim>
                                    <p:anim calcmode="lin" valueType="num">
                                      <p:cBhvr>
                                        <p:cTn id="112" dur="2000" fill="hold"/>
                                        <p:tgtEl>
                                          <p:spTgt spid="20"/>
                                        </p:tgtEl>
                                        <p:attrNameLst>
                                          <p:attrName>ppt_h</p:attrName>
                                        </p:attrNameLst>
                                      </p:cBhvr>
                                      <p:tavLst>
                                        <p:tav tm="0">
                                          <p:val>
                                            <p:fltVal val="0"/>
                                          </p:val>
                                        </p:tav>
                                        <p:tav tm="100000">
                                          <p:val>
                                            <p:strVal val="#ppt_h"/>
                                          </p:val>
                                        </p:tav>
                                      </p:tavLst>
                                    </p:anim>
                                    <p:anim calcmode="lin" valueType="num">
                                      <p:cBhvr>
                                        <p:cTn id="113" dur="2000" fill="hold"/>
                                        <p:tgtEl>
                                          <p:spTgt spid="20"/>
                                        </p:tgtEl>
                                        <p:attrNameLst>
                                          <p:attrName>ppt_x</p:attrName>
                                        </p:attrNameLst>
                                      </p:cBhvr>
                                      <p:tavLst>
                                        <p:tav tm="0">
                                          <p:val>
                                            <p:fltVal val="0.5"/>
                                          </p:val>
                                        </p:tav>
                                        <p:tav tm="100000">
                                          <p:val>
                                            <p:strVal val="#ppt_x"/>
                                          </p:val>
                                        </p:tav>
                                      </p:tavLst>
                                    </p:anim>
                                    <p:anim calcmode="lin" valueType="num">
                                      <p:cBhvr>
                                        <p:cTn id="114" dur="2000" fill="hold"/>
                                        <p:tgtEl>
                                          <p:spTgt spid="20"/>
                                        </p:tgtEl>
                                        <p:attrNameLst>
                                          <p:attrName>ppt_y</p:attrName>
                                        </p:attrNameLst>
                                      </p:cBhvr>
                                      <p:tavLst>
                                        <p:tav tm="0">
                                          <p:val>
                                            <p:fltVal val="0.5"/>
                                          </p:val>
                                        </p:tav>
                                        <p:tav tm="100000">
                                          <p:val>
                                            <p:strVal val="#ppt_y"/>
                                          </p:val>
                                        </p:tav>
                                      </p:tavLst>
                                    </p:anim>
                                  </p:childTnLst>
                                </p:cTn>
                              </p:par>
                              <p:par>
                                <p:cTn id="115" presetID="23" presetClass="entr" presetSubtype="528" fill="hold" grpId="1"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2000" fill="hold"/>
                                        <p:tgtEl>
                                          <p:spTgt spid="21"/>
                                        </p:tgtEl>
                                        <p:attrNameLst>
                                          <p:attrName>ppt_w</p:attrName>
                                        </p:attrNameLst>
                                      </p:cBhvr>
                                      <p:tavLst>
                                        <p:tav tm="0">
                                          <p:val>
                                            <p:fltVal val="0"/>
                                          </p:val>
                                        </p:tav>
                                        <p:tav tm="100000">
                                          <p:val>
                                            <p:strVal val="#ppt_w"/>
                                          </p:val>
                                        </p:tav>
                                      </p:tavLst>
                                    </p:anim>
                                    <p:anim calcmode="lin" valueType="num">
                                      <p:cBhvr>
                                        <p:cTn id="118" dur="2000" fill="hold"/>
                                        <p:tgtEl>
                                          <p:spTgt spid="21"/>
                                        </p:tgtEl>
                                        <p:attrNameLst>
                                          <p:attrName>ppt_h</p:attrName>
                                        </p:attrNameLst>
                                      </p:cBhvr>
                                      <p:tavLst>
                                        <p:tav tm="0">
                                          <p:val>
                                            <p:fltVal val="0"/>
                                          </p:val>
                                        </p:tav>
                                        <p:tav tm="100000">
                                          <p:val>
                                            <p:strVal val="#ppt_h"/>
                                          </p:val>
                                        </p:tav>
                                      </p:tavLst>
                                    </p:anim>
                                    <p:anim calcmode="lin" valueType="num">
                                      <p:cBhvr>
                                        <p:cTn id="119" dur="2000" fill="hold"/>
                                        <p:tgtEl>
                                          <p:spTgt spid="21"/>
                                        </p:tgtEl>
                                        <p:attrNameLst>
                                          <p:attrName>ppt_x</p:attrName>
                                        </p:attrNameLst>
                                      </p:cBhvr>
                                      <p:tavLst>
                                        <p:tav tm="0">
                                          <p:val>
                                            <p:fltVal val="0.5"/>
                                          </p:val>
                                        </p:tav>
                                        <p:tav tm="100000">
                                          <p:val>
                                            <p:strVal val="#ppt_x"/>
                                          </p:val>
                                        </p:tav>
                                      </p:tavLst>
                                    </p:anim>
                                    <p:anim calcmode="lin" valueType="num">
                                      <p:cBhvr>
                                        <p:cTn id="120" dur="2000" fill="hold"/>
                                        <p:tgtEl>
                                          <p:spTgt spid="21"/>
                                        </p:tgtEl>
                                        <p:attrNameLst>
                                          <p:attrName>ppt_y</p:attrName>
                                        </p:attrNameLst>
                                      </p:cBhvr>
                                      <p:tavLst>
                                        <p:tav tm="0">
                                          <p:val>
                                            <p:fltVal val="0.5"/>
                                          </p:val>
                                        </p:tav>
                                        <p:tav tm="100000">
                                          <p:val>
                                            <p:strVal val="#ppt_y"/>
                                          </p:val>
                                        </p:tav>
                                      </p:tavLst>
                                    </p:anim>
                                  </p:childTnLst>
                                </p:cTn>
                              </p:par>
                              <p:par>
                                <p:cTn id="121" presetID="23" presetClass="entr" presetSubtype="528" fill="hold" grpId="1"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p:cTn id="123" dur="2000" fill="hold"/>
                                        <p:tgtEl>
                                          <p:spTgt spid="22"/>
                                        </p:tgtEl>
                                        <p:attrNameLst>
                                          <p:attrName>ppt_w</p:attrName>
                                        </p:attrNameLst>
                                      </p:cBhvr>
                                      <p:tavLst>
                                        <p:tav tm="0">
                                          <p:val>
                                            <p:fltVal val="0"/>
                                          </p:val>
                                        </p:tav>
                                        <p:tav tm="100000">
                                          <p:val>
                                            <p:strVal val="#ppt_w"/>
                                          </p:val>
                                        </p:tav>
                                      </p:tavLst>
                                    </p:anim>
                                    <p:anim calcmode="lin" valueType="num">
                                      <p:cBhvr>
                                        <p:cTn id="124" dur="2000" fill="hold"/>
                                        <p:tgtEl>
                                          <p:spTgt spid="22"/>
                                        </p:tgtEl>
                                        <p:attrNameLst>
                                          <p:attrName>ppt_h</p:attrName>
                                        </p:attrNameLst>
                                      </p:cBhvr>
                                      <p:tavLst>
                                        <p:tav tm="0">
                                          <p:val>
                                            <p:fltVal val="0"/>
                                          </p:val>
                                        </p:tav>
                                        <p:tav tm="100000">
                                          <p:val>
                                            <p:strVal val="#ppt_h"/>
                                          </p:val>
                                        </p:tav>
                                      </p:tavLst>
                                    </p:anim>
                                    <p:anim calcmode="lin" valueType="num">
                                      <p:cBhvr>
                                        <p:cTn id="125" dur="2000" fill="hold"/>
                                        <p:tgtEl>
                                          <p:spTgt spid="22"/>
                                        </p:tgtEl>
                                        <p:attrNameLst>
                                          <p:attrName>ppt_x</p:attrName>
                                        </p:attrNameLst>
                                      </p:cBhvr>
                                      <p:tavLst>
                                        <p:tav tm="0">
                                          <p:val>
                                            <p:fltVal val="0.5"/>
                                          </p:val>
                                        </p:tav>
                                        <p:tav tm="100000">
                                          <p:val>
                                            <p:strVal val="#ppt_x"/>
                                          </p:val>
                                        </p:tav>
                                      </p:tavLst>
                                    </p:anim>
                                    <p:anim calcmode="lin" valueType="num">
                                      <p:cBhvr>
                                        <p:cTn id="126" dur="2000" fill="hold"/>
                                        <p:tgtEl>
                                          <p:spTgt spid="22"/>
                                        </p:tgtEl>
                                        <p:attrNameLst>
                                          <p:attrName>ppt_y</p:attrName>
                                        </p:attrNameLst>
                                      </p:cBhvr>
                                      <p:tavLst>
                                        <p:tav tm="0">
                                          <p:val>
                                            <p:fltVal val="0.5"/>
                                          </p:val>
                                        </p:tav>
                                        <p:tav tm="100000">
                                          <p:val>
                                            <p:strVal val="#ppt_y"/>
                                          </p:val>
                                        </p:tav>
                                      </p:tavLst>
                                    </p:anim>
                                  </p:childTnLst>
                                </p:cTn>
                              </p:par>
                              <p:par>
                                <p:cTn id="127" presetID="23" presetClass="entr" presetSubtype="528" fill="hold" grpId="1"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p:cTn id="129" dur="2000" fill="hold"/>
                                        <p:tgtEl>
                                          <p:spTgt spid="23"/>
                                        </p:tgtEl>
                                        <p:attrNameLst>
                                          <p:attrName>ppt_w</p:attrName>
                                        </p:attrNameLst>
                                      </p:cBhvr>
                                      <p:tavLst>
                                        <p:tav tm="0">
                                          <p:val>
                                            <p:fltVal val="0"/>
                                          </p:val>
                                        </p:tav>
                                        <p:tav tm="100000">
                                          <p:val>
                                            <p:strVal val="#ppt_w"/>
                                          </p:val>
                                        </p:tav>
                                      </p:tavLst>
                                    </p:anim>
                                    <p:anim calcmode="lin" valueType="num">
                                      <p:cBhvr>
                                        <p:cTn id="130" dur="2000" fill="hold"/>
                                        <p:tgtEl>
                                          <p:spTgt spid="23"/>
                                        </p:tgtEl>
                                        <p:attrNameLst>
                                          <p:attrName>ppt_h</p:attrName>
                                        </p:attrNameLst>
                                      </p:cBhvr>
                                      <p:tavLst>
                                        <p:tav tm="0">
                                          <p:val>
                                            <p:fltVal val="0"/>
                                          </p:val>
                                        </p:tav>
                                        <p:tav tm="100000">
                                          <p:val>
                                            <p:strVal val="#ppt_h"/>
                                          </p:val>
                                        </p:tav>
                                      </p:tavLst>
                                    </p:anim>
                                    <p:anim calcmode="lin" valueType="num">
                                      <p:cBhvr>
                                        <p:cTn id="131" dur="2000" fill="hold"/>
                                        <p:tgtEl>
                                          <p:spTgt spid="23"/>
                                        </p:tgtEl>
                                        <p:attrNameLst>
                                          <p:attrName>ppt_x</p:attrName>
                                        </p:attrNameLst>
                                      </p:cBhvr>
                                      <p:tavLst>
                                        <p:tav tm="0">
                                          <p:val>
                                            <p:fltVal val="0.5"/>
                                          </p:val>
                                        </p:tav>
                                        <p:tav tm="100000">
                                          <p:val>
                                            <p:strVal val="#ppt_x"/>
                                          </p:val>
                                        </p:tav>
                                      </p:tavLst>
                                    </p:anim>
                                    <p:anim calcmode="lin" valueType="num">
                                      <p:cBhvr>
                                        <p:cTn id="132" dur="2000" fill="hold"/>
                                        <p:tgtEl>
                                          <p:spTgt spid="23"/>
                                        </p:tgtEl>
                                        <p:attrNameLst>
                                          <p:attrName>ppt_y</p:attrName>
                                        </p:attrNameLst>
                                      </p:cBhvr>
                                      <p:tavLst>
                                        <p:tav tm="0">
                                          <p:val>
                                            <p:fltVal val="0.5"/>
                                          </p:val>
                                        </p:tav>
                                        <p:tav tm="100000">
                                          <p:val>
                                            <p:strVal val="#ppt_y"/>
                                          </p:val>
                                        </p:tav>
                                      </p:tavLst>
                                    </p:anim>
                                  </p:childTnLst>
                                </p:cTn>
                              </p:par>
                              <p:par>
                                <p:cTn id="133" presetID="23" presetClass="entr" presetSubtype="528" fill="hold" grpId="1" nodeType="withEffect">
                                  <p:stCondLst>
                                    <p:cond delay="0"/>
                                  </p:stCondLst>
                                  <p:childTnLst>
                                    <p:set>
                                      <p:cBhvr>
                                        <p:cTn id="134" dur="1" fill="hold">
                                          <p:stCondLst>
                                            <p:cond delay="0"/>
                                          </p:stCondLst>
                                        </p:cTn>
                                        <p:tgtEl>
                                          <p:spTgt spid="24"/>
                                        </p:tgtEl>
                                        <p:attrNameLst>
                                          <p:attrName>style.visibility</p:attrName>
                                        </p:attrNameLst>
                                      </p:cBhvr>
                                      <p:to>
                                        <p:strVal val="visible"/>
                                      </p:to>
                                    </p:set>
                                    <p:anim calcmode="lin" valueType="num">
                                      <p:cBhvr>
                                        <p:cTn id="135" dur="2000" fill="hold"/>
                                        <p:tgtEl>
                                          <p:spTgt spid="24"/>
                                        </p:tgtEl>
                                        <p:attrNameLst>
                                          <p:attrName>ppt_w</p:attrName>
                                        </p:attrNameLst>
                                      </p:cBhvr>
                                      <p:tavLst>
                                        <p:tav tm="0">
                                          <p:val>
                                            <p:fltVal val="0"/>
                                          </p:val>
                                        </p:tav>
                                        <p:tav tm="100000">
                                          <p:val>
                                            <p:strVal val="#ppt_w"/>
                                          </p:val>
                                        </p:tav>
                                      </p:tavLst>
                                    </p:anim>
                                    <p:anim calcmode="lin" valueType="num">
                                      <p:cBhvr>
                                        <p:cTn id="136" dur="2000" fill="hold"/>
                                        <p:tgtEl>
                                          <p:spTgt spid="24"/>
                                        </p:tgtEl>
                                        <p:attrNameLst>
                                          <p:attrName>ppt_h</p:attrName>
                                        </p:attrNameLst>
                                      </p:cBhvr>
                                      <p:tavLst>
                                        <p:tav tm="0">
                                          <p:val>
                                            <p:fltVal val="0"/>
                                          </p:val>
                                        </p:tav>
                                        <p:tav tm="100000">
                                          <p:val>
                                            <p:strVal val="#ppt_h"/>
                                          </p:val>
                                        </p:tav>
                                      </p:tavLst>
                                    </p:anim>
                                    <p:anim calcmode="lin" valueType="num">
                                      <p:cBhvr>
                                        <p:cTn id="137" dur="2000" fill="hold"/>
                                        <p:tgtEl>
                                          <p:spTgt spid="24"/>
                                        </p:tgtEl>
                                        <p:attrNameLst>
                                          <p:attrName>ppt_x</p:attrName>
                                        </p:attrNameLst>
                                      </p:cBhvr>
                                      <p:tavLst>
                                        <p:tav tm="0">
                                          <p:val>
                                            <p:fltVal val="0.5"/>
                                          </p:val>
                                        </p:tav>
                                        <p:tav tm="100000">
                                          <p:val>
                                            <p:strVal val="#ppt_x"/>
                                          </p:val>
                                        </p:tav>
                                      </p:tavLst>
                                    </p:anim>
                                    <p:anim calcmode="lin" valueType="num">
                                      <p:cBhvr>
                                        <p:cTn id="138" dur="2000" fill="hold"/>
                                        <p:tgtEl>
                                          <p:spTgt spid="24"/>
                                        </p:tgtEl>
                                        <p:attrNameLst>
                                          <p:attrName>ppt_y</p:attrName>
                                        </p:attrNameLst>
                                      </p:cBhvr>
                                      <p:tavLst>
                                        <p:tav tm="0">
                                          <p:val>
                                            <p:fltVal val="0.5"/>
                                          </p:val>
                                        </p:tav>
                                        <p:tav tm="100000">
                                          <p:val>
                                            <p:strVal val="#ppt_y"/>
                                          </p:val>
                                        </p:tav>
                                      </p:tavLst>
                                    </p:anim>
                                  </p:childTnLst>
                                </p:cTn>
                              </p:par>
                              <p:par>
                                <p:cTn id="139" presetID="23" presetClass="entr" presetSubtype="528" fill="hold" grpId="1" nodeType="withEffect">
                                  <p:stCondLst>
                                    <p:cond delay="0"/>
                                  </p:stCondLst>
                                  <p:childTnLst>
                                    <p:set>
                                      <p:cBhvr>
                                        <p:cTn id="140" dur="1" fill="hold">
                                          <p:stCondLst>
                                            <p:cond delay="0"/>
                                          </p:stCondLst>
                                        </p:cTn>
                                        <p:tgtEl>
                                          <p:spTgt spid="25"/>
                                        </p:tgtEl>
                                        <p:attrNameLst>
                                          <p:attrName>style.visibility</p:attrName>
                                        </p:attrNameLst>
                                      </p:cBhvr>
                                      <p:to>
                                        <p:strVal val="visible"/>
                                      </p:to>
                                    </p:set>
                                    <p:anim calcmode="lin" valueType="num">
                                      <p:cBhvr>
                                        <p:cTn id="141" dur="2000" fill="hold"/>
                                        <p:tgtEl>
                                          <p:spTgt spid="25"/>
                                        </p:tgtEl>
                                        <p:attrNameLst>
                                          <p:attrName>ppt_w</p:attrName>
                                        </p:attrNameLst>
                                      </p:cBhvr>
                                      <p:tavLst>
                                        <p:tav tm="0">
                                          <p:val>
                                            <p:fltVal val="0"/>
                                          </p:val>
                                        </p:tav>
                                        <p:tav tm="100000">
                                          <p:val>
                                            <p:strVal val="#ppt_w"/>
                                          </p:val>
                                        </p:tav>
                                      </p:tavLst>
                                    </p:anim>
                                    <p:anim calcmode="lin" valueType="num">
                                      <p:cBhvr>
                                        <p:cTn id="142" dur="2000" fill="hold"/>
                                        <p:tgtEl>
                                          <p:spTgt spid="25"/>
                                        </p:tgtEl>
                                        <p:attrNameLst>
                                          <p:attrName>ppt_h</p:attrName>
                                        </p:attrNameLst>
                                      </p:cBhvr>
                                      <p:tavLst>
                                        <p:tav tm="0">
                                          <p:val>
                                            <p:fltVal val="0"/>
                                          </p:val>
                                        </p:tav>
                                        <p:tav tm="100000">
                                          <p:val>
                                            <p:strVal val="#ppt_h"/>
                                          </p:val>
                                        </p:tav>
                                      </p:tavLst>
                                    </p:anim>
                                    <p:anim calcmode="lin" valueType="num">
                                      <p:cBhvr>
                                        <p:cTn id="143" dur="2000" fill="hold"/>
                                        <p:tgtEl>
                                          <p:spTgt spid="25"/>
                                        </p:tgtEl>
                                        <p:attrNameLst>
                                          <p:attrName>ppt_x</p:attrName>
                                        </p:attrNameLst>
                                      </p:cBhvr>
                                      <p:tavLst>
                                        <p:tav tm="0">
                                          <p:val>
                                            <p:fltVal val="0.5"/>
                                          </p:val>
                                        </p:tav>
                                        <p:tav tm="100000">
                                          <p:val>
                                            <p:strVal val="#ppt_x"/>
                                          </p:val>
                                        </p:tav>
                                      </p:tavLst>
                                    </p:anim>
                                    <p:anim calcmode="lin" valueType="num">
                                      <p:cBhvr>
                                        <p:cTn id="144" dur="2000" fill="hold"/>
                                        <p:tgtEl>
                                          <p:spTgt spid="25"/>
                                        </p:tgtEl>
                                        <p:attrNameLst>
                                          <p:attrName>ppt_y</p:attrName>
                                        </p:attrNameLst>
                                      </p:cBhvr>
                                      <p:tavLst>
                                        <p:tav tm="0">
                                          <p:val>
                                            <p:fltVal val="0.5"/>
                                          </p:val>
                                        </p:tav>
                                        <p:tav tm="100000">
                                          <p:val>
                                            <p:strVal val="#ppt_y"/>
                                          </p:val>
                                        </p:tav>
                                      </p:tavLst>
                                    </p:anim>
                                  </p:childTnLst>
                                </p:cTn>
                              </p:par>
                              <p:par>
                                <p:cTn id="145" presetID="23" presetClass="entr" presetSubtype="528" fill="hold" grpId="1"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2000" fill="hold"/>
                                        <p:tgtEl>
                                          <p:spTgt spid="26"/>
                                        </p:tgtEl>
                                        <p:attrNameLst>
                                          <p:attrName>ppt_w</p:attrName>
                                        </p:attrNameLst>
                                      </p:cBhvr>
                                      <p:tavLst>
                                        <p:tav tm="0">
                                          <p:val>
                                            <p:fltVal val="0"/>
                                          </p:val>
                                        </p:tav>
                                        <p:tav tm="100000">
                                          <p:val>
                                            <p:strVal val="#ppt_w"/>
                                          </p:val>
                                        </p:tav>
                                      </p:tavLst>
                                    </p:anim>
                                    <p:anim calcmode="lin" valueType="num">
                                      <p:cBhvr>
                                        <p:cTn id="148" dur="2000" fill="hold"/>
                                        <p:tgtEl>
                                          <p:spTgt spid="26"/>
                                        </p:tgtEl>
                                        <p:attrNameLst>
                                          <p:attrName>ppt_h</p:attrName>
                                        </p:attrNameLst>
                                      </p:cBhvr>
                                      <p:tavLst>
                                        <p:tav tm="0">
                                          <p:val>
                                            <p:fltVal val="0"/>
                                          </p:val>
                                        </p:tav>
                                        <p:tav tm="100000">
                                          <p:val>
                                            <p:strVal val="#ppt_h"/>
                                          </p:val>
                                        </p:tav>
                                      </p:tavLst>
                                    </p:anim>
                                    <p:anim calcmode="lin" valueType="num">
                                      <p:cBhvr>
                                        <p:cTn id="149" dur="2000" fill="hold"/>
                                        <p:tgtEl>
                                          <p:spTgt spid="26"/>
                                        </p:tgtEl>
                                        <p:attrNameLst>
                                          <p:attrName>ppt_x</p:attrName>
                                        </p:attrNameLst>
                                      </p:cBhvr>
                                      <p:tavLst>
                                        <p:tav tm="0">
                                          <p:val>
                                            <p:fltVal val="0.5"/>
                                          </p:val>
                                        </p:tav>
                                        <p:tav tm="100000">
                                          <p:val>
                                            <p:strVal val="#ppt_x"/>
                                          </p:val>
                                        </p:tav>
                                      </p:tavLst>
                                    </p:anim>
                                    <p:anim calcmode="lin" valueType="num">
                                      <p:cBhvr>
                                        <p:cTn id="150" dur="2000" fill="hold"/>
                                        <p:tgtEl>
                                          <p:spTgt spid="26"/>
                                        </p:tgtEl>
                                        <p:attrNameLst>
                                          <p:attrName>ppt_y</p:attrName>
                                        </p:attrNameLst>
                                      </p:cBhvr>
                                      <p:tavLst>
                                        <p:tav tm="0">
                                          <p:val>
                                            <p:fltVal val="0.5"/>
                                          </p:val>
                                        </p:tav>
                                        <p:tav tm="100000">
                                          <p:val>
                                            <p:strVal val="#ppt_y"/>
                                          </p:val>
                                        </p:tav>
                                      </p:tavLst>
                                    </p:anim>
                                  </p:childTnLst>
                                </p:cTn>
                              </p:par>
                              <p:par>
                                <p:cTn id="151" presetID="23" presetClass="entr" presetSubtype="528" fill="hold" grpId="1" nodeType="withEffect">
                                  <p:stCondLst>
                                    <p:cond delay="0"/>
                                  </p:stCondLst>
                                  <p:childTnLst>
                                    <p:set>
                                      <p:cBhvr>
                                        <p:cTn id="152" dur="1" fill="hold">
                                          <p:stCondLst>
                                            <p:cond delay="0"/>
                                          </p:stCondLst>
                                        </p:cTn>
                                        <p:tgtEl>
                                          <p:spTgt spid="27"/>
                                        </p:tgtEl>
                                        <p:attrNameLst>
                                          <p:attrName>style.visibility</p:attrName>
                                        </p:attrNameLst>
                                      </p:cBhvr>
                                      <p:to>
                                        <p:strVal val="visible"/>
                                      </p:to>
                                    </p:set>
                                    <p:anim calcmode="lin" valueType="num">
                                      <p:cBhvr>
                                        <p:cTn id="153" dur="2000" fill="hold"/>
                                        <p:tgtEl>
                                          <p:spTgt spid="27"/>
                                        </p:tgtEl>
                                        <p:attrNameLst>
                                          <p:attrName>ppt_w</p:attrName>
                                        </p:attrNameLst>
                                      </p:cBhvr>
                                      <p:tavLst>
                                        <p:tav tm="0">
                                          <p:val>
                                            <p:fltVal val="0"/>
                                          </p:val>
                                        </p:tav>
                                        <p:tav tm="100000">
                                          <p:val>
                                            <p:strVal val="#ppt_w"/>
                                          </p:val>
                                        </p:tav>
                                      </p:tavLst>
                                    </p:anim>
                                    <p:anim calcmode="lin" valueType="num">
                                      <p:cBhvr>
                                        <p:cTn id="154" dur="2000" fill="hold"/>
                                        <p:tgtEl>
                                          <p:spTgt spid="27"/>
                                        </p:tgtEl>
                                        <p:attrNameLst>
                                          <p:attrName>ppt_h</p:attrName>
                                        </p:attrNameLst>
                                      </p:cBhvr>
                                      <p:tavLst>
                                        <p:tav tm="0">
                                          <p:val>
                                            <p:fltVal val="0"/>
                                          </p:val>
                                        </p:tav>
                                        <p:tav tm="100000">
                                          <p:val>
                                            <p:strVal val="#ppt_h"/>
                                          </p:val>
                                        </p:tav>
                                      </p:tavLst>
                                    </p:anim>
                                    <p:anim calcmode="lin" valueType="num">
                                      <p:cBhvr>
                                        <p:cTn id="155" dur="2000" fill="hold"/>
                                        <p:tgtEl>
                                          <p:spTgt spid="27"/>
                                        </p:tgtEl>
                                        <p:attrNameLst>
                                          <p:attrName>ppt_x</p:attrName>
                                        </p:attrNameLst>
                                      </p:cBhvr>
                                      <p:tavLst>
                                        <p:tav tm="0">
                                          <p:val>
                                            <p:fltVal val="0.5"/>
                                          </p:val>
                                        </p:tav>
                                        <p:tav tm="100000">
                                          <p:val>
                                            <p:strVal val="#ppt_x"/>
                                          </p:val>
                                        </p:tav>
                                      </p:tavLst>
                                    </p:anim>
                                    <p:anim calcmode="lin" valueType="num">
                                      <p:cBhvr>
                                        <p:cTn id="156" dur="2000" fill="hold"/>
                                        <p:tgtEl>
                                          <p:spTgt spid="27"/>
                                        </p:tgtEl>
                                        <p:attrNameLst>
                                          <p:attrName>ppt_y</p:attrName>
                                        </p:attrNameLst>
                                      </p:cBhvr>
                                      <p:tavLst>
                                        <p:tav tm="0">
                                          <p:val>
                                            <p:fltVal val="0.5"/>
                                          </p:val>
                                        </p:tav>
                                        <p:tav tm="100000">
                                          <p:val>
                                            <p:strVal val="#ppt_y"/>
                                          </p:val>
                                        </p:tav>
                                      </p:tavLst>
                                    </p:anim>
                                  </p:childTnLst>
                                </p:cTn>
                              </p:par>
                              <p:par>
                                <p:cTn id="157" presetID="23" presetClass="entr" presetSubtype="528" fill="hold" grpId="1" nodeType="withEffect">
                                  <p:stCondLst>
                                    <p:cond delay="0"/>
                                  </p:stCondLst>
                                  <p:childTnLst>
                                    <p:set>
                                      <p:cBhvr>
                                        <p:cTn id="158" dur="1" fill="hold">
                                          <p:stCondLst>
                                            <p:cond delay="0"/>
                                          </p:stCondLst>
                                        </p:cTn>
                                        <p:tgtEl>
                                          <p:spTgt spid="28"/>
                                        </p:tgtEl>
                                        <p:attrNameLst>
                                          <p:attrName>style.visibility</p:attrName>
                                        </p:attrNameLst>
                                      </p:cBhvr>
                                      <p:to>
                                        <p:strVal val="visible"/>
                                      </p:to>
                                    </p:set>
                                    <p:anim calcmode="lin" valueType="num">
                                      <p:cBhvr>
                                        <p:cTn id="159" dur="2000" fill="hold"/>
                                        <p:tgtEl>
                                          <p:spTgt spid="28"/>
                                        </p:tgtEl>
                                        <p:attrNameLst>
                                          <p:attrName>ppt_w</p:attrName>
                                        </p:attrNameLst>
                                      </p:cBhvr>
                                      <p:tavLst>
                                        <p:tav tm="0">
                                          <p:val>
                                            <p:fltVal val="0"/>
                                          </p:val>
                                        </p:tav>
                                        <p:tav tm="100000">
                                          <p:val>
                                            <p:strVal val="#ppt_w"/>
                                          </p:val>
                                        </p:tav>
                                      </p:tavLst>
                                    </p:anim>
                                    <p:anim calcmode="lin" valueType="num">
                                      <p:cBhvr>
                                        <p:cTn id="160" dur="2000" fill="hold"/>
                                        <p:tgtEl>
                                          <p:spTgt spid="28"/>
                                        </p:tgtEl>
                                        <p:attrNameLst>
                                          <p:attrName>ppt_h</p:attrName>
                                        </p:attrNameLst>
                                      </p:cBhvr>
                                      <p:tavLst>
                                        <p:tav tm="0">
                                          <p:val>
                                            <p:fltVal val="0"/>
                                          </p:val>
                                        </p:tav>
                                        <p:tav tm="100000">
                                          <p:val>
                                            <p:strVal val="#ppt_h"/>
                                          </p:val>
                                        </p:tav>
                                      </p:tavLst>
                                    </p:anim>
                                    <p:anim calcmode="lin" valueType="num">
                                      <p:cBhvr>
                                        <p:cTn id="161" dur="2000" fill="hold"/>
                                        <p:tgtEl>
                                          <p:spTgt spid="28"/>
                                        </p:tgtEl>
                                        <p:attrNameLst>
                                          <p:attrName>ppt_x</p:attrName>
                                        </p:attrNameLst>
                                      </p:cBhvr>
                                      <p:tavLst>
                                        <p:tav tm="0">
                                          <p:val>
                                            <p:fltVal val="0.5"/>
                                          </p:val>
                                        </p:tav>
                                        <p:tav tm="100000">
                                          <p:val>
                                            <p:strVal val="#ppt_x"/>
                                          </p:val>
                                        </p:tav>
                                      </p:tavLst>
                                    </p:anim>
                                    <p:anim calcmode="lin" valueType="num">
                                      <p:cBhvr>
                                        <p:cTn id="162" dur="2000" fill="hold"/>
                                        <p:tgtEl>
                                          <p:spTgt spid="28"/>
                                        </p:tgtEl>
                                        <p:attrNameLst>
                                          <p:attrName>ppt_y</p:attrName>
                                        </p:attrNameLst>
                                      </p:cBhvr>
                                      <p:tavLst>
                                        <p:tav tm="0">
                                          <p:val>
                                            <p:fltVal val="0.5"/>
                                          </p:val>
                                        </p:tav>
                                        <p:tav tm="100000">
                                          <p:val>
                                            <p:strVal val="#ppt_y"/>
                                          </p:val>
                                        </p:tav>
                                      </p:tavLst>
                                    </p:anim>
                                  </p:childTnLst>
                                </p:cTn>
                              </p:par>
                              <p:par>
                                <p:cTn id="163" presetID="23" presetClass="entr" presetSubtype="528" fill="hold" grpId="1" nodeType="withEffect">
                                  <p:stCondLst>
                                    <p:cond delay="0"/>
                                  </p:stCondLst>
                                  <p:childTnLst>
                                    <p:set>
                                      <p:cBhvr>
                                        <p:cTn id="164" dur="1" fill="hold">
                                          <p:stCondLst>
                                            <p:cond delay="0"/>
                                          </p:stCondLst>
                                        </p:cTn>
                                        <p:tgtEl>
                                          <p:spTgt spid="29"/>
                                        </p:tgtEl>
                                        <p:attrNameLst>
                                          <p:attrName>style.visibility</p:attrName>
                                        </p:attrNameLst>
                                      </p:cBhvr>
                                      <p:to>
                                        <p:strVal val="visible"/>
                                      </p:to>
                                    </p:set>
                                    <p:anim calcmode="lin" valueType="num">
                                      <p:cBhvr>
                                        <p:cTn id="165" dur="2000" fill="hold"/>
                                        <p:tgtEl>
                                          <p:spTgt spid="29"/>
                                        </p:tgtEl>
                                        <p:attrNameLst>
                                          <p:attrName>ppt_w</p:attrName>
                                        </p:attrNameLst>
                                      </p:cBhvr>
                                      <p:tavLst>
                                        <p:tav tm="0">
                                          <p:val>
                                            <p:fltVal val="0"/>
                                          </p:val>
                                        </p:tav>
                                        <p:tav tm="100000">
                                          <p:val>
                                            <p:strVal val="#ppt_w"/>
                                          </p:val>
                                        </p:tav>
                                      </p:tavLst>
                                    </p:anim>
                                    <p:anim calcmode="lin" valueType="num">
                                      <p:cBhvr>
                                        <p:cTn id="166" dur="2000" fill="hold"/>
                                        <p:tgtEl>
                                          <p:spTgt spid="29"/>
                                        </p:tgtEl>
                                        <p:attrNameLst>
                                          <p:attrName>ppt_h</p:attrName>
                                        </p:attrNameLst>
                                      </p:cBhvr>
                                      <p:tavLst>
                                        <p:tav tm="0">
                                          <p:val>
                                            <p:fltVal val="0"/>
                                          </p:val>
                                        </p:tav>
                                        <p:tav tm="100000">
                                          <p:val>
                                            <p:strVal val="#ppt_h"/>
                                          </p:val>
                                        </p:tav>
                                      </p:tavLst>
                                    </p:anim>
                                    <p:anim calcmode="lin" valueType="num">
                                      <p:cBhvr>
                                        <p:cTn id="167" dur="2000" fill="hold"/>
                                        <p:tgtEl>
                                          <p:spTgt spid="29"/>
                                        </p:tgtEl>
                                        <p:attrNameLst>
                                          <p:attrName>ppt_x</p:attrName>
                                        </p:attrNameLst>
                                      </p:cBhvr>
                                      <p:tavLst>
                                        <p:tav tm="0">
                                          <p:val>
                                            <p:fltVal val="0.5"/>
                                          </p:val>
                                        </p:tav>
                                        <p:tav tm="100000">
                                          <p:val>
                                            <p:strVal val="#ppt_x"/>
                                          </p:val>
                                        </p:tav>
                                      </p:tavLst>
                                    </p:anim>
                                    <p:anim calcmode="lin" valueType="num">
                                      <p:cBhvr>
                                        <p:cTn id="168" dur="2000" fill="hold"/>
                                        <p:tgtEl>
                                          <p:spTgt spid="29"/>
                                        </p:tgtEl>
                                        <p:attrNameLst>
                                          <p:attrName>ppt_y</p:attrName>
                                        </p:attrNameLst>
                                      </p:cBhvr>
                                      <p:tavLst>
                                        <p:tav tm="0">
                                          <p:val>
                                            <p:fltVal val="0.5"/>
                                          </p:val>
                                        </p:tav>
                                        <p:tav tm="100000">
                                          <p:val>
                                            <p:strVal val="#ppt_y"/>
                                          </p:val>
                                        </p:tav>
                                      </p:tavLst>
                                    </p:anim>
                                  </p:childTnLst>
                                </p:cTn>
                              </p:par>
                              <p:par>
                                <p:cTn id="169" presetID="23" presetClass="entr" presetSubtype="528" fill="hold" grpId="1" nodeType="withEffect">
                                  <p:stCondLst>
                                    <p:cond delay="0"/>
                                  </p:stCondLst>
                                  <p:childTnLst>
                                    <p:set>
                                      <p:cBhvr>
                                        <p:cTn id="170" dur="1" fill="hold">
                                          <p:stCondLst>
                                            <p:cond delay="0"/>
                                          </p:stCondLst>
                                        </p:cTn>
                                        <p:tgtEl>
                                          <p:spTgt spid="30"/>
                                        </p:tgtEl>
                                        <p:attrNameLst>
                                          <p:attrName>style.visibility</p:attrName>
                                        </p:attrNameLst>
                                      </p:cBhvr>
                                      <p:to>
                                        <p:strVal val="visible"/>
                                      </p:to>
                                    </p:set>
                                    <p:anim calcmode="lin" valueType="num">
                                      <p:cBhvr>
                                        <p:cTn id="171" dur="2000" fill="hold"/>
                                        <p:tgtEl>
                                          <p:spTgt spid="30"/>
                                        </p:tgtEl>
                                        <p:attrNameLst>
                                          <p:attrName>ppt_w</p:attrName>
                                        </p:attrNameLst>
                                      </p:cBhvr>
                                      <p:tavLst>
                                        <p:tav tm="0">
                                          <p:val>
                                            <p:fltVal val="0"/>
                                          </p:val>
                                        </p:tav>
                                        <p:tav tm="100000">
                                          <p:val>
                                            <p:strVal val="#ppt_w"/>
                                          </p:val>
                                        </p:tav>
                                      </p:tavLst>
                                    </p:anim>
                                    <p:anim calcmode="lin" valueType="num">
                                      <p:cBhvr>
                                        <p:cTn id="172" dur="2000" fill="hold"/>
                                        <p:tgtEl>
                                          <p:spTgt spid="30"/>
                                        </p:tgtEl>
                                        <p:attrNameLst>
                                          <p:attrName>ppt_h</p:attrName>
                                        </p:attrNameLst>
                                      </p:cBhvr>
                                      <p:tavLst>
                                        <p:tav tm="0">
                                          <p:val>
                                            <p:fltVal val="0"/>
                                          </p:val>
                                        </p:tav>
                                        <p:tav tm="100000">
                                          <p:val>
                                            <p:strVal val="#ppt_h"/>
                                          </p:val>
                                        </p:tav>
                                      </p:tavLst>
                                    </p:anim>
                                    <p:anim calcmode="lin" valueType="num">
                                      <p:cBhvr>
                                        <p:cTn id="173" dur="2000" fill="hold"/>
                                        <p:tgtEl>
                                          <p:spTgt spid="30"/>
                                        </p:tgtEl>
                                        <p:attrNameLst>
                                          <p:attrName>ppt_x</p:attrName>
                                        </p:attrNameLst>
                                      </p:cBhvr>
                                      <p:tavLst>
                                        <p:tav tm="0">
                                          <p:val>
                                            <p:fltVal val="0.5"/>
                                          </p:val>
                                        </p:tav>
                                        <p:tav tm="100000">
                                          <p:val>
                                            <p:strVal val="#ppt_x"/>
                                          </p:val>
                                        </p:tav>
                                      </p:tavLst>
                                    </p:anim>
                                    <p:anim calcmode="lin" valueType="num">
                                      <p:cBhvr>
                                        <p:cTn id="174" dur="2000" fill="hold"/>
                                        <p:tgtEl>
                                          <p:spTgt spid="30"/>
                                        </p:tgtEl>
                                        <p:attrNameLst>
                                          <p:attrName>ppt_y</p:attrName>
                                        </p:attrNameLst>
                                      </p:cBhvr>
                                      <p:tavLst>
                                        <p:tav tm="0">
                                          <p:val>
                                            <p:fltVal val="0.5"/>
                                          </p:val>
                                        </p:tav>
                                        <p:tav tm="100000">
                                          <p:val>
                                            <p:strVal val="#ppt_y"/>
                                          </p:val>
                                        </p:tav>
                                      </p:tavLst>
                                    </p:anim>
                                  </p:childTnLst>
                                </p:cTn>
                              </p:par>
                              <p:par>
                                <p:cTn id="175" presetID="2" presetClass="entr" presetSubtype="2" fill="hold" grpId="0" nodeType="withEffect">
                                  <p:stCondLst>
                                    <p:cond delay="0"/>
                                  </p:stCondLst>
                                  <p:childTnLst>
                                    <p:set>
                                      <p:cBhvr>
                                        <p:cTn id="176" dur="1" fill="hold">
                                          <p:stCondLst>
                                            <p:cond delay="0"/>
                                          </p:stCondLst>
                                        </p:cTn>
                                        <p:tgtEl>
                                          <p:spTgt spid="3"/>
                                        </p:tgtEl>
                                        <p:attrNameLst>
                                          <p:attrName>style.visibility</p:attrName>
                                        </p:attrNameLst>
                                      </p:cBhvr>
                                      <p:to>
                                        <p:strVal val="visible"/>
                                      </p:to>
                                    </p:set>
                                    <p:anim calcmode="lin" valueType="num">
                                      <p:cBhvr additive="base">
                                        <p:cTn id="177" dur="2000" fill="hold"/>
                                        <p:tgtEl>
                                          <p:spTgt spid="3"/>
                                        </p:tgtEl>
                                        <p:attrNameLst>
                                          <p:attrName>ppt_x</p:attrName>
                                        </p:attrNameLst>
                                      </p:cBhvr>
                                      <p:tavLst>
                                        <p:tav tm="0">
                                          <p:val>
                                            <p:strVal val="1+#ppt_w/2"/>
                                          </p:val>
                                        </p:tav>
                                        <p:tav tm="100000">
                                          <p:val>
                                            <p:strVal val="#ppt_x"/>
                                          </p:val>
                                        </p:tav>
                                      </p:tavLst>
                                    </p:anim>
                                    <p:anim calcmode="lin" valueType="num">
                                      <p:cBhvr additive="base">
                                        <p:cTn id="178" dur="2000" fill="hold"/>
                                        <p:tgtEl>
                                          <p:spTgt spid="3"/>
                                        </p:tgtEl>
                                        <p:attrNameLst>
                                          <p:attrName>ppt_y</p:attrName>
                                        </p:attrNameLst>
                                      </p:cBhvr>
                                      <p:tavLst>
                                        <p:tav tm="0">
                                          <p:val>
                                            <p:strVal val="#ppt_y"/>
                                          </p:val>
                                        </p:tav>
                                        <p:tav tm="100000">
                                          <p:val>
                                            <p:strVal val="#ppt_y"/>
                                          </p:val>
                                        </p:tav>
                                      </p:tavLst>
                                    </p:anim>
                                  </p:childTnLst>
                                </p:cTn>
                              </p:par>
                              <p:par>
                                <p:cTn id="179" presetID="2" presetClass="entr" presetSubtype="2" fill="hold" grpId="0" nodeType="withEffect">
                                  <p:stCondLst>
                                    <p:cond delay="0"/>
                                  </p:stCondLst>
                                  <p:childTnLst>
                                    <p:set>
                                      <p:cBhvr>
                                        <p:cTn id="180" dur="1" fill="hold">
                                          <p:stCondLst>
                                            <p:cond delay="0"/>
                                          </p:stCondLst>
                                        </p:cTn>
                                        <p:tgtEl>
                                          <p:spTgt spid="7"/>
                                        </p:tgtEl>
                                        <p:attrNameLst>
                                          <p:attrName>style.visibility</p:attrName>
                                        </p:attrNameLst>
                                      </p:cBhvr>
                                      <p:to>
                                        <p:strVal val="visible"/>
                                      </p:to>
                                    </p:set>
                                    <p:anim calcmode="lin" valueType="num">
                                      <p:cBhvr additive="base">
                                        <p:cTn id="181" dur="2000" fill="hold"/>
                                        <p:tgtEl>
                                          <p:spTgt spid="7"/>
                                        </p:tgtEl>
                                        <p:attrNameLst>
                                          <p:attrName>ppt_x</p:attrName>
                                        </p:attrNameLst>
                                      </p:cBhvr>
                                      <p:tavLst>
                                        <p:tav tm="0">
                                          <p:val>
                                            <p:strVal val="1+#ppt_w/2"/>
                                          </p:val>
                                        </p:tav>
                                        <p:tav tm="100000">
                                          <p:val>
                                            <p:strVal val="#ppt_x"/>
                                          </p:val>
                                        </p:tav>
                                      </p:tavLst>
                                    </p:anim>
                                    <p:anim calcmode="lin" valueType="num">
                                      <p:cBhvr additive="base">
                                        <p:cTn id="182" dur="2000" fill="hold"/>
                                        <p:tgtEl>
                                          <p:spTgt spid="7"/>
                                        </p:tgtEl>
                                        <p:attrNameLst>
                                          <p:attrName>ppt_y</p:attrName>
                                        </p:attrNameLst>
                                      </p:cBhvr>
                                      <p:tavLst>
                                        <p:tav tm="0">
                                          <p:val>
                                            <p:strVal val="#ppt_y"/>
                                          </p:val>
                                        </p:tav>
                                        <p:tav tm="100000">
                                          <p:val>
                                            <p:strVal val="#ppt_y"/>
                                          </p:val>
                                        </p:tav>
                                      </p:tavLst>
                                    </p:anim>
                                  </p:childTnLst>
                                </p:cTn>
                              </p:par>
                              <p:par>
                                <p:cTn id="183" presetID="2" presetClass="entr" presetSubtype="2" fill="hold" grpId="0" nodeType="withEffect">
                                  <p:stCondLst>
                                    <p:cond delay="0"/>
                                  </p:stCondLst>
                                  <p:childTnLst>
                                    <p:set>
                                      <p:cBhvr>
                                        <p:cTn id="184" dur="1" fill="hold">
                                          <p:stCondLst>
                                            <p:cond delay="0"/>
                                          </p:stCondLst>
                                        </p:cTn>
                                        <p:tgtEl>
                                          <p:spTgt spid="11"/>
                                        </p:tgtEl>
                                        <p:attrNameLst>
                                          <p:attrName>style.visibility</p:attrName>
                                        </p:attrNameLst>
                                      </p:cBhvr>
                                      <p:to>
                                        <p:strVal val="visible"/>
                                      </p:to>
                                    </p:set>
                                    <p:anim calcmode="lin" valueType="num">
                                      <p:cBhvr additive="base">
                                        <p:cTn id="185" dur="2000" fill="hold"/>
                                        <p:tgtEl>
                                          <p:spTgt spid="11"/>
                                        </p:tgtEl>
                                        <p:attrNameLst>
                                          <p:attrName>ppt_x</p:attrName>
                                        </p:attrNameLst>
                                      </p:cBhvr>
                                      <p:tavLst>
                                        <p:tav tm="0">
                                          <p:val>
                                            <p:strVal val="1+#ppt_w/2"/>
                                          </p:val>
                                        </p:tav>
                                        <p:tav tm="100000">
                                          <p:val>
                                            <p:strVal val="#ppt_x"/>
                                          </p:val>
                                        </p:tav>
                                      </p:tavLst>
                                    </p:anim>
                                    <p:anim calcmode="lin" valueType="num">
                                      <p:cBhvr additive="base">
                                        <p:cTn id="186" dur="2000" fill="hold"/>
                                        <p:tgtEl>
                                          <p:spTgt spid="11"/>
                                        </p:tgtEl>
                                        <p:attrNameLst>
                                          <p:attrName>ppt_y</p:attrName>
                                        </p:attrNameLst>
                                      </p:cBhvr>
                                      <p:tavLst>
                                        <p:tav tm="0">
                                          <p:val>
                                            <p:strVal val="#ppt_y"/>
                                          </p:val>
                                        </p:tav>
                                        <p:tav tm="100000">
                                          <p:val>
                                            <p:strVal val="#ppt_y"/>
                                          </p:val>
                                        </p:tav>
                                      </p:tavLst>
                                    </p:anim>
                                  </p:childTnLst>
                                </p:cTn>
                              </p:par>
                              <p:par>
                                <p:cTn id="187" presetID="2" presetClass="entr" presetSubtype="2" fill="hold" grpId="0" nodeType="withEffect">
                                  <p:stCondLst>
                                    <p:cond delay="0"/>
                                  </p:stCondLst>
                                  <p:childTnLst>
                                    <p:set>
                                      <p:cBhvr>
                                        <p:cTn id="188" dur="1" fill="hold">
                                          <p:stCondLst>
                                            <p:cond delay="0"/>
                                          </p:stCondLst>
                                        </p:cTn>
                                        <p:tgtEl>
                                          <p:spTgt spid="17"/>
                                        </p:tgtEl>
                                        <p:attrNameLst>
                                          <p:attrName>style.visibility</p:attrName>
                                        </p:attrNameLst>
                                      </p:cBhvr>
                                      <p:to>
                                        <p:strVal val="visible"/>
                                      </p:to>
                                    </p:set>
                                    <p:anim calcmode="lin" valueType="num">
                                      <p:cBhvr additive="base">
                                        <p:cTn id="189" dur="2000" fill="hold"/>
                                        <p:tgtEl>
                                          <p:spTgt spid="17"/>
                                        </p:tgtEl>
                                        <p:attrNameLst>
                                          <p:attrName>ppt_x</p:attrName>
                                        </p:attrNameLst>
                                      </p:cBhvr>
                                      <p:tavLst>
                                        <p:tav tm="0">
                                          <p:val>
                                            <p:strVal val="1+#ppt_w/2"/>
                                          </p:val>
                                        </p:tav>
                                        <p:tav tm="100000">
                                          <p:val>
                                            <p:strVal val="#ppt_x"/>
                                          </p:val>
                                        </p:tav>
                                      </p:tavLst>
                                    </p:anim>
                                    <p:anim calcmode="lin" valueType="num">
                                      <p:cBhvr additive="base">
                                        <p:cTn id="190" dur="2000" fill="hold"/>
                                        <p:tgtEl>
                                          <p:spTgt spid="17"/>
                                        </p:tgtEl>
                                        <p:attrNameLst>
                                          <p:attrName>ppt_y</p:attrName>
                                        </p:attrNameLst>
                                      </p:cBhvr>
                                      <p:tavLst>
                                        <p:tav tm="0">
                                          <p:val>
                                            <p:strVal val="#ppt_y"/>
                                          </p:val>
                                        </p:tav>
                                        <p:tav tm="100000">
                                          <p:val>
                                            <p:strVal val="#ppt_y"/>
                                          </p:val>
                                        </p:tav>
                                      </p:tavLst>
                                    </p:anim>
                                  </p:childTnLst>
                                </p:cTn>
                              </p:par>
                              <p:par>
                                <p:cTn id="191" presetID="2" presetClass="entr" presetSubtype="2" fill="hold" grpId="0" nodeType="withEffect">
                                  <p:stCondLst>
                                    <p:cond delay="0"/>
                                  </p:stCondLst>
                                  <p:childTnLst>
                                    <p:set>
                                      <p:cBhvr>
                                        <p:cTn id="192" dur="1" fill="hold">
                                          <p:stCondLst>
                                            <p:cond delay="0"/>
                                          </p:stCondLst>
                                        </p:cTn>
                                        <p:tgtEl>
                                          <p:spTgt spid="19"/>
                                        </p:tgtEl>
                                        <p:attrNameLst>
                                          <p:attrName>style.visibility</p:attrName>
                                        </p:attrNameLst>
                                      </p:cBhvr>
                                      <p:to>
                                        <p:strVal val="visible"/>
                                      </p:to>
                                    </p:set>
                                    <p:anim calcmode="lin" valueType="num">
                                      <p:cBhvr additive="base">
                                        <p:cTn id="193" dur="2000" fill="hold"/>
                                        <p:tgtEl>
                                          <p:spTgt spid="19"/>
                                        </p:tgtEl>
                                        <p:attrNameLst>
                                          <p:attrName>ppt_x</p:attrName>
                                        </p:attrNameLst>
                                      </p:cBhvr>
                                      <p:tavLst>
                                        <p:tav tm="0">
                                          <p:val>
                                            <p:strVal val="1+#ppt_w/2"/>
                                          </p:val>
                                        </p:tav>
                                        <p:tav tm="100000">
                                          <p:val>
                                            <p:strVal val="#ppt_x"/>
                                          </p:val>
                                        </p:tav>
                                      </p:tavLst>
                                    </p:anim>
                                    <p:anim calcmode="lin" valueType="num">
                                      <p:cBhvr additive="base">
                                        <p:cTn id="194" dur="2000" fill="hold"/>
                                        <p:tgtEl>
                                          <p:spTgt spid="19"/>
                                        </p:tgtEl>
                                        <p:attrNameLst>
                                          <p:attrName>ppt_y</p:attrName>
                                        </p:attrNameLst>
                                      </p:cBhvr>
                                      <p:tavLst>
                                        <p:tav tm="0">
                                          <p:val>
                                            <p:strVal val="#ppt_y"/>
                                          </p:val>
                                        </p:tav>
                                        <p:tav tm="100000">
                                          <p:val>
                                            <p:strVal val="#ppt_y"/>
                                          </p:val>
                                        </p:tav>
                                      </p:tavLst>
                                    </p:anim>
                                  </p:childTnLst>
                                </p:cTn>
                              </p:par>
                              <p:par>
                                <p:cTn id="195" presetID="2" presetClass="entr" presetSubtype="2" fill="hold" grpId="0" nodeType="withEffect">
                                  <p:stCondLst>
                                    <p:cond delay="0"/>
                                  </p:stCondLst>
                                  <p:childTnLst>
                                    <p:set>
                                      <p:cBhvr>
                                        <p:cTn id="196" dur="1" fill="hold">
                                          <p:stCondLst>
                                            <p:cond delay="0"/>
                                          </p:stCondLst>
                                        </p:cTn>
                                        <p:tgtEl>
                                          <p:spTgt spid="23"/>
                                        </p:tgtEl>
                                        <p:attrNameLst>
                                          <p:attrName>style.visibility</p:attrName>
                                        </p:attrNameLst>
                                      </p:cBhvr>
                                      <p:to>
                                        <p:strVal val="visible"/>
                                      </p:to>
                                    </p:set>
                                    <p:anim calcmode="lin" valueType="num">
                                      <p:cBhvr additive="base">
                                        <p:cTn id="197" dur="2000" fill="hold"/>
                                        <p:tgtEl>
                                          <p:spTgt spid="23"/>
                                        </p:tgtEl>
                                        <p:attrNameLst>
                                          <p:attrName>ppt_x</p:attrName>
                                        </p:attrNameLst>
                                      </p:cBhvr>
                                      <p:tavLst>
                                        <p:tav tm="0">
                                          <p:val>
                                            <p:strVal val="1+#ppt_w/2"/>
                                          </p:val>
                                        </p:tav>
                                        <p:tav tm="100000">
                                          <p:val>
                                            <p:strVal val="#ppt_x"/>
                                          </p:val>
                                        </p:tav>
                                      </p:tavLst>
                                    </p:anim>
                                    <p:anim calcmode="lin" valueType="num">
                                      <p:cBhvr additive="base">
                                        <p:cTn id="198" dur="2000" fill="hold"/>
                                        <p:tgtEl>
                                          <p:spTgt spid="23"/>
                                        </p:tgtEl>
                                        <p:attrNameLst>
                                          <p:attrName>ppt_y</p:attrName>
                                        </p:attrNameLst>
                                      </p:cBhvr>
                                      <p:tavLst>
                                        <p:tav tm="0">
                                          <p:val>
                                            <p:strVal val="#ppt_y"/>
                                          </p:val>
                                        </p:tav>
                                        <p:tav tm="100000">
                                          <p:val>
                                            <p:strVal val="#ppt_y"/>
                                          </p:val>
                                        </p:tav>
                                      </p:tavLst>
                                    </p:anim>
                                  </p:childTnLst>
                                </p:cTn>
                              </p:par>
                              <p:par>
                                <p:cTn id="199" presetID="2" presetClass="entr" presetSubtype="2" fill="hold" grpId="0" nodeType="withEffect">
                                  <p:stCondLst>
                                    <p:cond delay="0"/>
                                  </p:stCondLst>
                                  <p:childTnLst>
                                    <p:set>
                                      <p:cBhvr>
                                        <p:cTn id="200" dur="1" fill="hold">
                                          <p:stCondLst>
                                            <p:cond delay="0"/>
                                          </p:stCondLst>
                                        </p:cTn>
                                        <p:tgtEl>
                                          <p:spTgt spid="27"/>
                                        </p:tgtEl>
                                        <p:attrNameLst>
                                          <p:attrName>style.visibility</p:attrName>
                                        </p:attrNameLst>
                                      </p:cBhvr>
                                      <p:to>
                                        <p:strVal val="visible"/>
                                      </p:to>
                                    </p:set>
                                    <p:anim calcmode="lin" valueType="num">
                                      <p:cBhvr additive="base">
                                        <p:cTn id="201" dur="2000" fill="hold"/>
                                        <p:tgtEl>
                                          <p:spTgt spid="27"/>
                                        </p:tgtEl>
                                        <p:attrNameLst>
                                          <p:attrName>ppt_x</p:attrName>
                                        </p:attrNameLst>
                                      </p:cBhvr>
                                      <p:tavLst>
                                        <p:tav tm="0">
                                          <p:val>
                                            <p:strVal val="1+#ppt_w/2"/>
                                          </p:val>
                                        </p:tav>
                                        <p:tav tm="100000">
                                          <p:val>
                                            <p:strVal val="#ppt_x"/>
                                          </p:val>
                                        </p:tav>
                                      </p:tavLst>
                                    </p:anim>
                                    <p:anim calcmode="lin" valueType="num">
                                      <p:cBhvr additive="base">
                                        <p:cTn id="202" dur="2000" fill="hold"/>
                                        <p:tgtEl>
                                          <p:spTgt spid="27"/>
                                        </p:tgtEl>
                                        <p:attrNameLst>
                                          <p:attrName>ppt_y</p:attrName>
                                        </p:attrNameLst>
                                      </p:cBhvr>
                                      <p:tavLst>
                                        <p:tav tm="0">
                                          <p:val>
                                            <p:strVal val="#ppt_y"/>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4"/>
                                        </p:tgtEl>
                                        <p:attrNameLst>
                                          <p:attrName>style.visibility</p:attrName>
                                        </p:attrNameLst>
                                      </p:cBhvr>
                                      <p:to>
                                        <p:strVal val="visible"/>
                                      </p:to>
                                    </p:set>
                                    <p:anim calcmode="lin" valueType="num">
                                      <p:cBhvr additive="base">
                                        <p:cTn id="205" dur="2000" fill="hold"/>
                                        <p:tgtEl>
                                          <p:spTgt spid="4"/>
                                        </p:tgtEl>
                                        <p:attrNameLst>
                                          <p:attrName>ppt_x</p:attrName>
                                        </p:attrNameLst>
                                      </p:cBhvr>
                                      <p:tavLst>
                                        <p:tav tm="0">
                                          <p:val>
                                            <p:strVal val="#ppt_x"/>
                                          </p:val>
                                        </p:tav>
                                        <p:tav tm="100000">
                                          <p:val>
                                            <p:strVal val="#ppt_x"/>
                                          </p:val>
                                        </p:tav>
                                      </p:tavLst>
                                    </p:anim>
                                    <p:anim calcmode="lin" valueType="num">
                                      <p:cBhvr additive="base">
                                        <p:cTn id="206" dur="2000" fill="hold"/>
                                        <p:tgtEl>
                                          <p:spTgt spid="4"/>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8"/>
                                        </p:tgtEl>
                                        <p:attrNameLst>
                                          <p:attrName>style.visibility</p:attrName>
                                        </p:attrNameLst>
                                      </p:cBhvr>
                                      <p:to>
                                        <p:strVal val="visible"/>
                                      </p:to>
                                    </p:set>
                                    <p:anim calcmode="lin" valueType="num">
                                      <p:cBhvr additive="base">
                                        <p:cTn id="209" dur="2000" fill="hold"/>
                                        <p:tgtEl>
                                          <p:spTgt spid="8"/>
                                        </p:tgtEl>
                                        <p:attrNameLst>
                                          <p:attrName>ppt_x</p:attrName>
                                        </p:attrNameLst>
                                      </p:cBhvr>
                                      <p:tavLst>
                                        <p:tav tm="0">
                                          <p:val>
                                            <p:strVal val="#ppt_x"/>
                                          </p:val>
                                        </p:tav>
                                        <p:tav tm="100000">
                                          <p:val>
                                            <p:strVal val="#ppt_x"/>
                                          </p:val>
                                        </p:tav>
                                      </p:tavLst>
                                    </p:anim>
                                    <p:anim calcmode="lin" valueType="num">
                                      <p:cBhvr additive="base">
                                        <p:cTn id="210" dur="2000" fill="hold"/>
                                        <p:tgtEl>
                                          <p:spTgt spid="8"/>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13"/>
                                        </p:tgtEl>
                                        <p:attrNameLst>
                                          <p:attrName>style.visibility</p:attrName>
                                        </p:attrNameLst>
                                      </p:cBhvr>
                                      <p:to>
                                        <p:strVal val="visible"/>
                                      </p:to>
                                    </p:set>
                                    <p:anim calcmode="lin" valueType="num">
                                      <p:cBhvr additive="base">
                                        <p:cTn id="213" dur="2000" fill="hold"/>
                                        <p:tgtEl>
                                          <p:spTgt spid="13"/>
                                        </p:tgtEl>
                                        <p:attrNameLst>
                                          <p:attrName>ppt_x</p:attrName>
                                        </p:attrNameLst>
                                      </p:cBhvr>
                                      <p:tavLst>
                                        <p:tav tm="0">
                                          <p:val>
                                            <p:strVal val="#ppt_x"/>
                                          </p:val>
                                        </p:tav>
                                        <p:tav tm="100000">
                                          <p:val>
                                            <p:strVal val="#ppt_x"/>
                                          </p:val>
                                        </p:tav>
                                      </p:tavLst>
                                    </p:anim>
                                    <p:anim calcmode="lin" valueType="num">
                                      <p:cBhvr additive="base">
                                        <p:cTn id="214" dur="2000" fill="hold"/>
                                        <p:tgtEl>
                                          <p:spTgt spid="13"/>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14"/>
                                        </p:tgtEl>
                                        <p:attrNameLst>
                                          <p:attrName>style.visibility</p:attrName>
                                        </p:attrNameLst>
                                      </p:cBhvr>
                                      <p:to>
                                        <p:strVal val="visible"/>
                                      </p:to>
                                    </p:set>
                                    <p:anim calcmode="lin" valueType="num">
                                      <p:cBhvr additive="base">
                                        <p:cTn id="217" dur="2000" fill="hold"/>
                                        <p:tgtEl>
                                          <p:spTgt spid="14"/>
                                        </p:tgtEl>
                                        <p:attrNameLst>
                                          <p:attrName>ppt_x</p:attrName>
                                        </p:attrNameLst>
                                      </p:cBhvr>
                                      <p:tavLst>
                                        <p:tav tm="0">
                                          <p:val>
                                            <p:strVal val="#ppt_x"/>
                                          </p:val>
                                        </p:tav>
                                        <p:tav tm="100000">
                                          <p:val>
                                            <p:strVal val="#ppt_x"/>
                                          </p:val>
                                        </p:tav>
                                      </p:tavLst>
                                    </p:anim>
                                    <p:anim calcmode="lin" valueType="num">
                                      <p:cBhvr additive="base">
                                        <p:cTn id="218" dur="2000" fill="hold"/>
                                        <p:tgtEl>
                                          <p:spTgt spid="14"/>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20"/>
                                        </p:tgtEl>
                                        <p:attrNameLst>
                                          <p:attrName>style.visibility</p:attrName>
                                        </p:attrNameLst>
                                      </p:cBhvr>
                                      <p:to>
                                        <p:strVal val="visible"/>
                                      </p:to>
                                    </p:set>
                                    <p:anim calcmode="lin" valueType="num">
                                      <p:cBhvr additive="base">
                                        <p:cTn id="221" dur="2000" fill="hold"/>
                                        <p:tgtEl>
                                          <p:spTgt spid="20"/>
                                        </p:tgtEl>
                                        <p:attrNameLst>
                                          <p:attrName>ppt_x</p:attrName>
                                        </p:attrNameLst>
                                      </p:cBhvr>
                                      <p:tavLst>
                                        <p:tav tm="0">
                                          <p:val>
                                            <p:strVal val="#ppt_x"/>
                                          </p:val>
                                        </p:tav>
                                        <p:tav tm="100000">
                                          <p:val>
                                            <p:strVal val="#ppt_x"/>
                                          </p:val>
                                        </p:tav>
                                      </p:tavLst>
                                    </p:anim>
                                    <p:anim calcmode="lin" valueType="num">
                                      <p:cBhvr additive="base">
                                        <p:cTn id="222" dur="2000" fill="hold"/>
                                        <p:tgtEl>
                                          <p:spTgt spid="20"/>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25"/>
                                        </p:tgtEl>
                                        <p:attrNameLst>
                                          <p:attrName>style.visibility</p:attrName>
                                        </p:attrNameLst>
                                      </p:cBhvr>
                                      <p:to>
                                        <p:strVal val="visible"/>
                                      </p:to>
                                    </p:set>
                                    <p:anim calcmode="lin" valueType="num">
                                      <p:cBhvr additive="base">
                                        <p:cTn id="225" dur="2000" fill="hold"/>
                                        <p:tgtEl>
                                          <p:spTgt spid="25"/>
                                        </p:tgtEl>
                                        <p:attrNameLst>
                                          <p:attrName>ppt_x</p:attrName>
                                        </p:attrNameLst>
                                      </p:cBhvr>
                                      <p:tavLst>
                                        <p:tav tm="0">
                                          <p:val>
                                            <p:strVal val="#ppt_x"/>
                                          </p:val>
                                        </p:tav>
                                        <p:tav tm="100000">
                                          <p:val>
                                            <p:strVal val="#ppt_x"/>
                                          </p:val>
                                        </p:tav>
                                      </p:tavLst>
                                    </p:anim>
                                    <p:anim calcmode="lin" valueType="num">
                                      <p:cBhvr additive="base">
                                        <p:cTn id="226" dur="2000" fill="hold"/>
                                        <p:tgtEl>
                                          <p:spTgt spid="25"/>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29"/>
                                        </p:tgtEl>
                                        <p:attrNameLst>
                                          <p:attrName>style.visibility</p:attrName>
                                        </p:attrNameLst>
                                      </p:cBhvr>
                                      <p:to>
                                        <p:strVal val="visible"/>
                                      </p:to>
                                    </p:set>
                                    <p:anim calcmode="lin" valueType="num">
                                      <p:cBhvr additive="base">
                                        <p:cTn id="229" dur="2000" fill="hold"/>
                                        <p:tgtEl>
                                          <p:spTgt spid="29"/>
                                        </p:tgtEl>
                                        <p:attrNameLst>
                                          <p:attrName>ppt_x</p:attrName>
                                        </p:attrNameLst>
                                      </p:cBhvr>
                                      <p:tavLst>
                                        <p:tav tm="0">
                                          <p:val>
                                            <p:strVal val="#ppt_x"/>
                                          </p:val>
                                        </p:tav>
                                        <p:tav tm="100000">
                                          <p:val>
                                            <p:strVal val="#ppt_x"/>
                                          </p:val>
                                        </p:tav>
                                      </p:tavLst>
                                    </p:anim>
                                    <p:anim calcmode="lin" valueType="num">
                                      <p:cBhvr additive="base">
                                        <p:cTn id="230" dur="2000" fill="hold"/>
                                        <p:tgtEl>
                                          <p:spTgt spid="29"/>
                                        </p:tgtEl>
                                        <p:attrNameLst>
                                          <p:attrName>ppt_y</p:attrName>
                                        </p:attrNameLst>
                                      </p:cBhvr>
                                      <p:tavLst>
                                        <p:tav tm="0">
                                          <p:val>
                                            <p:strVal val="1+#ppt_h/2"/>
                                          </p:val>
                                        </p:tav>
                                        <p:tav tm="100000">
                                          <p:val>
                                            <p:strVal val="#ppt_y"/>
                                          </p:val>
                                        </p:tav>
                                      </p:tavLst>
                                    </p:anim>
                                  </p:childTnLst>
                                </p:cTn>
                              </p:par>
                              <p:par>
                                <p:cTn id="231" presetID="2" presetClass="entr" presetSubtype="8" fill="hold" grpId="0" nodeType="withEffect">
                                  <p:stCondLst>
                                    <p:cond delay="0"/>
                                  </p:stCondLst>
                                  <p:childTnLst>
                                    <p:set>
                                      <p:cBhvr>
                                        <p:cTn id="232" dur="1" fill="hold">
                                          <p:stCondLst>
                                            <p:cond delay="0"/>
                                          </p:stCondLst>
                                        </p:cTn>
                                        <p:tgtEl>
                                          <p:spTgt spid="5"/>
                                        </p:tgtEl>
                                        <p:attrNameLst>
                                          <p:attrName>style.visibility</p:attrName>
                                        </p:attrNameLst>
                                      </p:cBhvr>
                                      <p:to>
                                        <p:strVal val="visible"/>
                                      </p:to>
                                    </p:set>
                                    <p:anim calcmode="lin" valueType="num">
                                      <p:cBhvr additive="base">
                                        <p:cTn id="233" dur="2000" fill="hold"/>
                                        <p:tgtEl>
                                          <p:spTgt spid="5"/>
                                        </p:tgtEl>
                                        <p:attrNameLst>
                                          <p:attrName>ppt_x</p:attrName>
                                        </p:attrNameLst>
                                      </p:cBhvr>
                                      <p:tavLst>
                                        <p:tav tm="0">
                                          <p:val>
                                            <p:strVal val="0-#ppt_w/2"/>
                                          </p:val>
                                        </p:tav>
                                        <p:tav tm="100000">
                                          <p:val>
                                            <p:strVal val="#ppt_x"/>
                                          </p:val>
                                        </p:tav>
                                      </p:tavLst>
                                    </p:anim>
                                    <p:anim calcmode="lin" valueType="num">
                                      <p:cBhvr additive="base">
                                        <p:cTn id="234" dur="2000" fill="hold"/>
                                        <p:tgtEl>
                                          <p:spTgt spid="5"/>
                                        </p:tgtEl>
                                        <p:attrNameLst>
                                          <p:attrName>ppt_y</p:attrName>
                                        </p:attrNameLst>
                                      </p:cBhvr>
                                      <p:tavLst>
                                        <p:tav tm="0">
                                          <p:val>
                                            <p:strVal val="#ppt_y"/>
                                          </p:val>
                                        </p:tav>
                                        <p:tav tm="100000">
                                          <p:val>
                                            <p:strVal val="#ppt_y"/>
                                          </p:val>
                                        </p:tav>
                                      </p:tavLst>
                                    </p:anim>
                                  </p:childTnLst>
                                </p:cTn>
                              </p:par>
                              <p:par>
                                <p:cTn id="235" presetID="2" presetClass="entr" presetSubtype="8" fill="hold" grpId="0" nodeType="withEffect">
                                  <p:stCondLst>
                                    <p:cond delay="0"/>
                                  </p:stCondLst>
                                  <p:childTnLst>
                                    <p:set>
                                      <p:cBhvr>
                                        <p:cTn id="236" dur="1" fill="hold">
                                          <p:stCondLst>
                                            <p:cond delay="0"/>
                                          </p:stCondLst>
                                        </p:cTn>
                                        <p:tgtEl>
                                          <p:spTgt spid="9"/>
                                        </p:tgtEl>
                                        <p:attrNameLst>
                                          <p:attrName>style.visibility</p:attrName>
                                        </p:attrNameLst>
                                      </p:cBhvr>
                                      <p:to>
                                        <p:strVal val="visible"/>
                                      </p:to>
                                    </p:set>
                                    <p:anim calcmode="lin" valueType="num">
                                      <p:cBhvr additive="base">
                                        <p:cTn id="237" dur="2000" fill="hold"/>
                                        <p:tgtEl>
                                          <p:spTgt spid="9"/>
                                        </p:tgtEl>
                                        <p:attrNameLst>
                                          <p:attrName>ppt_x</p:attrName>
                                        </p:attrNameLst>
                                      </p:cBhvr>
                                      <p:tavLst>
                                        <p:tav tm="0">
                                          <p:val>
                                            <p:strVal val="0-#ppt_w/2"/>
                                          </p:val>
                                        </p:tav>
                                        <p:tav tm="100000">
                                          <p:val>
                                            <p:strVal val="#ppt_x"/>
                                          </p:val>
                                        </p:tav>
                                      </p:tavLst>
                                    </p:anim>
                                    <p:anim calcmode="lin" valueType="num">
                                      <p:cBhvr additive="base">
                                        <p:cTn id="238" dur="2000" fill="hold"/>
                                        <p:tgtEl>
                                          <p:spTgt spid="9"/>
                                        </p:tgtEl>
                                        <p:attrNameLst>
                                          <p:attrName>ppt_y</p:attrName>
                                        </p:attrNameLst>
                                      </p:cBhvr>
                                      <p:tavLst>
                                        <p:tav tm="0">
                                          <p:val>
                                            <p:strVal val="#ppt_y"/>
                                          </p:val>
                                        </p:tav>
                                        <p:tav tm="100000">
                                          <p:val>
                                            <p:strVal val="#ppt_y"/>
                                          </p:val>
                                        </p:tav>
                                      </p:tavLst>
                                    </p:anim>
                                  </p:childTnLst>
                                </p:cTn>
                              </p:par>
                              <p:par>
                                <p:cTn id="239" presetID="2" presetClass="entr" presetSubtype="8" fill="hold" grpId="0" nodeType="withEffect">
                                  <p:stCondLst>
                                    <p:cond delay="0"/>
                                  </p:stCondLst>
                                  <p:childTnLst>
                                    <p:set>
                                      <p:cBhvr>
                                        <p:cTn id="240" dur="1" fill="hold">
                                          <p:stCondLst>
                                            <p:cond delay="0"/>
                                          </p:stCondLst>
                                        </p:cTn>
                                        <p:tgtEl>
                                          <p:spTgt spid="12"/>
                                        </p:tgtEl>
                                        <p:attrNameLst>
                                          <p:attrName>style.visibility</p:attrName>
                                        </p:attrNameLst>
                                      </p:cBhvr>
                                      <p:to>
                                        <p:strVal val="visible"/>
                                      </p:to>
                                    </p:set>
                                    <p:anim calcmode="lin" valueType="num">
                                      <p:cBhvr additive="base">
                                        <p:cTn id="241" dur="2000" fill="hold"/>
                                        <p:tgtEl>
                                          <p:spTgt spid="12"/>
                                        </p:tgtEl>
                                        <p:attrNameLst>
                                          <p:attrName>ppt_x</p:attrName>
                                        </p:attrNameLst>
                                      </p:cBhvr>
                                      <p:tavLst>
                                        <p:tav tm="0">
                                          <p:val>
                                            <p:strVal val="0-#ppt_w/2"/>
                                          </p:val>
                                        </p:tav>
                                        <p:tav tm="100000">
                                          <p:val>
                                            <p:strVal val="#ppt_x"/>
                                          </p:val>
                                        </p:tav>
                                      </p:tavLst>
                                    </p:anim>
                                    <p:anim calcmode="lin" valueType="num">
                                      <p:cBhvr additive="base">
                                        <p:cTn id="242" dur="2000" fill="hold"/>
                                        <p:tgtEl>
                                          <p:spTgt spid="12"/>
                                        </p:tgtEl>
                                        <p:attrNameLst>
                                          <p:attrName>ppt_y</p:attrName>
                                        </p:attrNameLst>
                                      </p:cBhvr>
                                      <p:tavLst>
                                        <p:tav tm="0">
                                          <p:val>
                                            <p:strVal val="#ppt_y"/>
                                          </p:val>
                                        </p:tav>
                                        <p:tav tm="100000">
                                          <p:val>
                                            <p:strVal val="#ppt_y"/>
                                          </p:val>
                                        </p:tav>
                                      </p:tavLst>
                                    </p:anim>
                                  </p:childTnLst>
                                </p:cTn>
                              </p:par>
                              <p:par>
                                <p:cTn id="243" presetID="2" presetClass="entr" presetSubtype="8" fill="hold" grpId="0" nodeType="withEffect">
                                  <p:stCondLst>
                                    <p:cond delay="0"/>
                                  </p:stCondLst>
                                  <p:childTnLst>
                                    <p:set>
                                      <p:cBhvr>
                                        <p:cTn id="244" dur="1" fill="hold">
                                          <p:stCondLst>
                                            <p:cond delay="0"/>
                                          </p:stCondLst>
                                        </p:cTn>
                                        <p:tgtEl>
                                          <p:spTgt spid="18"/>
                                        </p:tgtEl>
                                        <p:attrNameLst>
                                          <p:attrName>style.visibility</p:attrName>
                                        </p:attrNameLst>
                                      </p:cBhvr>
                                      <p:to>
                                        <p:strVal val="visible"/>
                                      </p:to>
                                    </p:set>
                                    <p:anim calcmode="lin" valueType="num">
                                      <p:cBhvr additive="base">
                                        <p:cTn id="245" dur="2000" fill="hold"/>
                                        <p:tgtEl>
                                          <p:spTgt spid="18"/>
                                        </p:tgtEl>
                                        <p:attrNameLst>
                                          <p:attrName>ppt_x</p:attrName>
                                        </p:attrNameLst>
                                      </p:cBhvr>
                                      <p:tavLst>
                                        <p:tav tm="0">
                                          <p:val>
                                            <p:strVal val="0-#ppt_w/2"/>
                                          </p:val>
                                        </p:tav>
                                        <p:tav tm="100000">
                                          <p:val>
                                            <p:strVal val="#ppt_x"/>
                                          </p:val>
                                        </p:tav>
                                      </p:tavLst>
                                    </p:anim>
                                    <p:anim calcmode="lin" valueType="num">
                                      <p:cBhvr additive="base">
                                        <p:cTn id="246" dur="2000" fill="hold"/>
                                        <p:tgtEl>
                                          <p:spTgt spid="18"/>
                                        </p:tgtEl>
                                        <p:attrNameLst>
                                          <p:attrName>ppt_y</p:attrName>
                                        </p:attrNameLst>
                                      </p:cBhvr>
                                      <p:tavLst>
                                        <p:tav tm="0">
                                          <p:val>
                                            <p:strVal val="#ppt_y"/>
                                          </p:val>
                                        </p:tav>
                                        <p:tav tm="100000">
                                          <p:val>
                                            <p:strVal val="#ppt_y"/>
                                          </p:val>
                                        </p:tav>
                                      </p:tavLst>
                                    </p:anim>
                                  </p:childTnLst>
                                </p:cTn>
                              </p:par>
                              <p:par>
                                <p:cTn id="247" presetID="2" presetClass="entr" presetSubtype="8" fill="hold" grpId="0" nodeType="withEffect">
                                  <p:stCondLst>
                                    <p:cond delay="0"/>
                                  </p:stCondLst>
                                  <p:childTnLst>
                                    <p:set>
                                      <p:cBhvr>
                                        <p:cTn id="248" dur="1" fill="hold">
                                          <p:stCondLst>
                                            <p:cond delay="0"/>
                                          </p:stCondLst>
                                        </p:cTn>
                                        <p:tgtEl>
                                          <p:spTgt spid="22"/>
                                        </p:tgtEl>
                                        <p:attrNameLst>
                                          <p:attrName>style.visibility</p:attrName>
                                        </p:attrNameLst>
                                      </p:cBhvr>
                                      <p:to>
                                        <p:strVal val="visible"/>
                                      </p:to>
                                    </p:set>
                                    <p:anim calcmode="lin" valueType="num">
                                      <p:cBhvr additive="base">
                                        <p:cTn id="249" dur="2000" fill="hold"/>
                                        <p:tgtEl>
                                          <p:spTgt spid="22"/>
                                        </p:tgtEl>
                                        <p:attrNameLst>
                                          <p:attrName>ppt_x</p:attrName>
                                        </p:attrNameLst>
                                      </p:cBhvr>
                                      <p:tavLst>
                                        <p:tav tm="0">
                                          <p:val>
                                            <p:strVal val="0-#ppt_w/2"/>
                                          </p:val>
                                        </p:tav>
                                        <p:tav tm="100000">
                                          <p:val>
                                            <p:strVal val="#ppt_x"/>
                                          </p:val>
                                        </p:tav>
                                      </p:tavLst>
                                    </p:anim>
                                    <p:anim calcmode="lin" valueType="num">
                                      <p:cBhvr additive="base">
                                        <p:cTn id="250" dur="2000" fill="hold"/>
                                        <p:tgtEl>
                                          <p:spTgt spid="22"/>
                                        </p:tgtEl>
                                        <p:attrNameLst>
                                          <p:attrName>ppt_y</p:attrName>
                                        </p:attrNameLst>
                                      </p:cBhvr>
                                      <p:tavLst>
                                        <p:tav tm="0">
                                          <p:val>
                                            <p:strVal val="#ppt_y"/>
                                          </p:val>
                                        </p:tav>
                                        <p:tav tm="100000">
                                          <p:val>
                                            <p:strVal val="#ppt_y"/>
                                          </p:val>
                                        </p:tav>
                                      </p:tavLst>
                                    </p:anim>
                                  </p:childTnLst>
                                </p:cTn>
                              </p:par>
                              <p:par>
                                <p:cTn id="251" presetID="2" presetClass="entr" presetSubtype="8" fill="hold" grpId="0" nodeType="withEffect">
                                  <p:stCondLst>
                                    <p:cond delay="0"/>
                                  </p:stCondLst>
                                  <p:childTnLst>
                                    <p:set>
                                      <p:cBhvr>
                                        <p:cTn id="252" dur="1" fill="hold">
                                          <p:stCondLst>
                                            <p:cond delay="0"/>
                                          </p:stCondLst>
                                        </p:cTn>
                                        <p:tgtEl>
                                          <p:spTgt spid="24"/>
                                        </p:tgtEl>
                                        <p:attrNameLst>
                                          <p:attrName>style.visibility</p:attrName>
                                        </p:attrNameLst>
                                      </p:cBhvr>
                                      <p:to>
                                        <p:strVal val="visible"/>
                                      </p:to>
                                    </p:set>
                                    <p:anim calcmode="lin" valueType="num">
                                      <p:cBhvr additive="base">
                                        <p:cTn id="253" dur="2000" fill="hold"/>
                                        <p:tgtEl>
                                          <p:spTgt spid="24"/>
                                        </p:tgtEl>
                                        <p:attrNameLst>
                                          <p:attrName>ppt_x</p:attrName>
                                        </p:attrNameLst>
                                      </p:cBhvr>
                                      <p:tavLst>
                                        <p:tav tm="0">
                                          <p:val>
                                            <p:strVal val="0-#ppt_w/2"/>
                                          </p:val>
                                        </p:tav>
                                        <p:tav tm="100000">
                                          <p:val>
                                            <p:strVal val="#ppt_x"/>
                                          </p:val>
                                        </p:tav>
                                      </p:tavLst>
                                    </p:anim>
                                    <p:anim calcmode="lin" valueType="num">
                                      <p:cBhvr additive="base">
                                        <p:cTn id="254" dur="2000" fill="hold"/>
                                        <p:tgtEl>
                                          <p:spTgt spid="24"/>
                                        </p:tgtEl>
                                        <p:attrNameLst>
                                          <p:attrName>ppt_y</p:attrName>
                                        </p:attrNameLst>
                                      </p:cBhvr>
                                      <p:tavLst>
                                        <p:tav tm="0">
                                          <p:val>
                                            <p:strVal val="#ppt_y"/>
                                          </p:val>
                                        </p:tav>
                                        <p:tav tm="100000">
                                          <p:val>
                                            <p:strVal val="#ppt_y"/>
                                          </p:val>
                                        </p:tav>
                                      </p:tavLst>
                                    </p:anim>
                                  </p:childTnLst>
                                </p:cTn>
                              </p:par>
                              <p:par>
                                <p:cTn id="255" presetID="2" presetClass="entr" presetSubtype="8" fill="hold" grpId="0" nodeType="withEffect">
                                  <p:stCondLst>
                                    <p:cond delay="0"/>
                                  </p:stCondLst>
                                  <p:childTnLst>
                                    <p:set>
                                      <p:cBhvr>
                                        <p:cTn id="256" dur="1" fill="hold">
                                          <p:stCondLst>
                                            <p:cond delay="0"/>
                                          </p:stCondLst>
                                        </p:cTn>
                                        <p:tgtEl>
                                          <p:spTgt spid="28"/>
                                        </p:tgtEl>
                                        <p:attrNameLst>
                                          <p:attrName>style.visibility</p:attrName>
                                        </p:attrNameLst>
                                      </p:cBhvr>
                                      <p:to>
                                        <p:strVal val="visible"/>
                                      </p:to>
                                    </p:set>
                                    <p:anim calcmode="lin" valueType="num">
                                      <p:cBhvr additive="base">
                                        <p:cTn id="257" dur="2000" fill="hold"/>
                                        <p:tgtEl>
                                          <p:spTgt spid="28"/>
                                        </p:tgtEl>
                                        <p:attrNameLst>
                                          <p:attrName>ppt_x</p:attrName>
                                        </p:attrNameLst>
                                      </p:cBhvr>
                                      <p:tavLst>
                                        <p:tav tm="0">
                                          <p:val>
                                            <p:strVal val="0-#ppt_w/2"/>
                                          </p:val>
                                        </p:tav>
                                        <p:tav tm="100000">
                                          <p:val>
                                            <p:strVal val="#ppt_x"/>
                                          </p:val>
                                        </p:tav>
                                      </p:tavLst>
                                    </p:anim>
                                    <p:anim calcmode="lin" valueType="num">
                                      <p:cBhvr additive="base">
                                        <p:cTn id="258" dur="2000" fill="hold"/>
                                        <p:tgtEl>
                                          <p:spTgt spid="28"/>
                                        </p:tgtEl>
                                        <p:attrNameLst>
                                          <p:attrName>ppt_y</p:attrName>
                                        </p:attrNameLst>
                                      </p:cBhvr>
                                      <p:tavLst>
                                        <p:tav tm="0">
                                          <p:val>
                                            <p:strVal val="#ppt_y"/>
                                          </p:val>
                                        </p:tav>
                                        <p:tav tm="100000">
                                          <p:val>
                                            <p:strVal val="#ppt_y"/>
                                          </p:val>
                                        </p:tav>
                                      </p:tavLst>
                                    </p:anim>
                                  </p:childTnLst>
                                </p:cTn>
                              </p:par>
                              <p:par>
                                <p:cTn id="259" presetID="2" presetClass="entr" presetSubtype="1" fill="hold" grpId="0" nodeType="withEffect">
                                  <p:stCondLst>
                                    <p:cond delay="0"/>
                                  </p:stCondLst>
                                  <p:childTnLst>
                                    <p:set>
                                      <p:cBhvr>
                                        <p:cTn id="260" dur="1" fill="hold">
                                          <p:stCondLst>
                                            <p:cond delay="0"/>
                                          </p:stCondLst>
                                        </p:cTn>
                                        <p:tgtEl>
                                          <p:spTgt spid="6"/>
                                        </p:tgtEl>
                                        <p:attrNameLst>
                                          <p:attrName>style.visibility</p:attrName>
                                        </p:attrNameLst>
                                      </p:cBhvr>
                                      <p:to>
                                        <p:strVal val="visible"/>
                                      </p:to>
                                    </p:set>
                                    <p:anim calcmode="lin" valueType="num">
                                      <p:cBhvr additive="base">
                                        <p:cTn id="261" dur="2000" fill="hold"/>
                                        <p:tgtEl>
                                          <p:spTgt spid="6"/>
                                        </p:tgtEl>
                                        <p:attrNameLst>
                                          <p:attrName>ppt_x</p:attrName>
                                        </p:attrNameLst>
                                      </p:cBhvr>
                                      <p:tavLst>
                                        <p:tav tm="0">
                                          <p:val>
                                            <p:strVal val="#ppt_x"/>
                                          </p:val>
                                        </p:tav>
                                        <p:tav tm="100000">
                                          <p:val>
                                            <p:strVal val="#ppt_x"/>
                                          </p:val>
                                        </p:tav>
                                      </p:tavLst>
                                    </p:anim>
                                    <p:anim calcmode="lin" valueType="num">
                                      <p:cBhvr additive="base">
                                        <p:cTn id="262" dur="2000" fill="hold"/>
                                        <p:tgtEl>
                                          <p:spTgt spid="6"/>
                                        </p:tgtEl>
                                        <p:attrNameLst>
                                          <p:attrName>ppt_y</p:attrName>
                                        </p:attrNameLst>
                                      </p:cBhvr>
                                      <p:tavLst>
                                        <p:tav tm="0">
                                          <p:val>
                                            <p:strVal val="0-#ppt_h/2"/>
                                          </p:val>
                                        </p:tav>
                                        <p:tav tm="100000">
                                          <p:val>
                                            <p:strVal val="#ppt_y"/>
                                          </p:val>
                                        </p:tav>
                                      </p:tavLst>
                                    </p:anim>
                                  </p:childTnLst>
                                </p:cTn>
                              </p:par>
                              <p:par>
                                <p:cTn id="263" presetID="2" presetClass="entr" presetSubtype="1" fill="hold" grpId="0" nodeType="withEffect">
                                  <p:stCondLst>
                                    <p:cond delay="0"/>
                                  </p:stCondLst>
                                  <p:childTnLst>
                                    <p:set>
                                      <p:cBhvr>
                                        <p:cTn id="264" dur="1" fill="hold">
                                          <p:stCondLst>
                                            <p:cond delay="0"/>
                                          </p:stCondLst>
                                        </p:cTn>
                                        <p:tgtEl>
                                          <p:spTgt spid="10"/>
                                        </p:tgtEl>
                                        <p:attrNameLst>
                                          <p:attrName>style.visibility</p:attrName>
                                        </p:attrNameLst>
                                      </p:cBhvr>
                                      <p:to>
                                        <p:strVal val="visible"/>
                                      </p:to>
                                    </p:set>
                                    <p:anim calcmode="lin" valueType="num">
                                      <p:cBhvr additive="base">
                                        <p:cTn id="265" dur="2000" fill="hold"/>
                                        <p:tgtEl>
                                          <p:spTgt spid="10"/>
                                        </p:tgtEl>
                                        <p:attrNameLst>
                                          <p:attrName>ppt_x</p:attrName>
                                        </p:attrNameLst>
                                      </p:cBhvr>
                                      <p:tavLst>
                                        <p:tav tm="0">
                                          <p:val>
                                            <p:strVal val="#ppt_x"/>
                                          </p:val>
                                        </p:tav>
                                        <p:tav tm="100000">
                                          <p:val>
                                            <p:strVal val="#ppt_x"/>
                                          </p:val>
                                        </p:tav>
                                      </p:tavLst>
                                    </p:anim>
                                    <p:anim calcmode="lin" valueType="num">
                                      <p:cBhvr additive="base">
                                        <p:cTn id="266" dur="2000" fill="hold"/>
                                        <p:tgtEl>
                                          <p:spTgt spid="10"/>
                                        </p:tgtEl>
                                        <p:attrNameLst>
                                          <p:attrName>ppt_y</p:attrName>
                                        </p:attrNameLst>
                                      </p:cBhvr>
                                      <p:tavLst>
                                        <p:tav tm="0">
                                          <p:val>
                                            <p:strVal val="0-#ppt_h/2"/>
                                          </p:val>
                                        </p:tav>
                                        <p:tav tm="100000">
                                          <p:val>
                                            <p:strVal val="#ppt_y"/>
                                          </p:val>
                                        </p:tav>
                                      </p:tavLst>
                                    </p:anim>
                                  </p:childTnLst>
                                </p:cTn>
                              </p:par>
                              <p:par>
                                <p:cTn id="267" presetID="2" presetClass="entr" presetSubtype="1" fill="hold" grpId="0" nodeType="withEffect">
                                  <p:stCondLst>
                                    <p:cond delay="0"/>
                                  </p:stCondLst>
                                  <p:childTnLst>
                                    <p:set>
                                      <p:cBhvr>
                                        <p:cTn id="268" dur="1" fill="hold">
                                          <p:stCondLst>
                                            <p:cond delay="0"/>
                                          </p:stCondLst>
                                        </p:cTn>
                                        <p:tgtEl>
                                          <p:spTgt spid="15"/>
                                        </p:tgtEl>
                                        <p:attrNameLst>
                                          <p:attrName>style.visibility</p:attrName>
                                        </p:attrNameLst>
                                      </p:cBhvr>
                                      <p:to>
                                        <p:strVal val="visible"/>
                                      </p:to>
                                    </p:set>
                                    <p:anim calcmode="lin" valueType="num">
                                      <p:cBhvr additive="base">
                                        <p:cTn id="269" dur="2000" fill="hold"/>
                                        <p:tgtEl>
                                          <p:spTgt spid="15"/>
                                        </p:tgtEl>
                                        <p:attrNameLst>
                                          <p:attrName>ppt_x</p:attrName>
                                        </p:attrNameLst>
                                      </p:cBhvr>
                                      <p:tavLst>
                                        <p:tav tm="0">
                                          <p:val>
                                            <p:strVal val="#ppt_x"/>
                                          </p:val>
                                        </p:tav>
                                        <p:tav tm="100000">
                                          <p:val>
                                            <p:strVal val="#ppt_x"/>
                                          </p:val>
                                        </p:tav>
                                      </p:tavLst>
                                    </p:anim>
                                    <p:anim calcmode="lin" valueType="num">
                                      <p:cBhvr additive="base">
                                        <p:cTn id="270" dur="2000" fill="hold"/>
                                        <p:tgtEl>
                                          <p:spTgt spid="15"/>
                                        </p:tgtEl>
                                        <p:attrNameLst>
                                          <p:attrName>ppt_y</p:attrName>
                                        </p:attrNameLst>
                                      </p:cBhvr>
                                      <p:tavLst>
                                        <p:tav tm="0">
                                          <p:val>
                                            <p:strVal val="0-#ppt_h/2"/>
                                          </p:val>
                                        </p:tav>
                                        <p:tav tm="100000">
                                          <p:val>
                                            <p:strVal val="#ppt_y"/>
                                          </p:val>
                                        </p:tav>
                                      </p:tavLst>
                                    </p:anim>
                                  </p:childTnLst>
                                </p:cTn>
                              </p:par>
                              <p:par>
                                <p:cTn id="271" presetID="2" presetClass="entr" presetSubtype="1" fill="hold" grpId="0" nodeType="withEffect">
                                  <p:stCondLst>
                                    <p:cond delay="0"/>
                                  </p:stCondLst>
                                  <p:childTnLst>
                                    <p:set>
                                      <p:cBhvr>
                                        <p:cTn id="272" dur="1" fill="hold">
                                          <p:stCondLst>
                                            <p:cond delay="0"/>
                                          </p:stCondLst>
                                        </p:cTn>
                                        <p:tgtEl>
                                          <p:spTgt spid="16"/>
                                        </p:tgtEl>
                                        <p:attrNameLst>
                                          <p:attrName>style.visibility</p:attrName>
                                        </p:attrNameLst>
                                      </p:cBhvr>
                                      <p:to>
                                        <p:strVal val="visible"/>
                                      </p:to>
                                    </p:set>
                                    <p:anim calcmode="lin" valueType="num">
                                      <p:cBhvr additive="base">
                                        <p:cTn id="273" dur="2000" fill="hold"/>
                                        <p:tgtEl>
                                          <p:spTgt spid="16"/>
                                        </p:tgtEl>
                                        <p:attrNameLst>
                                          <p:attrName>ppt_x</p:attrName>
                                        </p:attrNameLst>
                                      </p:cBhvr>
                                      <p:tavLst>
                                        <p:tav tm="0">
                                          <p:val>
                                            <p:strVal val="#ppt_x"/>
                                          </p:val>
                                        </p:tav>
                                        <p:tav tm="100000">
                                          <p:val>
                                            <p:strVal val="#ppt_x"/>
                                          </p:val>
                                        </p:tav>
                                      </p:tavLst>
                                    </p:anim>
                                    <p:anim calcmode="lin" valueType="num">
                                      <p:cBhvr additive="base">
                                        <p:cTn id="274" dur="2000" fill="hold"/>
                                        <p:tgtEl>
                                          <p:spTgt spid="16"/>
                                        </p:tgtEl>
                                        <p:attrNameLst>
                                          <p:attrName>ppt_y</p:attrName>
                                        </p:attrNameLst>
                                      </p:cBhvr>
                                      <p:tavLst>
                                        <p:tav tm="0">
                                          <p:val>
                                            <p:strVal val="0-#ppt_h/2"/>
                                          </p:val>
                                        </p:tav>
                                        <p:tav tm="100000">
                                          <p:val>
                                            <p:strVal val="#ppt_y"/>
                                          </p:val>
                                        </p:tav>
                                      </p:tavLst>
                                    </p:anim>
                                  </p:childTnLst>
                                </p:cTn>
                              </p:par>
                              <p:par>
                                <p:cTn id="275" presetID="2" presetClass="entr" presetSubtype="1" fill="hold" grpId="0" nodeType="withEffect">
                                  <p:stCondLst>
                                    <p:cond delay="0"/>
                                  </p:stCondLst>
                                  <p:childTnLst>
                                    <p:set>
                                      <p:cBhvr>
                                        <p:cTn id="276" dur="1" fill="hold">
                                          <p:stCondLst>
                                            <p:cond delay="0"/>
                                          </p:stCondLst>
                                        </p:cTn>
                                        <p:tgtEl>
                                          <p:spTgt spid="21"/>
                                        </p:tgtEl>
                                        <p:attrNameLst>
                                          <p:attrName>style.visibility</p:attrName>
                                        </p:attrNameLst>
                                      </p:cBhvr>
                                      <p:to>
                                        <p:strVal val="visible"/>
                                      </p:to>
                                    </p:set>
                                    <p:anim calcmode="lin" valueType="num">
                                      <p:cBhvr additive="base">
                                        <p:cTn id="277" dur="2000" fill="hold"/>
                                        <p:tgtEl>
                                          <p:spTgt spid="21"/>
                                        </p:tgtEl>
                                        <p:attrNameLst>
                                          <p:attrName>ppt_x</p:attrName>
                                        </p:attrNameLst>
                                      </p:cBhvr>
                                      <p:tavLst>
                                        <p:tav tm="0">
                                          <p:val>
                                            <p:strVal val="#ppt_x"/>
                                          </p:val>
                                        </p:tav>
                                        <p:tav tm="100000">
                                          <p:val>
                                            <p:strVal val="#ppt_x"/>
                                          </p:val>
                                        </p:tav>
                                      </p:tavLst>
                                    </p:anim>
                                    <p:anim calcmode="lin" valueType="num">
                                      <p:cBhvr additive="base">
                                        <p:cTn id="278" dur="2000" fill="hold"/>
                                        <p:tgtEl>
                                          <p:spTgt spid="21"/>
                                        </p:tgtEl>
                                        <p:attrNameLst>
                                          <p:attrName>ppt_y</p:attrName>
                                        </p:attrNameLst>
                                      </p:cBhvr>
                                      <p:tavLst>
                                        <p:tav tm="0">
                                          <p:val>
                                            <p:strVal val="0-#ppt_h/2"/>
                                          </p:val>
                                        </p:tav>
                                        <p:tav tm="100000">
                                          <p:val>
                                            <p:strVal val="#ppt_y"/>
                                          </p:val>
                                        </p:tav>
                                      </p:tavLst>
                                    </p:anim>
                                  </p:childTnLst>
                                </p:cTn>
                              </p:par>
                              <p:par>
                                <p:cTn id="279" presetID="2" presetClass="entr" presetSubtype="1" fill="hold" grpId="0" nodeType="withEffect">
                                  <p:stCondLst>
                                    <p:cond delay="0"/>
                                  </p:stCondLst>
                                  <p:childTnLst>
                                    <p:set>
                                      <p:cBhvr>
                                        <p:cTn id="280" dur="1" fill="hold">
                                          <p:stCondLst>
                                            <p:cond delay="0"/>
                                          </p:stCondLst>
                                        </p:cTn>
                                        <p:tgtEl>
                                          <p:spTgt spid="26"/>
                                        </p:tgtEl>
                                        <p:attrNameLst>
                                          <p:attrName>style.visibility</p:attrName>
                                        </p:attrNameLst>
                                      </p:cBhvr>
                                      <p:to>
                                        <p:strVal val="visible"/>
                                      </p:to>
                                    </p:set>
                                    <p:anim calcmode="lin" valueType="num">
                                      <p:cBhvr additive="base">
                                        <p:cTn id="281" dur="2000" fill="hold"/>
                                        <p:tgtEl>
                                          <p:spTgt spid="26"/>
                                        </p:tgtEl>
                                        <p:attrNameLst>
                                          <p:attrName>ppt_x</p:attrName>
                                        </p:attrNameLst>
                                      </p:cBhvr>
                                      <p:tavLst>
                                        <p:tav tm="0">
                                          <p:val>
                                            <p:strVal val="#ppt_x"/>
                                          </p:val>
                                        </p:tav>
                                        <p:tav tm="100000">
                                          <p:val>
                                            <p:strVal val="#ppt_x"/>
                                          </p:val>
                                        </p:tav>
                                      </p:tavLst>
                                    </p:anim>
                                    <p:anim calcmode="lin" valueType="num">
                                      <p:cBhvr additive="base">
                                        <p:cTn id="282" dur="2000" fill="hold"/>
                                        <p:tgtEl>
                                          <p:spTgt spid="26"/>
                                        </p:tgtEl>
                                        <p:attrNameLst>
                                          <p:attrName>ppt_y</p:attrName>
                                        </p:attrNameLst>
                                      </p:cBhvr>
                                      <p:tavLst>
                                        <p:tav tm="0">
                                          <p:val>
                                            <p:strVal val="0-#ppt_h/2"/>
                                          </p:val>
                                        </p:tav>
                                        <p:tav tm="100000">
                                          <p:val>
                                            <p:strVal val="#ppt_y"/>
                                          </p:val>
                                        </p:tav>
                                      </p:tavLst>
                                    </p:anim>
                                  </p:childTnLst>
                                </p:cTn>
                              </p:par>
                              <p:par>
                                <p:cTn id="283" presetID="2" presetClass="entr" presetSubtype="1" fill="hold" grpId="0" nodeType="withEffect">
                                  <p:stCondLst>
                                    <p:cond delay="0"/>
                                  </p:stCondLst>
                                  <p:childTnLst>
                                    <p:set>
                                      <p:cBhvr>
                                        <p:cTn id="284" dur="1" fill="hold">
                                          <p:stCondLst>
                                            <p:cond delay="0"/>
                                          </p:stCondLst>
                                        </p:cTn>
                                        <p:tgtEl>
                                          <p:spTgt spid="30"/>
                                        </p:tgtEl>
                                        <p:attrNameLst>
                                          <p:attrName>style.visibility</p:attrName>
                                        </p:attrNameLst>
                                      </p:cBhvr>
                                      <p:to>
                                        <p:strVal val="visible"/>
                                      </p:to>
                                    </p:set>
                                    <p:anim calcmode="lin" valueType="num">
                                      <p:cBhvr additive="base">
                                        <p:cTn id="285" dur="2000" fill="hold"/>
                                        <p:tgtEl>
                                          <p:spTgt spid="30"/>
                                        </p:tgtEl>
                                        <p:attrNameLst>
                                          <p:attrName>ppt_x</p:attrName>
                                        </p:attrNameLst>
                                      </p:cBhvr>
                                      <p:tavLst>
                                        <p:tav tm="0">
                                          <p:val>
                                            <p:strVal val="#ppt_x"/>
                                          </p:val>
                                        </p:tav>
                                        <p:tav tm="100000">
                                          <p:val>
                                            <p:strVal val="#ppt_x"/>
                                          </p:val>
                                        </p:tav>
                                      </p:tavLst>
                                    </p:anim>
                                    <p:anim calcmode="lin" valueType="num">
                                      <p:cBhvr additive="base">
                                        <p:cTn id="286" dur="2000" fill="hold"/>
                                        <p:tgtEl>
                                          <p:spTgt spid="30"/>
                                        </p:tgtEl>
                                        <p:attrNameLst>
                                          <p:attrName>ppt_y</p:attrName>
                                        </p:attrNameLst>
                                      </p:cBhvr>
                                      <p:tavLst>
                                        <p:tav tm="0">
                                          <p:val>
                                            <p:strVal val="0-#ppt_h/2"/>
                                          </p:val>
                                        </p:tav>
                                        <p:tav tm="100000">
                                          <p:val>
                                            <p:strVal val="#ppt_y"/>
                                          </p:val>
                                        </p:tav>
                                      </p:tavLst>
                                    </p:anim>
                                  </p:childTnLst>
                                </p:cTn>
                              </p:par>
                            </p:childTnLst>
                          </p:cTn>
                        </p:par>
                        <p:par>
                          <p:cTn id="287" fill="hold">
                            <p:stCondLst>
                              <p:cond delay="2000"/>
                            </p:stCondLst>
                            <p:childTnLst>
                              <p:par>
                                <p:cTn id="288" presetID="2" presetClass="exit" presetSubtype="2" fill="hold" grpId="2" nodeType="afterEffect">
                                  <p:stCondLst>
                                    <p:cond delay="0"/>
                                  </p:stCondLst>
                                  <p:childTnLst>
                                    <p:anim calcmode="lin" valueType="num">
                                      <p:cBhvr additive="base">
                                        <p:cTn id="289" dur="2000"/>
                                        <p:tgtEl>
                                          <p:spTgt spid="3"/>
                                        </p:tgtEl>
                                        <p:attrNameLst>
                                          <p:attrName>ppt_x</p:attrName>
                                        </p:attrNameLst>
                                      </p:cBhvr>
                                      <p:tavLst>
                                        <p:tav tm="0">
                                          <p:val>
                                            <p:strVal val="ppt_x"/>
                                          </p:val>
                                        </p:tav>
                                        <p:tav tm="100000">
                                          <p:val>
                                            <p:strVal val="1+ppt_w/2"/>
                                          </p:val>
                                        </p:tav>
                                      </p:tavLst>
                                    </p:anim>
                                    <p:anim calcmode="lin" valueType="num">
                                      <p:cBhvr additive="base">
                                        <p:cTn id="290" dur="2000"/>
                                        <p:tgtEl>
                                          <p:spTgt spid="3"/>
                                        </p:tgtEl>
                                        <p:attrNameLst>
                                          <p:attrName>ppt_y</p:attrName>
                                        </p:attrNameLst>
                                      </p:cBhvr>
                                      <p:tavLst>
                                        <p:tav tm="0">
                                          <p:val>
                                            <p:strVal val="ppt_y"/>
                                          </p:val>
                                        </p:tav>
                                        <p:tav tm="100000">
                                          <p:val>
                                            <p:strVal val="ppt_y"/>
                                          </p:val>
                                        </p:tav>
                                      </p:tavLst>
                                    </p:anim>
                                    <p:set>
                                      <p:cBhvr>
                                        <p:cTn id="291" dur="1" fill="hold">
                                          <p:stCondLst>
                                            <p:cond delay="1999"/>
                                          </p:stCondLst>
                                        </p:cTn>
                                        <p:tgtEl>
                                          <p:spTgt spid="3"/>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7"/>
                                        </p:tgtEl>
                                        <p:attrNameLst>
                                          <p:attrName>ppt_x</p:attrName>
                                        </p:attrNameLst>
                                      </p:cBhvr>
                                      <p:tavLst>
                                        <p:tav tm="0">
                                          <p:val>
                                            <p:strVal val="ppt_x"/>
                                          </p:val>
                                        </p:tav>
                                        <p:tav tm="100000">
                                          <p:val>
                                            <p:strVal val="1+ppt_w/2"/>
                                          </p:val>
                                        </p:tav>
                                      </p:tavLst>
                                    </p:anim>
                                    <p:anim calcmode="lin" valueType="num">
                                      <p:cBhvr additive="base">
                                        <p:cTn id="294" dur="2000"/>
                                        <p:tgtEl>
                                          <p:spTgt spid="7"/>
                                        </p:tgtEl>
                                        <p:attrNameLst>
                                          <p:attrName>ppt_y</p:attrName>
                                        </p:attrNameLst>
                                      </p:cBhvr>
                                      <p:tavLst>
                                        <p:tav tm="0">
                                          <p:val>
                                            <p:strVal val="ppt_y"/>
                                          </p:val>
                                        </p:tav>
                                        <p:tav tm="100000">
                                          <p:val>
                                            <p:strVal val="ppt_y"/>
                                          </p:val>
                                        </p:tav>
                                      </p:tavLst>
                                    </p:anim>
                                    <p:set>
                                      <p:cBhvr>
                                        <p:cTn id="295" dur="1" fill="hold">
                                          <p:stCondLst>
                                            <p:cond delay="1999"/>
                                          </p:stCondLst>
                                        </p:cTn>
                                        <p:tgtEl>
                                          <p:spTgt spid="7"/>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1"/>
                                        </p:tgtEl>
                                        <p:attrNameLst>
                                          <p:attrName>ppt_x</p:attrName>
                                        </p:attrNameLst>
                                      </p:cBhvr>
                                      <p:tavLst>
                                        <p:tav tm="0">
                                          <p:val>
                                            <p:strVal val="ppt_x"/>
                                          </p:val>
                                        </p:tav>
                                        <p:tav tm="100000">
                                          <p:val>
                                            <p:strVal val="1+ppt_w/2"/>
                                          </p:val>
                                        </p:tav>
                                      </p:tavLst>
                                    </p:anim>
                                    <p:anim calcmode="lin" valueType="num">
                                      <p:cBhvr additive="base">
                                        <p:cTn id="298" dur="2000"/>
                                        <p:tgtEl>
                                          <p:spTgt spid="11"/>
                                        </p:tgtEl>
                                        <p:attrNameLst>
                                          <p:attrName>ppt_y</p:attrName>
                                        </p:attrNameLst>
                                      </p:cBhvr>
                                      <p:tavLst>
                                        <p:tav tm="0">
                                          <p:val>
                                            <p:strVal val="ppt_y"/>
                                          </p:val>
                                        </p:tav>
                                        <p:tav tm="100000">
                                          <p:val>
                                            <p:strVal val="ppt_y"/>
                                          </p:val>
                                        </p:tav>
                                      </p:tavLst>
                                    </p:anim>
                                    <p:set>
                                      <p:cBhvr>
                                        <p:cTn id="299" dur="1" fill="hold">
                                          <p:stCondLst>
                                            <p:cond delay="1999"/>
                                          </p:stCondLst>
                                        </p:cTn>
                                        <p:tgtEl>
                                          <p:spTgt spid="11"/>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7"/>
                                        </p:tgtEl>
                                        <p:attrNameLst>
                                          <p:attrName>ppt_x</p:attrName>
                                        </p:attrNameLst>
                                      </p:cBhvr>
                                      <p:tavLst>
                                        <p:tav tm="0">
                                          <p:val>
                                            <p:strVal val="ppt_x"/>
                                          </p:val>
                                        </p:tav>
                                        <p:tav tm="100000">
                                          <p:val>
                                            <p:strVal val="1+ppt_w/2"/>
                                          </p:val>
                                        </p:tav>
                                      </p:tavLst>
                                    </p:anim>
                                    <p:anim calcmode="lin" valueType="num">
                                      <p:cBhvr additive="base">
                                        <p:cTn id="302" dur="2000"/>
                                        <p:tgtEl>
                                          <p:spTgt spid="17"/>
                                        </p:tgtEl>
                                        <p:attrNameLst>
                                          <p:attrName>ppt_y</p:attrName>
                                        </p:attrNameLst>
                                      </p:cBhvr>
                                      <p:tavLst>
                                        <p:tav tm="0">
                                          <p:val>
                                            <p:strVal val="ppt_y"/>
                                          </p:val>
                                        </p:tav>
                                        <p:tav tm="100000">
                                          <p:val>
                                            <p:strVal val="ppt_y"/>
                                          </p:val>
                                        </p:tav>
                                      </p:tavLst>
                                    </p:anim>
                                    <p:set>
                                      <p:cBhvr>
                                        <p:cTn id="303" dur="1" fill="hold">
                                          <p:stCondLst>
                                            <p:cond delay="1999"/>
                                          </p:stCondLst>
                                        </p:cTn>
                                        <p:tgtEl>
                                          <p:spTgt spid="17"/>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9"/>
                                        </p:tgtEl>
                                        <p:attrNameLst>
                                          <p:attrName>ppt_x</p:attrName>
                                        </p:attrNameLst>
                                      </p:cBhvr>
                                      <p:tavLst>
                                        <p:tav tm="0">
                                          <p:val>
                                            <p:strVal val="ppt_x"/>
                                          </p:val>
                                        </p:tav>
                                        <p:tav tm="100000">
                                          <p:val>
                                            <p:strVal val="1+ppt_w/2"/>
                                          </p:val>
                                        </p:tav>
                                      </p:tavLst>
                                    </p:anim>
                                    <p:anim calcmode="lin" valueType="num">
                                      <p:cBhvr additive="base">
                                        <p:cTn id="306" dur="2000"/>
                                        <p:tgtEl>
                                          <p:spTgt spid="19"/>
                                        </p:tgtEl>
                                        <p:attrNameLst>
                                          <p:attrName>ppt_y</p:attrName>
                                        </p:attrNameLst>
                                      </p:cBhvr>
                                      <p:tavLst>
                                        <p:tav tm="0">
                                          <p:val>
                                            <p:strVal val="ppt_y"/>
                                          </p:val>
                                        </p:tav>
                                        <p:tav tm="100000">
                                          <p:val>
                                            <p:strVal val="ppt_y"/>
                                          </p:val>
                                        </p:tav>
                                      </p:tavLst>
                                    </p:anim>
                                    <p:set>
                                      <p:cBhvr>
                                        <p:cTn id="307" dur="1" fill="hold">
                                          <p:stCondLst>
                                            <p:cond delay="1999"/>
                                          </p:stCondLst>
                                        </p:cTn>
                                        <p:tgtEl>
                                          <p:spTgt spid="19"/>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23"/>
                                        </p:tgtEl>
                                        <p:attrNameLst>
                                          <p:attrName>ppt_x</p:attrName>
                                        </p:attrNameLst>
                                      </p:cBhvr>
                                      <p:tavLst>
                                        <p:tav tm="0">
                                          <p:val>
                                            <p:strVal val="ppt_x"/>
                                          </p:val>
                                        </p:tav>
                                        <p:tav tm="100000">
                                          <p:val>
                                            <p:strVal val="1+ppt_w/2"/>
                                          </p:val>
                                        </p:tav>
                                      </p:tavLst>
                                    </p:anim>
                                    <p:anim calcmode="lin" valueType="num">
                                      <p:cBhvr additive="base">
                                        <p:cTn id="310" dur="2000"/>
                                        <p:tgtEl>
                                          <p:spTgt spid="23"/>
                                        </p:tgtEl>
                                        <p:attrNameLst>
                                          <p:attrName>ppt_y</p:attrName>
                                        </p:attrNameLst>
                                      </p:cBhvr>
                                      <p:tavLst>
                                        <p:tav tm="0">
                                          <p:val>
                                            <p:strVal val="ppt_y"/>
                                          </p:val>
                                        </p:tav>
                                        <p:tav tm="100000">
                                          <p:val>
                                            <p:strVal val="ppt_y"/>
                                          </p:val>
                                        </p:tav>
                                      </p:tavLst>
                                    </p:anim>
                                    <p:set>
                                      <p:cBhvr>
                                        <p:cTn id="311" dur="1" fill="hold">
                                          <p:stCondLst>
                                            <p:cond delay="1999"/>
                                          </p:stCondLst>
                                        </p:cTn>
                                        <p:tgtEl>
                                          <p:spTgt spid="23"/>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27"/>
                                        </p:tgtEl>
                                        <p:attrNameLst>
                                          <p:attrName>ppt_x</p:attrName>
                                        </p:attrNameLst>
                                      </p:cBhvr>
                                      <p:tavLst>
                                        <p:tav tm="0">
                                          <p:val>
                                            <p:strVal val="ppt_x"/>
                                          </p:val>
                                        </p:tav>
                                        <p:tav tm="100000">
                                          <p:val>
                                            <p:strVal val="1+ppt_w/2"/>
                                          </p:val>
                                        </p:tav>
                                      </p:tavLst>
                                    </p:anim>
                                    <p:anim calcmode="lin" valueType="num">
                                      <p:cBhvr additive="base">
                                        <p:cTn id="314" dur="2000"/>
                                        <p:tgtEl>
                                          <p:spTgt spid="27"/>
                                        </p:tgtEl>
                                        <p:attrNameLst>
                                          <p:attrName>ppt_y</p:attrName>
                                        </p:attrNameLst>
                                      </p:cBhvr>
                                      <p:tavLst>
                                        <p:tav tm="0">
                                          <p:val>
                                            <p:strVal val="ppt_y"/>
                                          </p:val>
                                        </p:tav>
                                        <p:tav tm="100000">
                                          <p:val>
                                            <p:strVal val="ppt_y"/>
                                          </p:val>
                                        </p:tav>
                                      </p:tavLst>
                                    </p:anim>
                                    <p:set>
                                      <p:cBhvr>
                                        <p:cTn id="315" dur="1" fill="hold">
                                          <p:stCondLst>
                                            <p:cond delay="1999"/>
                                          </p:stCondLst>
                                        </p:cTn>
                                        <p:tgtEl>
                                          <p:spTgt spid="27"/>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2000"/>
                                        <p:tgtEl>
                                          <p:spTgt spid="5"/>
                                        </p:tgtEl>
                                        <p:attrNameLst>
                                          <p:attrName>ppt_x</p:attrName>
                                        </p:attrNameLst>
                                      </p:cBhvr>
                                      <p:tavLst>
                                        <p:tav tm="0">
                                          <p:val>
                                            <p:strVal val="ppt_x"/>
                                          </p:val>
                                        </p:tav>
                                        <p:tav tm="100000">
                                          <p:val>
                                            <p:strVal val="0-ppt_w/2"/>
                                          </p:val>
                                        </p:tav>
                                      </p:tavLst>
                                    </p:anim>
                                    <p:anim calcmode="lin" valueType="num">
                                      <p:cBhvr additive="base">
                                        <p:cTn id="318" dur="2000"/>
                                        <p:tgtEl>
                                          <p:spTgt spid="5"/>
                                        </p:tgtEl>
                                        <p:attrNameLst>
                                          <p:attrName>ppt_y</p:attrName>
                                        </p:attrNameLst>
                                      </p:cBhvr>
                                      <p:tavLst>
                                        <p:tav tm="0">
                                          <p:val>
                                            <p:strVal val="ppt_y"/>
                                          </p:val>
                                        </p:tav>
                                        <p:tav tm="100000">
                                          <p:val>
                                            <p:strVal val="ppt_y"/>
                                          </p:val>
                                        </p:tav>
                                      </p:tavLst>
                                    </p:anim>
                                    <p:set>
                                      <p:cBhvr>
                                        <p:cTn id="319" dur="1" fill="hold">
                                          <p:stCondLst>
                                            <p:cond delay="1999"/>
                                          </p:stCondLst>
                                        </p:cTn>
                                        <p:tgtEl>
                                          <p:spTgt spid="5"/>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2000"/>
                                        <p:tgtEl>
                                          <p:spTgt spid="9"/>
                                        </p:tgtEl>
                                        <p:attrNameLst>
                                          <p:attrName>ppt_x</p:attrName>
                                        </p:attrNameLst>
                                      </p:cBhvr>
                                      <p:tavLst>
                                        <p:tav tm="0">
                                          <p:val>
                                            <p:strVal val="ppt_x"/>
                                          </p:val>
                                        </p:tav>
                                        <p:tav tm="100000">
                                          <p:val>
                                            <p:strVal val="0-ppt_w/2"/>
                                          </p:val>
                                        </p:tav>
                                      </p:tavLst>
                                    </p:anim>
                                    <p:anim calcmode="lin" valueType="num">
                                      <p:cBhvr additive="base">
                                        <p:cTn id="322" dur="2000"/>
                                        <p:tgtEl>
                                          <p:spTgt spid="9"/>
                                        </p:tgtEl>
                                        <p:attrNameLst>
                                          <p:attrName>ppt_y</p:attrName>
                                        </p:attrNameLst>
                                      </p:cBhvr>
                                      <p:tavLst>
                                        <p:tav tm="0">
                                          <p:val>
                                            <p:strVal val="ppt_y"/>
                                          </p:val>
                                        </p:tav>
                                        <p:tav tm="100000">
                                          <p:val>
                                            <p:strVal val="ppt_y"/>
                                          </p:val>
                                        </p:tav>
                                      </p:tavLst>
                                    </p:anim>
                                    <p:set>
                                      <p:cBhvr>
                                        <p:cTn id="323" dur="1" fill="hold">
                                          <p:stCondLst>
                                            <p:cond delay="1999"/>
                                          </p:stCondLst>
                                        </p:cTn>
                                        <p:tgtEl>
                                          <p:spTgt spid="9"/>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2000"/>
                                        <p:tgtEl>
                                          <p:spTgt spid="12"/>
                                        </p:tgtEl>
                                        <p:attrNameLst>
                                          <p:attrName>ppt_x</p:attrName>
                                        </p:attrNameLst>
                                      </p:cBhvr>
                                      <p:tavLst>
                                        <p:tav tm="0">
                                          <p:val>
                                            <p:strVal val="ppt_x"/>
                                          </p:val>
                                        </p:tav>
                                        <p:tav tm="100000">
                                          <p:val>
                                            <p:strVal val="0-ppt_w/2"/>
                                          </p:val>
                                        </p:tav>
                                      </p:tavLst>
                                    </p:anim>
                                    <p:anim calcmode="lin" valueType="num">
                                      <p:cBhvr additive="base">
                                        <p:cTn id="326" dur="2000"/>
                                        <p:tgtEl>
                                          <p:spTgt spid="12"/>
                                        </p:tgtEl>
                                        <p:attrNameLst>
                                          <p:attrName>ppt_y</p:attrName>
                                        </p:attrNameLst>
                                      </p:cBhvr>
                                      <p:tavLst>
                                        <p:tav tm="0">
                                          <p:val>
                                            <p:strVal val="ppt_y"/>
                                          </p:val>
                                        </p:tav>
                                        <p:tav tm="100000">
                                          <p:val>
                                            <p:strVal val="ppt_y"/>
                                          </p:val>
                                        </p:tav>
                                      </p:tavLst>
                                    </p:anim>
                                    <p:set>
                                      <p:cBhvr>
                                        <p:cTn id="327" dur="1" fill="hold">
                                          <p:stCondLst>
                                            <p:cond delay="1999"/>
                                          </p:stCondLst>
                                        </p:cTn>
                                        <p:tgtEl>
                                          <p:spTgt spid="12"/>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2000"/>
                                        <p:tgtEl>
                                          <p:spTgt spid="18"/>
                                        </p:tgtEl>
                                        <p:attrNameLst>
                                          <p:attrName>ppt_x</p:attrName>
                                        </p:attrNameLst>
                                      </p:cBhvr>
                                      <p:tavLst>
                                        <p:tav tm="0">
                                          <p:val>
                                            <p:strVal val="ppt_x"/>
                                          </p:val>
                                        </p:tav>
                                        <p:tav tm="100000">
                                          <p:val>
                                            <p:strVal val="0-ppt_w/2"/>
                                          </p:val>
                                        </p:tav>
                                      </p:tavLst>
                                    </p:anim>
                                    <p:anim calcmode="lin" valueType="num">
                                      <p:cBhvr additive="base">
                                        <p:cTn id="330" dur="2000"/>
                                        <p:tgtEl>
                                          <p:spTgt spid="18"/>
                                        </p:tgtEl>
                                        <p:attrNameLst>
                                          <p:attrName>ppt_y</p:attrName>
                                        </p:attrNameLst>
                                      </p:cBhvr>
                                      <p:tavLst>
                                        <p:tav tm="0">
                                          <p:val>
                                            <p:strVal val="ppt_y"/>
                                          </p:val>
                                        </p:tav>
                                        <p:tav tm="100000">
                                          <p:val>
                                            <p:strVal val="ppt_y"/>
                                          </p:val>
                                        </p:tav>
                                      </p:tavLst>
                                    </p:anim>
                                    <p:set>
                                      <p:cBhvr>
                                        <p:cTn id="331" dur="1" fill="hold">
                                          <p:stCondLst>
                                            <p:cond delay="1999"/>
                                          </p:stCondLst>
                                        </p:cTn>
                                        <p:tgtEl>
                                          <p:spTgt spid="18"/>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2000"/>
                                        <p:tgtEl>
                                          <p:spTgt spid="22"/>
                                        </p:tgtEl>
                                        <p:attrNameLst>
                                          <p:attrName>ppt_x</p:attrName>
                                        </p:attrNameLst>
                                      </p:cBhvr>
                                      <p:tavLst>
                                        <p:tav tm="0">
                                          <p:val>
                                            <p:strVal val="ppt_x"/>
                                          </p:val>
                                        </p:tav>
                                        <p:tav tm="100000">
                                          <p:val>
                                            <p:strVal val="0-ppt_w/2"/>
                                          </p:val>
                                        </p:tav>
                                      </p:tavLst>
                                    </p:anim>
                                    <p:anim calcmode="lin" valueType="num">
                                      <p:cBhvr additive="base">
                                        <p:cTn id="334" dur="2000"/>
                                        <p:tgtEl>
                                          <p:spTgt spid="22"/>
                                        </p:tgtEl>
                                        <p:attrNameLst>
                                          <p:attrName>ppt_y</p:attrName>
                                        </p:attrNameLst>
                                      </p:cBhvr>
                                      <p:tavLst>
                                        <p:tav tm="0">
                                          <p:val>
                                            <p:strVal val="ppt_y"/>
                                          </p:val>
                                        </p:tav>
                                        <p:tav tm="100000">
                                          <p:val>
                                            <p:strVal val="ppt_y"/>
                                          </p:val>
                                        </p:tav>
                                      </p:tavLst>
                                    </p:anim>
                                    <p:set>
                                      <p:cBhvr>
                                        <p:cTn id="335" dur="1" fill="hold">
                                          <p:stCondLst>
                                            <p:cond delay="1999"/>
                                          </p:stCondLst>
                                        </p:cTn>
                                        <p:tgtEl>
                                          <p:spTgt spid="22"/>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2000"/>
                                        <p:tgtEl>
                                          <p:spTgt spid="24"/>
                                        </p:tgtEl>
                                        <p:attrNameLst>
                                          <p:attrName>ppt_x</p:attrName>
                                        </p:attrNameLst>
                                      </p:cBhvr>
                                      <p:tavLst>
                                        <p:tav tm="0">
                                          <p:val>
                                            <p:strVal val="ppt_x"/>
                                          </p:val>
                                        </p:tav>
                                        <p:tav tm="100000">
                                          <p:val>
                                            <p:strVal val="0-ppt_w/2"/>
                                          </p:val>
                                        </p:tav>
                                      </p:tavLst>
                                    </p:anim>
                                    <p:anim calcmode="lin" valueType="num">
                                      <p:cBhvr additive="base">
                                        <p:cTn id="338" dur="2000"/>
                                        <p:tgtEl>
                                          <p:spTgt spid="24"/>
                                        </p:tgtEl>
                                        <p:attrNameLst>
                                          <p:attrName>ppt_y</p:attrName>
                                        </p:attrNameLst>
                                      </p:cBhvr>
                                      <p:tavLst>
                                        <p:tav tm="0">
                                          <p:val>
                                            <p:strVal val="ppt_y"/>
                                          </p:val>
                                        </p:tav>
                                        <p:tav tm="100000">
                                          <p:val>
                                            <p:strVal val="ppt_y"/>
                                          </p:val>
                                        </p:tav>
                                      </p:tavLst>
                                    </p:anim>
                                    <p:set>
                                      <p:cBhvr>
                                        <p:cTn id="339" dur="1" fill="hold">
                                          <p:stCondLst>
                                            <p:cond delay="1999"/>
                                          </p:stCondLst>
                                        </p:cTn>
                                        <p:tgtEl>
                                          <p:spTgt spid="24"/>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2000"/>
                                        <p:tgtEl>
                                          <p:spTgt spid="28"/>
                                        </p:tgtEl>
                                        <p:attrNameLst>
                                          <p:attrName>ppt_x</p:attrName>
                                        </p:attrNameLst>
                                      </p:cBhvr>
                                      <p:tavLst>
                                        <p:tav tm="0">
                                          <p:val>
                                            <p:strVal val="ppt_x"/>
                                          </p:val>
                                        </p:tav>
                                        <p:tav tm="100000">
                                          <p:val>
                                            <p:strVal val="0-ppt_w/2"/>
                                          </p:val>
                                        </p:tav>
                                      </p:tavLst>
                                    </p:anim>
                                    <p:anim calcmode="lin" valueType="num">
                                      <p:cBhvr additive="base">
                                        <p:cTn id="342" dur="2000"/>
                                        <p:tgtEl>
                                          <p:spTgt spid="28"/>
                                        </p:tgtEl>
                                        <p:attrNameLst>
                                          <p:attrName>ppt_y</p:attrName>
                                        </p:attrNameLst>
                                      </p:cBhvr>
                                      <p:tavLst>
                                        <p:tav tm="0">
                                          <p:val>
                                            <p:strVal val="ppt_y"/>
                                          </p:val>
                                        </p:tav>
                                        <p:tav tm="100000">
                                          <p:val>
                                            <p:strVal val="ppt_y"/>
                                          </p:val>
                                        </p:tav>
                                      </p:tavLst>
                                    </p:anim>
                                    <p:set>
                                      <p:cBhvr>
                                        <p:cTn id="343" dur="1" fill="hold">
                                          <p:stCondLst>
                                            <p:cond delay="1999"/>
                                          </p:stCondLst>
                                        </p:cTn>
                                        <p:tgtEl>
                                          <p:spTgt spid="28"/>
                                        </p:tgtEl>
                                        <p:attrNameLst>
                                          <p:attrName>style.visibility</p:attrName>
                                        </p:attrNameLst>
                                      </p:cBhvr>
                                      <p:to>
                                        <p:strVal val="hidden"/>
                                      </p:to>
                                    </p:set>
                                  </p:childTnLst>
                                </p:cTn>
                              </p:par>
                              <p:par>
                                <p:cTn id="344" presetID="2" presetClass="exit" presetSubtype="4" fill="hold" grpId="2" nodeType="withEffect">
                                  <p:stCondLst>
                                    <p:cond delay="0"/>
                                  </p:stCondLst>
                                  <p:childTnLst>
                                    <p:anim calcmode="lin" valueType="num">
                                      <p:cBhvr additive="base">
                                        <p:cTn id="345" dur="2000"/>
                                        <p:tgtEl>
                                          <p:spTgt spid="4"/>
                                        </p:tgtEl>
                                        <p:attrNameLst>
                                          <p:attrName>ppt_x</p:attrName>
                                        </p:attrNameLst>
                                      </p:cBhvr>
                                      <p:tavLst>
                                        <p:tav tm="0">
                                          <p:val>
                                            <p:strVal val="ppt_x"/>
                                          </p:val>
                                        </p:tav>
                                        <p:tav tm="100000">
                                          <p:val>
                                            <p:strVal val="ppt_x"/>
                                          </p:val>
                                        </p:tav>
                                      </p:tavLst>
                                    </p:anim>
                                    <p:anim calcmode="lin" valueType="num">
                                      <p:cBhvr additive="base">
                                        <p:cTn id="346" dur="2000"/>
                                        <p:tgtEl>
                                          <p:spTgt spid="4"/>
                                        </p:tgtEl>
                                        <p:attrNameLst>
                                          <p:attrName>ppt_y</p:attrName>
                                        </p:attrNameLst>
                                      </p:cBhvr>
                                      <p:tavLst>
                                        <p:tav tm="0">
                                          <p:val>
                                            <p:strVal val="ppt_y"/>
                                          </p:val>
                                        </p:tav>
                                        <p:tav tm="100000">
                                          <p:val>
                                            <p:strVal val="1+ppt_h/2"/>
                                          </p:val>
                                        </p:tav>
                                      </p:tavLst>
                                    </p:anim>
                                    <p:set>
                                      <p:cBhvr>
                                        <p:cTn id="347" dur="1" fill="hold">
                                          <p:stCondLst>
                                            <p:cond delay="1999"/>
                                          </p:stCondLst>
                                        </p:cTn>
                                        <p:tgtEl>
                                          <p:spTgt spid="4"/>
                                        </p:tgtEl>
                                        <p:attrNameLst>
                                          <p:attrName>style.visibility</p:attrName>
                                        </p:attrNameLst>
                                      </p:cBhvr>
                                      <p:to>
                                        <p:strVal val="hidden"/>
                                      </p:to>
                                    </p:set>
                                  </p:childTnLst>
                                </p:cTn>
                              </p:par>
                              <p:par>
                                <p:cTn id="348" presetID="2" presetClass="exit" presetSubtype="4" fill="hold" grpId="2" nodeType="withEffect">
                                  <p:stCondLst>
                                    <p:cond delay="0"/>
                                  </p:stCondLst>
                                  <p:childTnLst>
                                    <p:anim calcmode="lin" valueType="num">
                                      <p:cBhvr additive="base">
                                        <p:cTn id="349" dur="2000"/>
                                        <p:tgtEl>
                                          <p:spTgt spid="8"/>
                                        </p:tgtEl>
                                        <p:attrNameLst>
                                          <p:attrName>ppt_x</p:attrName>
                                        </p:attrNameLst>
                                      </p:cBhvr>
                                      <p:tavLst>
                                        <p:tav tm="0">
                                          <p:val>
                                            <p:strVal val="ppt_x"/>
                                          </p:val>
                                        </p:tav>
                                        <p:tav tm="100000">
                                          <p:val>
                                            <p:strVal val="ppt_x"/>
                                          </p:val>
                                        </p:tav>
                                      </p:tavLst>
                                    </p:anim>
                                    <p:anim calcmode="lin" valueType="num">
                                      <p:cBhvr additive="base">
                                        <p:cTn id="350" dur="2000"/>
                                        <p:tgtEl>
                                          <p:spTgt spid="8"/>
                                        </p:tgtEl>
                                        <p:attrNameLst>
                                          <p:attrName>ppt_y</p:attrName>
                                        </p:attrNameLst>
                                      </p:cBhvr>
                                      <p:tavLst>
                                        <p:tav tm="0">
                                          <p:val>
                                            <p:strVal val="ppt_y"/>
                                          </p:val>
                                        </p:tav>
                                        <p:tav tm="100000">
                                          <p:val>
                                            <p:strVal val="1+ppt_h/2"/>
                                          </p:val>
                                        </p:tav>
                                      </p:tavLst>
                                    </p:anim>
                                    <p:set>
                                      <p:cBhvr>
                                        <p:cTn id="351" dur="1" fill="hold">
                                          <p:stCondLst>
                                            <p:cond delay="1999"/>
                                          </p:stCondLst>
                                        </p:cTn>
                                        <p:tgtEl>
                                          <p:spTgt spid="8"/>
                                        </p:tgtEl>
                                        <p:attrNameLst>
                                          <p:attrName>style.visibility</p:attrName>
                                        </p:attrNameLst>
                                      </p:cBhvr>
                                      <p:to>
                                        <p:strVal val="hidden"/>
                                      </p:to>
                                    </p:set>
                                  </p:childTnLst>
                                </p:cTn>
                              </p:par>
                              <p:par>
                                <p:cTn id="352" presetID="2" presetClass="exit" presetSubtype="4" fill="hold" grpId="2" nodeType="withEffect">
                                  <p:stCondLst>
                                    <p:cond delay="0"/>
                                  </p:stCondLst>
                                  <p:childTnLst>
                                    <p:anim calcmode="lin" valueType="num">
                                      <p:cBhvr additive="base">
                                        <p:cTn id="353" dur="2000"/>
                                        <p:tgtEl>
                                          <p:spTgt spid="13"/>
                                        </p:tgtEl>
                                        <p:attrNameLst>
                                          <p:attrName>ppt_x</p:attrName>
                                        </p:attrNameLst>
                                      </p:cBhvr>
                                      <p:tavLst>
                                        <p:tav tm="0">
                                          <p:val>
                                            <p:strVal val="ppt_x"/>
                                          </p:val>
                                        </p:tav>
                                        <p:tav tm="100000">
                                          <p:val>
                                            <p:strVal val="ppt_x"/>
                                          </p:val>
                                        </p:tav>
                                      </p:tavLst>
                                    </p:anim>
                                    <p:anim calcmode="lin" valueType="num">
                                      <p:cBhvr additive="base">
                                        <p:cTn id="354" dur="2000"/>
                                        <p:tgtEl>
                                          <p:spTgt spid="13"/>
                                        </p:tgtEl>
                                        <p:attrNameLst>
                                          <p:attrName>ppt_y</p:attrName>
                                        </p:attrNameLst>
                                      </p:cBhvr>
                                      <p:tavLst>
                                        <p:tav tm="0">
                                          <p:val>
                                            <p:strVal val="ppt_y"/>
                                          </p:val>
                                        </p:tav>
                                        <p:tav tm="100000">
                                          <p:val>
                                            <p:strVal val="1+ppt_h/2"/>
                                          </p:val>
                                        </p:tav>
                                      </p:tavLst>
                                    </p:anim>
                                    <p:set>
                                      <p:cBhvr>
                                        <p:cTn id="355" dur="1" fill="hold">
                                          <p:stCondLst>
                                            <p:cond delay="1999"/>
                                          </p:stCondLst>
                                        </p:cTn>
                                        <p:tgtEl>
                                          <p:spTgt spid="13"/>
                                        </p:tgtEl>
                                        <p:attrNameLst>
                                          <p:attrName>style.visibility</p:attrName>
                                        </p:attrNameLst>
                                      </p:cBhvr>
                                      <p:to>
                                        <p:strVal val="hidden"/>
                                      </p:to>
                                    </p:set>
                                  </p:childTnLst>
                                </p:cTn>
                              </p:par>
                              <p:par>
                                <p:cTn id="356" presetID="2" presetClass="exit" presetSubtype="4" fill="hold" grpId="2" nodeType="withEffect">
                                  <p:stCondLst>
                                    <p:cond delay="0"/>
                                  </p:stCondLst>
                                  <p:childTnLst>
                                    <p:anim calcmode="lin" valueType="num">
                                      <p:cBhvr additive="base">
                                        <p:cTn id="357" dur="2000"/>
                                        <p:tgtEl>
                                          <p:spTgt spid="14"/>
                                        </p:tgtEl>
                                        <p:attrNameLst>
                                          <p:attrName>ppt_x</p:attrName>
                                        </p:attrNameLst>
                                      </p:cBhvr>
                                      <p:tavLst>
                                        <p:tav tm="0">
                                          <p:val>
                                            <p:strVal val="ppt_x"/>
                                          </p:val>
                                        </p:tav>
                                        <p:tav tm="100000">
                                          <p:val>
                                            <p:strVal val="ppt_x"/>
                                          </p:val>
                                        </p:tav>
                                      </p:tavLst>
                                    </p:anim>
                                    <p:anim calcmode="lin" valueType="num">
                                      <p:cBhvr additive="base">
                                        <p:cTn id="358" dur="2000"/>
                                        <p:tgtEl>
                                          <p:spTgt spid="14"/>
                                        </p:tgtEl>
                                        <p:attrNameLst>
                                          <p:attrName>ppt_y</p:attrName>
                                        </p:attrNameLst>
                                      </p:cBhvr>
                                      <p:tavLst>
                                        <p:tav tm="0">
                                          <p:val>
                                            <p:strVal val="ppt_y"/>
                                          </p:val>
                                        </p:tav>
                                        <p:tav tm="100000">
                                          <p:val>
                                            <p:strVal val="1+ppt_h/2"/>
                                          </p:val>
                                        </p:tav>
                                      </p:tavLst>
                                    </p:anim>
                                    <p:set>
                                      <p:cBhvr>
                                        <p:cTn id="359" dur="1" fill="hold">
                                          <p:stCondLst>
                                            <p:cond delay="1999"/>
                                          </p:stCondLst>
                                        </p:cTn>
                                        <p:tgtEl>
                                          <p:spTgt spid="14"/>
                                        </p:tgtEl>
                                        <p:attrNameLst>
                                          <p:attrName>style.visibility</p:attrName>
                                        </p:attrNameLst>
                                      </p:cBhvr>
                                      <p:to>
                                        <p:strVal val="hidden"/>
                                      </p:to>
                                    </p:set>
                                  </p:childTnLst>
                                </p:cTn>
                              </p:par>
                              <p:par>
                                <p:cTn id="360" presetID="2" presetClass="exit" presetSubtype="4" fill="hold" grpId="2" nodeType="withEffect">
                                  <p:stCondLst>
                                    <p:cond delay="0"/>
                                  </p:stCondLst>
                                  <p:childTnLst>
                                    <p:anim calcmode="lin" valueType="num">
                                      <p:cBhvr additive="base">
                                        <p:cTn id="361" dur="2000"/>
                                        <p:tgtEl>
                                          <p:spTgt spid="20"/>
                                        </p:tgtEl>
                                        <p:attrNameLst>
                                          <p:attrName>ppt_x</p:attrName>
                                        </p:attrNameLst>
                                      </p:cBhvr>
                                      <p:tavLst>
                                        <p:tav tm="0">
                                          <p:val>
                                            <p:strVal val="ppt_x"/>
                                          </p:val>
                                        </p:tav>
                                        <p:tav tm="100000">
                                          <p:val>
                                            <p:strVal val="ppt_x"/>
                                          </p:val>
                                        </p:tav>
                                      </p:tavLst>
                                    </p:anim>
                                    <p:anim calcmode="lin" valueType="num">
                                      <p:cBhvr additive="base">
                                        <p:cTn id="362" dur="2000"/>
                                        <p:tgtEl>
                                          <p:spTgt spid="20"/>
                                        </p:tgtEl>
                                        <p:attrNameLst>
                                          <p:attrName>ppt_y</p:attrName>
                                        </p:attrNameLst>
                                      </p:cBhvr>
                                      <p:tavLst>
                                        <p:tav tm="0">
                                          <p:val>
                                            <p:strVal val="ppt_y"/>
                                          </p:val>
                                        </p:tav>
                                        <p:tav tm="100000">
                                          <p:val>
                                            <p:strVal val="1+ppt_h/2"/>
                                          </p:val>
                                        </p:tav>
                                      </p:tavLst>
                                    </p:anim>
                                    <p:set>
                                      <p:cBhvr>
                                        <p:cTn id="363" dur="1" fill="hold">
                                          <p:stCondLst>
                                            <p:cond delay="1999"/>
                                          </p:stCondLst>
                                        </p:cTn>
                                        <p:tgtEl>
                                          <p:spTgt spid="20"/>
                                        </p:tgtEl>
                                        <p:attrNameLst>
                                          <p:attrName>style.visibility</p:attrName>
                                        </p:attrNameLst>
                                      </p:cBhvr>
                                      <p:to>
                                        <p:strVal val="hidden"/>
                                      </p:to>
                                    </p:set>
                                  </p:childTnLst>
                                </p:cTn>
                              </p:par>
                              <p:par>
                                <p:cTn id="364" presetID="2" presetClass="exit" presetSubtype="4" fill="hold" grpId="2" nodeType="withEffect">
                                  <p:stCondLst>
                                    <p:cond delay="0"/>
                                  </p:stCondLst>
                                  <p:childTnLst>
                                    <p:anim calcmode="lin" valueType="num">
                                      <p:cBhvr additive="base">
                                        <p:cTn id="365" dur="2000"/>
                                        <p:tgtEl>
                                          <p:spTgt spid="25"/>
                                        </p:tgtEl>
                                        <p:attrNameLst>
                                          <p:attrName>ppt_x</p:attrName>
                                        </p:attrNameLst>
                                      </p:cBhvr>
                                      <p:tavLst>
                                        <p:tav tm="0">
                                          <p:val>
                                            <p:strVal val="ppt_x"/>
                                          </p:val>
                                        </p:tav>
                                        <p:tav tm="100000">
                                          <p:val>
                                            <p:strVal val="ppt_x"/>
                                          </p:val>
                                        </p:tav>
                                      </p:tavLst>
                                    </p:anim>
                                    <p:anim calcmode="lin" valueType="num">
                                      <p:cBhvr additive="base">
                                        <p:cTn id="366" dur="2000"/>
                                        <p:tgtEl>
                                          <p:spTgt spid="25"/>
                                        </p:tgtEl>
                                        <p:attrNameLst>
                                          <p:attrName>ppt_y</p:attrName>
                                        </p:attrNameLst>
                                      </p:cBhvr>
                                      <p:tavLst>
                                        <p:tav tm="0">
                                          <p:val>
                                            <p:strVal val="ppt_y"/>
                                          </p:val>
                                        </p:tav>
                                        <p:tav tm="100000">
                                          <p:val>
                                            <p:strVal val="1+ppt_h/2"/>
                                          </p:val>
                                        </p:tav>
                                      </p:tavLst>
                                    </p:anim>
                                    <p:set>
                                      <p:cBhvr>
                                        <p:cTn id="367" dur="1" fill="hold">
                                          <p:stCondLst>
                                            <p:cond delay="1999"/>
                                          </p:stCondLst>
                                        </p:cTn>
                                        <p:tgtEl>
                                          <p:spTgt spid="25"/>
                                        </p:tgtEl>
                                        <p:attrNameLst>
                                          <p:attrName>style.visibility</p:attrName>
                                        </p:attrNameLst>
                                      </p:cBhvr>
                                      <p:to>
                                        <p:strVal val="hidden"/>
                                      </p:to>
                                    </p:set>
                                  </p:childTnLst>
                                </p:cTn>
                              </p:par>
                              <p:par>
                                <p:cTn id="368" presetID="2" presetClass="exit" presetSubtype="4" fill="hold" grpId="2" nodeType="withEffect">
                                  <p:stCondLst>
                                    <p:cond delay="0"/>
                                  </p:stCondLst>
                                  <p:childTnLst>
                                    <p:anim calcmode="lin" valueType="num">
                                      <p:cBhvr additive="base">
                                        <p:cTn id="369" dur="2000"/>
                                        <p:tgtEl>
                                          <p:spTgt spid="29"/>
                                        </p:tgtEl>
                                        <p:attrNameLst>
                                          <p:attrName>ppt_x</p:attrName>
                                        </p:attrNameLst>
                                      </p:cBhvr>
                                      <p:tavLst>
                                        <p:tav tm="0">
                                          <p:val>
                                            <p:strVal val="ppt_x"/>
                                          </p:val>
                                        </p:tav>
                                        <p:tav tm="100000">
                                          <p:val>
                                            <p:strVal val="ppt_x"/>
                                          </p:val>
                                        </p:tav>
                                      </p:tavLst>
                                    </p:anim>
                                    <p:anim calcmode="lin" valueType="num">
                                      <p:cBhvr additive="base">
                                        <p:cTn id="370" dur="2000"/>
                                        <p:tgtEl>
                                          <p:spTgt spid="29"/>
                                        </p:tgtEl>
                                        <p:attrNameLst>
                                          <p:attrName>ppt_y</p:attrName>
                                        </p:attrNameLst>
                                      </p:cBhvr>
                                      <p:tavLst>
                                        <p:tav tm="0">
                                          <p:val>
                                            <p:strVal val="ppt_y"/>
                                          </p:val>
                                        </p:tav>
                                        <p:tav tm="100000">
                                          <p:val>
                                            <p:strVal val="1+ppt_h/2"/>
                                          </p:val>
                                        </p:tav>
                                      </p:tavLst>
                                    </p:anim>
                                    <p:set>
                                      <p:cBhvr>
                                        <p:cTn id="371" dur="1" fill="hold">
                                          <p:stCondLst>
                                            <p:cond delay="1999"/>
                                          </p:stCondLst>
                                        </p:cTn>
                                        <p:tgtEl>
                                          <p:spTgt spid="29"/>
                                        </p:tgtEl>
                                        <p:attrNameLst>
                                          <p:attrName>style.visibility</p:attrName>
                                        </p:attrNameLst>
                                      </p:cBhvr>
                                      <p:to>
                                        <p:strVal val="hidden"/>
                                      </p:to>
                                    </p:set>
                                  </p:childTnLst>
                                </p:cTn>
                              </p:par>
                              <p:par>
                                <p:cTn id="372" presetID="2" presetClass="exit" presetSubtype="1" fill="hold" grpId="2" nodeType="withEffect">
                                  <p:stCondLst>
                                    <p:cond delay="0"/>
                                  </p:stCondLst>
                                  <p:childTnLst>
                                    <p:anim calcmode="lin" valueType="num">
                                      <p:cBhvr additive="base">
                                        <p:cTn id="373" dur="2000"/>
                                        <p:tgtEl>
                                          <p:spTgt spid="6"/>
                                        </p:tgtEl>
                                        <p:attrNameLst>
                                          <p:attrName>ppt_x</p:attrName>
                                        </p:attrNameLst>
                                      </p:cBhvr>
                                      <p:tavLst>
                                        <p:tav tm="0">
                                          <p:val>
                                            <p:strVal val="ppt_x"/>
                                          </p:val>
                                        </p:tav>
                                        <p:tav tm="100000">
                                          <p:val>
                                            <p:strVal val="ppt_x"/>
                                          </p:val>
                                        </p:tav>
                                      </p:tavLst>
                                    </p:anim>
                                    <p:anim calcmode="lin" valueType="num">
                                      <p:cBhvr additive="base">
                                        <p:cTn id="374" dur="2000"/>
                                        <p:tgtEl>
                                          <p:spTgt spid="6"/>
                                        </p:tgtEl>
                                        <p:attrNameLst>
                                          <p:attrName>ppt_y</p:attrName>
                                        </p:attrNameLst>
                                      </p:cBhvr>
                                      <p:tavLst>
                                        <p:tav tm="0">
                                          <p:val>
                                            <p:strVal val="ppt_y"/>
                                          </p:val>
                                        </p:tav>
                                        <p:tav tm="100000">
                                          <p:val>
                                            <p:strVal val="0-ppt_h/2"/>
                                          </p:val>
                                        </p:tav>
                                      </p:tavLst>
                                    </p:anim>
                                    <p:set>
                                      <p:cBhvr>
                                        <p:cTn id="375" dur="1" fill="hold">
                                          <p:stCondLst>
                                            <p:cond delay="1999"/>
                                          </p:stCondLst>
                                        </p:cTn>
                                        <p:tgtEl>
                                          <p:spTgt spid="6"/>
                                        </p:tgtEl>
                                        <p:attrNameLst>
                                          <p:attrName>style.visibility</p:attrName>
                                        </p:attrNameLst>
                                      </p:cBhvr>
                                      <p:to>
                                        <p:strVal val="hidden"/>
                                      </p:to>
                                    </p:set>
                                  </p:childTnLst>
                                </p:cTn>
                              </p:par>
                              <p:par>
                                <p:cTn id="376" presetID="2" presetClass="exit" presetSubtype="1" fill="hold" grpId="2" nodeType="withEffect">
                                  <p:stCondLst>
                                    <p:cond delay="0"/>
                                  </p:stCondLst>
                                  <p:childTnLst>
                                    <p:anim calcmode="lin" valueType="num">
                                      <p:cBhvr additive="base">
                                        <p:cTn id="377" dur="2000"/>
                                        <p:tgtEl>
                                          <p:spTgt spid="10"/>
                                        </p:tgtEl>
                                        <p:attrNameLst>
                                          <p:attrName>ppt_x</p:attrName>
                                        </p:attrNameLst>
                                      </p:cBhvr>
                                      <p:tavLst>
                                        <p:tav tm="0">
                                          <p:val>
                                            <p:strVal val="ppt_x"/>
                                          </p:val>
                                        </p:tav>
                                        <p:tav tm="100000">
                                          <p:val>
                                            <p:strVal val="ppt_x"/>
                                          </p:val>
                                        </p:tav>
                                      </p:tavLst>
                                    </p:anim>
                                    <p:anim calcmode="lin" valueType="num">
                                      <p:cBhvr additive="base">
                                        <p:cTn id="378" dur="2000"/>
                                        <p:tgtEl>
                                          <p:spTgt spid="10"/>
                                        </p:tgtEl>
                                        <p:attrNameLst>
                                          <p:attrName>ppt_y</p:attrName>
                                        </p:attrNameLst>
                                      </p:cBhvr>
                                      <p:tavLst>
                                        <p:tav tm="0">
                                          <p:val>
                                            <p:strVal val="ppt_y"/>
                                          </p:val>
                                        </p:tav>
                                        <p:tav tm="100000">
                                          <p:val>
                                            <p:strVal val="0-ppt_h/2"/>
                                          </p:val>
                                        </p:tav>
                                      </p:tavLst>
                                    </p:anim>
                                    <p:set>
                                      <p:cBhvr>
                                        <p:cTn id="379" dur="1" fill="hold">
                                          <p:stCondLst>
                                            <p:cond delay="1999"/>
                                          </p:stCondLst>
                                        </p:cTn>
                                        <p:tgtEl>
                                          <p:spTgt spid="10"/>
                                        </p:tgtEl>
                                        <p:attrNameLst>
                                          <p:attrName>style.visibility</p:attrName>
                                        </p:attrNameLst>
                                      </p:cBhvr>
                                      <p:to>
                                        <p:strVal val="hidden"/>
                                      </p:to>
                                    </p:set>
                                  </p:childTnLst>
                                </p:cTn>
                              </p:par>
                              <p:par>
                                <p:cTn id="380" presetID="2" presetClass="exit" presetSubtype="1" fill="hold" grpId="2" nodeType="withEffect">
                                  <p:stCondLst>
                                    <p:cond delay="0"/>
                                  </p:stCondLst>
                                  <p:childTnLst>
                                    <p:anim calcmode="lin" valueType="num">
                                      <p:cBhvr additive="base">
                                        <p:cTn id="381" dur="2000"/>
                                        <p:tgtEl>
                                          <p:spTgt spid="15"/>
                                        </p:tgtEl>
                                        <p:attrNameLst>
                                          <p:attrName>ppt_x</p:attrName>
                                        </p:attrNameLst>
                                      </p:cBhvr>
                                      <p:tavLst>
                                        <p:tav tm="0">
                                          <p:val>
                                            <p:strVal val="ppt_x"/>
                                          </p:val>
                                        </p:tav>
                                        <p:tav tm="100000">
                                          <p:val>
                                            <p:strVal val="ppt_x"/>
                                          </p:val>
                                        </p:tav>
                                      </p:tavLst>
                                    </p:anim>
                                    <p:anim calcmode="lin" valueType="num">
                                      <p:cBhvr additive="base">
                                        <p:cTn id="382" dur="2000"/>
                                        <p:tgtEl>
                                          <p:spTgt spid="15"/>
                                        </p:tgtEl>
                                        <p:attrNameLst>
                                          <p:attrName>ppt_y</p:attrName>
                                        </p:attrNameLst>
                                      </p:cBhvr>
                                      <p:tavLst>
                                        <p:tav tm="0">
                                          <p:val>
                                            <p:strVal val="ppt_y"/>
                                          </p:val>
                                        </p:tav>
                                        <p:tav tm="100000">
                                          <p:val>
                                            <p:strVal val="0-ppt_h/2"/>
                                          </p:val>
                                        </p:tav>
                                      </p:tavLst>
                                    </p:anim>
                                    <p:set>
                                      <p:cBhvr>
                                        <p:cTn id="383" dur="1" fill="hold">
                                          <p:stCondLst>
                                            <p:cond delay="1999"/>
                                          </p:stCondLst>
                                        </p:cTn>
                                        <p:tgtEl>
                                          <p:spTgt spid="15"/>
                                        </p:tgtEl>
                                        <p:attrNameLst>
                                          <p:attrName>style.visibility</p:attrName>
                                        </p:attrNameLst>
                                      </p:cBhvr>
                                      <p:to>
                                        <p:strVal val="hidden"/>
                                      </p:to>
                                    </p:set>
                                  </p:childTnLst>
                                </p:cTn>
                              </p:par>
                              <p:par>
                                <p:cTn id="384" presetID="2" presetClass="exit" presetSubtype="1" fill="hold" grpId="2" nodeType="withEffect">
                                  <p:stCondLst>
                                    <p:cond delay="0"/>
                                  </p:stCondLst>
                                  <p:childTnLst>
                                    <p:anim calcmode="lin" valueType="num">
                                      <p:cBhvr additive="base">
                                        <p:cTn id="385" dur="2000"/>
                                        <p:tgtEl>
                                          <p:spTgt spid="16"/>
                                        </p:tgtEl>
                                        <p:attrNameLst>
                                          <p:attrName>ppt_x</p:attrName>
                                        </p:attrNameLst>
                                      </p:cBhvr>
                                      <p:tavLst>
                                        <p:tav tm="0">
                                          <p:val>
                                            <p:strVal val="ppt_x"/>
                                          </p:val>
                                        </p:tav>
                                        <p:tav tm="100000">
                                          <p:val>
                                            <p:strVal val="ppt_x"/>
                                          </p:val>
                                        </p:tav>
                                      </p:tavLst>
                                    </p:anim>
                                    <p:anim calcmode="lin" valueType="num">
                                      <p:cBhvr additive="base">
                                        <p:cTn id="386" dur="2000"/>
                                        <p:tgtEl>
                                          <p:spTgt spid="16"/>
                                        </p:tgtEl>
                                        <p:attrNameLst>
                                          <p:attrName>ppt_y</p:attrName>
                                        </p:attrNameLst>
                                      </p:cBhvr>
                                      <p:tavLst>
                                        <p:tav tm="0">
                                          <p:val>
                                            <p:strVal val="ppt_y"/>
                                          </p:val>
                                        </p:tav>
                                        <p:tav tm="100000">
                                          <p:val>
                                            <p:strVal val="0-ppt_h/2"/>
                                          </p:val>
                                        </p:tav>
                                      </p:tavLst>
                                    </p:anim>
                                    <p:set>
                                      <p:cBhvr>
                                        <p:cTn id="387" dur="1" fill="hold">
                                          <p:stCondLst>
                                            <p:cond delay="1999"/>
                                          </p:stCondLst>
                                        </p:cTn>
                                        <p:tgtEl>
                                          <p:spTgt spid="16"/>
                                        </p:tgtEl>
                                        <p:attrNameLst>
                                          <p:attrName>style.visibility</p:attrName>
                                        </p:attrNameLst>
                                      </p:cBhvr>
                                      <p:to>
                                        <p:strVal val="hidden"/>
                                      </p:to>
                                    </p:set>
                                  </p:childTnLst>
                                </p:cTn>
                              </p:par>
                              <p:par>
                                <p:cTn id="388" presetID="2" presetClass="exit" presetSubtype="1" fill="hold" grpId="2" nodeType="withEffect">
                                  <p:stCondLst>
                                    <p:cond delay="0"/>
                                  </p:stCondLst>
                                  <p:childTnLst>
                                    <p:anim calcmode="lin" valueType="num">
                                      <p:cBhvr additive="base">
                                        <p:cTn id="389" dur="2000"/>
                                        <p:tgtEl>
                                          <p:spTgt spid="21"/>
                                        </p:tgtEl>
                                        <p:attrNameLst>
                                          <p:attrName>ppt_x</p:attrName>
                                        </p:attrNameLst>
                                      </p:cBhvr>
                                      <p:tavLst>
                                        <p:tav tm="0">
                                          <p:val>
                                            <p:strVal val="ppt_x"/>
                                          </p:val>
                                        </p:tav>
                                        <p:tav tm="100000">
                                          <p:val>
                                            <p:strVal val="ppt_x"/>
                                          </p:val>
                                        </p:tav>
                                      </p:tavLst>
                                    </p:anim>
                                    <p:anim calcmode="lin" valueType="num">
                                      <p:cBhvr additive="base">
                                        <p:cTn id="390" dur="2000"/>
                                        <p:tgtEl>
                                          <p:spTgt spid="21"/>
                                        </p:tgtEl>
                                        <p:attrNameLst>
                                          <p:attrName>ppt_y</p:attrName>
                                        </p:attrNameLst>
                                      </p:cBhvr>
                                      <p:tavLst>
                                        <p:tav tm="0">
                                          <p:val>
                                            <p:strVal val="ppt_y"/>
                                          </p:val>
                                        </p:tav>
                                        <p:tav tm="100000">
                                          <p:val>
                                            <p:strVal val="0-ppt_h/2"/>
                                          </p:val>
                                        </p:tav>
                                      </p:tavLst>
                                    </p:anim>
                                    <p:set>
                                      <p:cBhvr>
                                        <p:cTn id="391" dur="1" fill="hold">
                                          <p:stCondLst>
                                            <p:cond delay="1999"/>
                                          </p:stCondLst>
                                        </p:cTn>
                                        <p:tgtEl>
                                          <p:spTgt spid="21"/>
                                        </p:tgtEl>
                                        <p:attrNameLst>
                                          <p:attrName>style.visibility</p:attrName>
                                        </p:attrNameLst>
                                      </p:cBhvr>
                                      <p:to>
                                        <p:strVal val="hidden"/>
                                      </p:to>
                                    </p:set>
                                  </p:childTnLst>
                                </p:cTn>
                              </p:par>
                              <p:par>
                                <p:cTn id="392" presetID="2" presetClass="exit" presetSubtype="1" fill="hold" grpId="2" nodeType="withEffect">
                                  <p:stCondLst>
                                    <p:cond delay="0"/>
                                  </p:stCondLst>
                                  <p:childTnLst>
                                    <p:anim calcmode="lin" valueType="num">
                                      <p:cBhvr additive="base">
                                        <p:cTn id="393" dur="2000"/>
                                        <p:tgtEl>
                                          <p:spTgt spid="26"/>
                                        </p:tgtEl>
                                        <p:attrNameLst>
                                          <p:attrName>ppt_x</p:attrName>
                                        </p:attrNameLst>
                                      </p:cBhvr>
                                      <p:tavLst>
                                        <p:tav tm="0">
                                          <p:val>
                                            <p:strVal val="ppt_x"/>
                                          </p:val>
                                        </p:tav>
                                        <p:tav tm="100000">
                                          <p:val>
                                            <p:strVal val="ppt_x"/>
                                          </p:val>
                                        </p:tav>
                                      </p:tavLst>
                                    </p:anim>
                                    <p:anim calcmode="lin" valueType="num">
                                      <p:cBhvr additive="base">
                                        <p:cTn id="394" dur="2000"/>
                                        <p:tgtEl>
                                          <p:spTgt spid="26"/>
                                        </p:tgtEl>
                                        <p:attrNameLst>
                                          <p:attrName>ppt_y</p:attrName>
                                        </p:attrNameLst>
                                      </p:cBhvr>
                                      <p:tavLst>
                                        <p:tav tm="0">
                                          <p:val>
                                            <p:strVal val="ppt_y"/>
                                          </p:val>
                                        </p:tav>
                                        <p:tav tm="100000">
                                          <p:val>
                                            <p:strVal val="0-ppt_h/2"/>
                                          </p:val>
                                        </p:tav>
                                      </p:tavLst>
                                    </p:anim>
                                    <p:set>
                                      <p:cBhvr>
                                        <p:cTn id="395" dur="1" fill="hold">
                                          <p:stCondLst>
                                            <p:cond delay="1999"/>
                                          </p:stCondLst>
                                        </p:cTn>
                                        <p:tgtEl>
                                          <p:spTgt spid="26"/>
                                        </p:tgtEl>
                                        <p:attrNameLst>
                                          <p:attrName>style.visibility</p:attrName>
                                        </p:attrNameLst>
                                      </p:cBhvr>
                                      <p:to>
                                        <p:strVal val="hidden"/>
                                      </p:to>
                                    </p:set>
                                  </p:childTnLst>
                                </p:cTn>
                              </p:par>
                              <p:par>
                                <p:cTn id="396" presetID="2" presetClass="exit" presetSubtype="1" fill="hold" grpId="2" nodeType="withEffect">
                                  <p:stCondLst>
                                    <p:cond delay="0"/>
                                  </p:stCondLst>
                                  <p:childTnLst>
                                    <p:anim calcmode="lin" valueType="num">
                                      <p:cBhvr additive="base">
                                        <p:cTn id="397" dur="2000"/>
                                        <p:tgtEl>
                                          <p:spTgt spid="30"/>
                                        </p:tgtEl>
                                        <p:attrNameLst>
                                          <p:attrName>ppt_x</p:attrName>
                                        </p:attrNameLst>
                                      </p:cBhvr>
                                      <p:tavLst>
                                        <p:tav tm="0">
                                          <p:val>
                                            <p:strVal val="ppt_x"/>
                                          </p:val>
                                        </p:tav>
                                        <p:tav tm="100000">
                                          <p:val>
                                            <p:strVal val="ppt_x"/>
                                          </p:val>
                                        </p:tav>
                                      </p:tavLst>
                                    </p:anim>
                                    <p:anim calcmode="lin" valueType="num">
                                      <p:cBhvr additive="base">
                                        <p:cTn id="398" dur="2000"/>
                                        <p:tgtEl>
                                          <p:spTgt spid="30"/>
                                        </p:tgtEl>
                                        <p:attrNameLst>
                                          <p:attrName>ppt_y</p:attrName>
                                        </p:attrNameLst>
                                      </p:cBhvr>
                                      <p:tavLst>
                                        <p:tav tm="0">
                                          <p:val>
                                            <p:strVal val="ppt_y"/>
                                          </p:val>
                                        </p:tav>
                                        <p:tav tm="100000">
                                          <p:val>
                                            <p:strVal val="0-ppt_h/2"/>
                                          </p:val>
                                        </p:tav>
                                      </p:tavLst>
                                    </p:anim>
                                    <p:set>
                                      <p:cBhvr>
                                        <p:cTn id="399" dur="1" fill="hold">
                                          <p:stCondLst>
                                            <p:cond delay="1999"/>
                                          </p:stCondLst>
                                        </p:cTn>
                                        <p:tgtEl>
                                          <p:spTgt spid="30"/>
                                        </p:tgtEl>
                                        <p:attrNameLst>
                                          <p:attrName>style.visibility</p:attrName>
                                        </p:attrNameLst>
                                      </p:cBhvr>
                                      <p:to>
                                        <p:strVal val="hidden"/>
                                      </p:to>
                                    </p:set>
                                  </p:childTnLst>
                                </p:cTn>
                              </p:par>
                              <p:par>
                                <p:cTn id="400" presetID="23" presetClass="entr" presetSubtype="272"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2000" fill="hold"/>
                                        <p:tgtEl>
                                          <p:spTgt spid="2"/>
                                        </p:tgtEl>
                                        <p:attrNameLst>
                                          <p:attrName>ppt_w</p:attrName>
                                        </p:attrNameLst>
                                      </p:cBhvr>
                                      <p:tavLst>
                                        <p:tav tm="0">
                                          <p:val>
                                            <p:strVal val="2/3*#ppt_w"/>
                                          </p:val>
                                        </p:tav>
                                        <p:tav tm="100000">
                                          <p:val>
                                            <p:strVal val="#ppt_w"/>
                                          </p:val>
                                        </p:tav>
                                      </p:tavLst>
                                    </p:anim>
                                    <p:anim calcmode="lin" valueType="num">
                                      <p:cBhvr>
                                        <p:cTn id="403" dur="2000" fill="hold"/>
                                        <p:tgtEl>
                                          <p:spTgt spid="2"/>
                                        </p:tgtEl>
                                        <p:attrNameLst>
                                          <p:attrName>ppt_h</p:attrName>
                                        </p:attrNameLst>
                                      </p:cBhvr>
                                      <p:tavLst>
                                        <p:tav tm="0">
                                          <p:val>
                                            <p:strVal val="2/3*#ppt_h"/>
                                          </p:val>
                                        </p:tav>
                                        <p:tav tm="100000">
                                          <p:val>
                                            <p:strVal val="#ppt_h"/>
                                          </p:val>
                                        </p:tav>
                                      </p:tavLst>
                                    </p:anim>
                                  </p:childTnLst>
                                </p:cTn>
                              </p:par>
                              <p:par>
                                <p:cTn id="404" presetID="4" presetClass="entr" presetSubtype="32"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Effect transition="in" filter="box(out)">
                                      <p:cBhvr>
                                        <p:cTn id="4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hutterstock_6989152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nk.png"/>
          <p:cNvPicPr>
            <a:picLocks noChangeAspect="1"/>
          </p:cNvPicPr>
          <p:nvPr/>
        </p:nvPicPr>
        <p:blipFill>
          <a:blip r:embed="rId3"/>
          <a:srcRect l="24740" t="13889" r="47428" b="29166"/>
          <a:stretch>
            <a:fillRect/>
          </a:stretch>
        </p:blipFill>
        <p:spPr>
          <a:xfrm rot="16200000">
            <a:off x="500082" y="214280"/>
            <a:ext cx="1928794" cy="2928958"/>
          </a:xfrm>
          <a:prstGeom prst="rect">
            <a:avLst/>
          </a:prstGeom>
        </p:spPr>
      </p:pic>
      <p:pic>
        <p:nvPicPr>
          <p:cNvPr id="4" name="3 Imagen" descr="nk.png"/>
          <p:cNvPicPr>
            <a:picLocks noChangeAspect="1"/>
          </p:cNvPicPr>
          <p:nvPr/>
        </p:nvPicPr>
        <p:blipFill>
          <a:blip r:embed="rId3"/>
          <a:srcRect l="24740" t="13889" r="47428" b="29166"/>
          <a:stretch>
            <a:fillRect/>
          </a:stretch>
        </p:blipFill>
        <p:spPr>
          <a:xfrm rot="5400000">
            <a:off x="500082" y="2143106"/>
            <a:ext cx="1928794" cy="2928958"/>
          </a:xfrm>
          <a:prstGeom prst="rect">
            <a:avLst/>
          </a:prstGeom>
        </p:spPr>
      </p:pic>
      <p:pic>
        <p:nvPicPr>
          <p:cNvPr id="5" name="4 Imagen" descr="nk.png"/>
          <p:cNvPicPr>
            <a:picLocks noChangeAspect="1"/>
          </p:cNvPicPr>
          <p:nvPr/>
        </p:nvPicPr>
        <p:blipFill>
          <a:blip r:embed="rId3"/>
          <a:srcRect l="24740" t="13889" r="47428" b="29166"/>
          <a:stretch>
            <a:fillRect/>
          </a:stretch>
        </p:blipFill>
        <p:spPr>
          <a:xfrm rot="16200000">
            <a:off x="3500446" y="285718"/>
            <a:ext cx="1928794" cy="2928958"/>
          </a:xfrm>
          <a:prstGeom prst="rect">
            <a:avLst/>
          </a:prstGeom>
        </p:spPr>
      </p:pic>
      <p:pic>
        <p:nvPicPr>
          <p:cNvPr id="6" name="5 Imagen" descr="nk.png"/>
          <p:cNvPicPr>
            <a:picLocks noChangeAspect="1"/>
          </p:cNvPicPr>
          <p:nvPr/>
        </p:nvPicPr>
        <p:blipFill>
          <a:blip r:embed="rId3"/>
          <a:srcRect l="24740" t="13889" r="47428" b="29166"/>
          <a:stretch>
            <a:fillRect/>
          </a:stretch>
        </p:blipFill>
        <p:spPr>
          <a:xfrm rot="5400000">
            <a:off x="3429008" y="2214544"/>
            <a:ext cx="1928794" cy="2928958"/>
          </a:xfrm>
          <a:prstGeom prst="rect">
            <a:avLst/>
          </a:prstGeom>
        </p:spPr>
      </p:pic>
      <p:pic>
        <p:nvPicPr>
          <p:cNvPr id="7" name="6 Imagen" descr="nk.png"/>
          <p:cNvPicPr>
            <a:picLocks noChangeAspect="1"/>
          </p:cNvPicPr>
          <p:nvPr/>
        </p:nvPicPr>
        <p:blipFill>
          <a:blip r:embed="rId3"/>
          <a:srcRect l="24740" t="13889" r="47428" b="29166"/>
          <a:stretch>
            <a:fillRect/>
          </a:stretch>
        </p:blipFill>
        <p:spPr>
          <a:xfrm rot="16200000">
            <a:off x="6429404" y="285718"/>
            <a:ext cx="1928794" cy="2928958"/>
          </a:xfrm>
          <a:prstGeom prst="rect">
            <a:avLst/>
          </a:prstGeom>
        </p:spPr>
      </p:pic>
      <p:pic>
        <p:nvPicPr>
          <p:cNvPr id="8" name="7 Imagen" descr="nk.png"/>
          <p:cNvPicPr>
            <a:picLocks noChangeAspect="1"/>
          </p:cNvPicPr>
          <p:nvPr/>
        </p:nvPicPr>
        <p:blipFill>
          <a:blip r:embed="rId3"/>
          <a:srcRect l="24740" t="13889" r="47428" b="29166"/>
          <a:stretch>
            <a:fillRect/>
          </a:stretch>
        </p:blipFill>
        <p:spPr>
          <a:xfrm rot="5400000">
            <a:off x="6429404" y="2214544"/>
            <a:ext cx="1928794" cy="2928958"/>
          </a:xfrm>
          <a:prstGeom prst="rect">
            <a:avLst/>
          </a:prstGeom>
        </p:spPr>
      </p:pic>
      <p:sp>
        <p:nvSpPr>
          <p:cNvPr id="9" name="8 Rectángulo"/>
          <p:cNvSpPr/>
          <p:nvPr/>
        </p:nvSpPr>
        <p:spPr>
          <a:xfrm>
            <a:off x="-714412" y="-285770"/>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ppt_x"/>
                                          </p:val>
                                        </p:tav>
                                        <p:tav tm="100000">
                                          <p:val>
                                            <p:strVal val="#ppt_x"/>
                                          </p:val>
                                        </p:tav>
                                      </p:tavLst>
                                    </p:anim>
                                    <p:anim calcmode="lin" valueType="num">
                                      <p:cBhvr additive="base">
                                        <p:cTn id="22" dur="2000" fill="hold"/>
                                        <p:tgtEl>
                                          <p:spTgt spid="4"/>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ppt_x"/>
                                          </p:val>
                                        </p:tav>
                                        <p:tav tm="100000">
                                          <p:val>
                                            <p:strVal val="#ppt_x"/>
                                          </p:val>
                                        </p:tav>
                                      </p:tavLst>
                                    </p:anim>
                                    <p:anim calcmode="lin" valueType="num">
                                      <p:cBhvr additive="base">
                                        <p:cTn id="26" dur="2000" fill="hold"/>
                                        <p:tgtEl>
                                          <p:spTgt spid="6"/>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4"/>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4" fill="hold"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ppt_x"/>
                                          </p:val>
                                        </p:tav>
                                      </p:tavLst>
                                    </p:anim>
                                    <p:anim calcmode="lin" valueType="num">
                                      <p:cBhvr additive="base">
                                        <p:cTn id="46" dur="2000"/>
                                        <p:tgtEl>
                                          <p:spTgt spid="3"/>
                                        </p:tgtEl>
                                        <p:attrNameLst>
                                          <p:attrName>ppt_y</p:attrName>
                                        </p:attrNameLst>
                                      </p:cBhvr>
                                      <p:tavLst>
                                        <p:tav tm="0">
                                          <p:val>
                                            <p:strVal val="ppt_y"/>
                                          </p:val>
                                        </p:tav>
                                        <p:tav tm="100000">
                                          <p:val>
                                            <p:strVal val="1+ppt_h/2"/>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4"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ppt_x"/>
                                          </p:val>
                                        </p:tav>
                                      </p:tavLst>
                                    </p:anim>
                                    <p:anim calcmode="lin" valueType="num">
                                      <p:cBhvr additive="base">
                                        <p:cTn id="50" dur="2000"/>
                                        <p:tgtEl>
                                          <p:spTgt spid="5"/>
                                        </p:tgtEl>
                                        <p:attrNameLst>
                                          <p:attrName>ppt_y</p:attrName>
                                        </p:attrNameLst>
                                      </p:cBhvr>
                                      <p:tavLst>
                                        <p:tav tm="0">
                                          <p:val>
                                            <p:strVal val="ppt_y"/>
                                          </p:val>
                                        </p:tav>
                                        <p:tav tm="100000">
                                          <p:val>
                                            <p:strVal val="1+ppt_h/2"/>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ppt_x"/>
                                          </p:val>
                                        </p:tav>
                                      </p:tavLst>
                                    </p:anim>
                                    <p:anim calcmode="lin" valueType="num">
                                      <p:cBhvr additive="base">
                                        <p:cTn id="54" dur="2000"/>
                                        <p:tgtEl>
                                          <p:spTgt spid="7"/>
                                        </p:tgtEl>
                                        <p:attrNameLst>
                                          <p:attrName>ppt_y</p:attrName>
                                        </p:attrNameLst>
                                      </p:cBhvr>
                                      <p:tavLst>
                                        <p:tav tm="0">
                                          <p:val>
                                            <p:strVal val="ppt_y"/>
                                          </p:val>
                                        </p:tav>
                                        <p:tav tm="100000">
                                          <p:val>
                                            <p:strVal val="1+ppt_h/2"/>
                                          </p:val>
                                        </p:tav>
                                      </p:tavLst>
                                    </p:anim>
                                    <p:set>
                                      <p:cBhvr>
                                        <p:cTn id="55" dur="1" fill="hold">
                                          <p:stCondLst>
                                            <p:cond delay="1999"/>
                                          </p:stCondLst>
                                        </p:cTn>
                                        <p:tgtEl>
                                          <p:spTgt spid="7"/>
                                        </p:tgtEl>
                                        <p:attrNameLst>
                                          <p:attrName>style.visibility</p:attrName>
                                        </p:attrNameLst>
                                      </p:cBhvr>
                                      <p:to>
                                        <p:strVal val="hidden"/>
                                      </p:to>
                                    </p:set>
                                  </p:childTnLst>
                                </p:cTn>
                              </p:par>
                              <p:par>
                                <p:cTn id="56" presetID="2" presetClass="exit" presetSubtype="1" fill="hold" nodeType="with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ppt_x"/>
                                          </p:val>
                                        </p:tav>
                                      </p:tavLst>
                                    </p:anim>
                                    <p:anim calcmode="lin" valueType="num">
                                      <p:cBhvr additive="base">
                                        <p:cTn id="58" dur="2000"/>
                                        <p:tgtEl>
                                          <p:spTgt spid="4"/>
                                        </p:tgtEl>
                                        <p:attrNameLst>
                                          <p:attrName>ppt_y</p:attrName>
                                        </p:attrNameLst>
                                      </p:cBhvr>
                                      <p:tavLst>
                                        <p:tav tm="0">
                                          <p:val>
                                            <p:strVal val="ppt_y"/>
                                          </p:val>
                                        </p:tav>
                                        <p:tav tm="100000">
                                          <p:val>
                                            <p:strVal val="0-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1"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ppt_x"/>
                                          </p:val>
                                        </p:tav>
                                      </p:tavLst>
                                    </p:anim>
                                    <p:anim calcmode="lin" valueType="num">
                                      <p:cBhvr additive="base">
                                        <p:cTn id="62" dur="2000"/>
                                        <p:tgtEl>
                                          <p:spTgt spid="6"/>
                                        </p:tgtEl>
                                        <p:attrNameLst>
                                          <p:attrName>ppt_y</p:attrName>
                                        </p:attrNameLst>
                                      </p:cBhvr>
                                      <p:tavLst>
                                        <p:tav tm="0">
                                          <p:val>
                                            <p:strVal val="ppt_y"/>
                                          </p:val>
                                        </p:tav>
                                        <p:tav tm="100000">
                                          <p:val>
                                            <p:strVal val="0-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ppt_x"/>
                                          </p:val>
                                        </p:tav>
                                      </p:tavLst>
                                    </p:anim>
                                    <p:anim calcmode="lin" valueType="num">
                                      <p:cBhvr additive="base">
                                        <p:cTn id="66" dur="2000"/>
                                        <p:tgtEl>
                                          <p:spTgt spid="8"/>
                                        </p:tgtEl>
                                        <p:attrNameLst>
                                          <p:attrName>ppt_y</p:attrName>
                                        </p:attrNameLst>
                                      </p:cBhvr>
                                      <p:tavLst>
                                        <p:tav tm="0">
                                          <p:val>
                                            <p:strVal val="ppt_y"/>
                                          </p:val>
                                        </p:tav>
                                        <p:tav tm="100000">
                                          <p:val>
                                            <p:strVal val="0-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8" presetClass="emph" presetSubtype="0" fill="hold" nodeType="withEffect">
                                  <p:stCondLst>
                                    <p:cond delay="0"/>
                                  </p:stCondLst>
                                  <p:childTnLst>
                                    <p:animRot by="-21600000">
                                      <p:cBhvr>
                                        <p:cTn id="69" dur="2000" fill="hold"/>
                                        <p:tgtEl>
                                          <p:spTgt spid="3"/>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4"/>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8"/>
                                        </p:tgtEl>
                                        <p:attrNameLst>
                                          <p:attrName>r</p:attrName>
                                        </p:attrNameLst>
                                      </p:cBhvr>
                                    </p:animRot>
                                  </p:childTnLst>
                                </p:cTn>
                              </p:par>
                              <p:par>
                                <p:cTn id="80" presetID="23" presetClass="entr" presetSubtype="288"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4/3*#ppt_w"/>
                                          </p:val>
                                        </p:tav>
                                        <p:tav tm="100000">
                                          <p:val>
                                            <p:strVal val="#ppt_w"/>
                                          </p:val>
                                        </p:tav>
                                      </p:tavLst>
                                    </p:anim>
                                    <p:anim calcmode="lin" valueType="num">
                                      <p:cBhvr>
                                        <p:cTn id="83" dur="2000" fill="hold"/>
                                        <p:tgtEl>
                                          <p:spTgt spid="2"/>
                                        </p:tgtEl>
                                        <p:attrNameLst>
                                          <p:attrName>ppt_h</p:attrName>
                                        </p:attrNameLst>
                                      </p:cBhvr>
                                      <p:tavLst>
                                        <p:tav tm="0">
                                          <p:val>
                                            <p:strVal val="4/3*#ppt_h"/>
                                          </p:val>
                                        </p:tav>
                                        <p:tav tm="100000">
                                          <p:val>
                                            <p:strVal val="#ppt_h"/>
                                          </p:val>
                                        </p:tav>
                                      </p:tavLst>
                                    </p:anim>
                                  </p:childTnLst>
                                </p:cTn>
                              </p:par>
                              <p:par>
                                <p:cTn id="84" presetID="16" presetClass="entr" presetSubtype="42"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arn(outHorizontal)">
                                      <p:cBhvr>
                                        <p:cTn id="8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OmTrainingCentre_RosemaryEssentialOi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png"/>
          <p:cNvPicPr>
            <a:picLocks noChangeAspect="1"/>
          </p:cNvPicPr>
          <p:nvPr/>
        </p:nvPicPr>
        <p:blipFill>
          <a:blip r:embed="rId3">
            <a:lum bright="-30000" contrast="40000"/>
          </a:blip>
          <a:srcRect l="41753" t="20833" r="28353" b="37500"/>
          <a:stretch>
            <a:fillRect/>
          </a:stretch>
        </p:blipFill>
        <p:spPr>
          <a:xfrm>
            <a:off x="4286216" y="0"/>
            <a:ext cx="1724020" cy="1857370"/>
          </a:xfrm>
          <a:prstGeom prst="rect">
            <a:avLst/>
          </a:prstGeom>
        </p:spPr>
      </p:pic>
      <p:pic>
        <p:nvPicPr>
          <p:cNvPr id="5" name="4 Imagen" descr="1.png"/>
          <p:cNvPicPr>
            <a:picLocks noChangeAspect="1"/>
          </p:cNvPicPr>
          <p:nvPr/>
        </p:nvPicPr>
        <p:blipFill>
          <a:blip r:embed="rId3">
            <a:lum bright="-30000" contrast="40000"/>
          </a:blip>
          <a:srcRect l="41753" t="20833" r="28353" b="37500"/>
          <a:stretch>
            <a:fillRect/>
          </a:stretch>
        </p:blipFill>
        <p:spPr>
          <a:xfrm>
            <a:off x="4357654" y="1714494"/>
            <a:ext cx="1714512" cy="1857388"/>
          </a:xfrm>
          <a:prstGeom prst="rect">
            <a:avLst/>
          </a:prstGeom>
        </p:spPr>
      </p:pic>
      <p:pic>
        <p:nvPicPr>
          <p:cNvPr id="6" name="5 Imagen" descr="1.png"/>
          <p:cNvPicPr>
            <a:picLocks noChangeAspect="1"/>
          </p:cNvPicPr>
          <p:nvPr/>
        </p:nvPicPr>
        <p:blipFill>
          <a:blip r:embed="rId3">
            <a:lum bright="-30000" contrast="40000"/>
          </a:blip>
          <a:srcRect l="41753" t="20833" r="28353" b="37500"/>
          <a:stretch>
            <a:fillRect/>
          </a:stretch>
        </p:blipFill>
        <p:spPr>
          <a:xfrm>
            <a:off x="4286216" y="3369867"/>
            <a:ext cx="1714512" cy="1773633"/>
          </a:xfrm>
          <a:prstGeom prst="rect">
            <a:avLst/>
          </a:prstGeom>
        </p:spPr>
      </p:pic>
      <p:pic>
        <p:nvPicPr>
          <p:cNvPr id="7" name="6 Imagen" descr="1.png"/>
          <p:cNvPicPr>
            <a:picLocks noChangeAspect="1"/>
          </p:cNvPicPr>
          <p:nvPr/>
        </p:nvPicPr>
        <p:blipFill>
          <a:blip r:embed="rId3">
            <a:lum bright="-30000" contrast="40000"/>
          </a:blip>
          <a:srcRect l="41753" t="20833" r="28353" b="37500"/>
          <a:stretch>
            <a:fillRect/>
          </a:stretch>
        </p:blipFill>
        <p:spPr>
          <a:xfrm flipH="1">
            <a:off x="2643174" y="0"/>
            <a:ext cx="1643074" cy="1857370"/>
          </a:xfrm>
          <a:prstGeom prst="rect">
            <a:avLst/>
          </a:prstGeom>
        </p:spPr>
      </p:pic>
      <p:pic>
        <p:nvPicPr>
          <p:cNvPr id="8" name="7 Imagen" descr="1.png"/>
          <p:cNvPicPr>
            <a:picLocks noChangeAspect="1"/>
          </p:cNvPicPr>
          <p:nvPr/>
        </p:nvPicPr>
        <p:blipFill>
          <a:blip r:embed="rId3">
            <a:lum bright="-30000" contrast="40000"/>
          </a:blip>
          <a:srcRect l="41753" t="20833" r="28353" b="37500"/>
          <a:stretch>
            <a:fillRect/>
          </a:stretch>
        </p:blipFill>
        <p:spPr>
          <a:xfrm flipH="1">
            <a:off x="2714612" y="1785932"/>
            <a:ext cx="1571636" cy="1857370"/>
          </a:xfrm>
          <a:prstGeom prst="rect">
            <a:avLst/>
          </a:prstGeom>
        </p:spPr>
      </p:pic>
      <p:pic>
        <p:nvPicPr>
          <p:cNvPr id="9" name="8 Imagen" descr="1.png"/>
          <p:cNvPicPr>
            <a:picLocks noChangeAspect="1"/>
          </p:cNvPicPr>
          <p:nvPr/>
        </p:nvPicPr>
        <p:blipFill>
          <a:blip r:embed="rId3">
            <a:lum bright="-30000" contrast="40000"/>
          </a:blip>
          <a:srcRect l="41753" t="20833" r="28353" b="37500"/>
          <a:stretch>
            <a:fillRect/>
          </a:stretch>
        </p:blipFill>
        <p:spPr>
          <a:xfrm flipH="1">
            <a:off x="2786050" y="3286130"/>
            <a:ext cx="1571636" cy="1857370"/>
          </a:xfrm>
          <a:prstGeom prst="rect">
            <a:avLst/>
          </a:prstGeom>
        </p:spPr>
      </p:pic>
      <p:pic>
        <p:nvPicPr>
          <p:cNvPr id="10" name="9 Imagen" descr="1.png"/>
          <p:cNvPicPr>
            <a:picLocks noChangeAspect="1"/>
          </p:cNvPicPr>
          <p:nvPr/>
        </p:nvPicPr>
        <p:blipFill>
          <a:blip r:embed="rId3">
            <a:lum bright="-30000" contrast="40000"/>
          </a:blip>
          <a:srcRect l="41753" t="20833" r="28353" b="37500"/>
          <a:stretch>
            <a:fillRect/>
          </a:stretch>
        </p:blipFill>
        <p:spPr>
          <a:xfrm flipH="1">
            <a:off x="1142976" y="0"/>
            <a:ext cx="1643074" cy="1857370"/>
          </a:xfrm>
          <a:prstGeom prst="rect">
            <a:avLst/>
          </a:prstGeom>
        </p:spPr>
      </p:pic>
      <p:pic>
        <p:nvPicPr>
          <p:cNvPr id="11" name="10 Imagen" descr="1.png"/>
          <p:cNvPicPr>
            <a:picLocks noChangeAspect="1"/>
          </p:cNvPicPr>
          <p:nvPr/>
        </p:nvPicPr>
        <p:blipFill>
          <a:blip r:embed="rId3">
            <a:lum bright="-30000" contrast="40000"/>
          </a:blip>
          <a:srcRect l="41753" t="20833" r="28353" b="37500"/>
          <a:stretch>
            <a:fillRect/>
          </a:stretch>
        </p:blipFill>
        <p:spPr>
          <a:xfrm flipH="1">
            <a:off x="1214414" y="1785932"/>
            <a:ext cx="1571636" cy="1857370"/>
          </a:xfrm>
          <a:prstGeom prst="rect">
            <a:avLst/>
          </a:prstGeom>
        </p:spPr>
      </p:pic>
      <p:pic>
        <p:nvPicPr>
          <p:cNvPr id="12" name="11 Imagen" descr="1.png"/>
          <p:cNvPicPr>
            <a:picLocks noChangeAspect="1"/>
          </p:cNvPicPr>
          <p:nvPr/>
        </p:nvPicPr>
        <p:blipFill>
          <a:blip r:embed="rId3">
            <a:lum bright="-30000" contrast="40000"/>
          </a:blip>
          <a:srcRect l="41753" t="20833" r="28353" b="37500"/>
          <a:stretch>
            <a:fillRect/>
          </a:stretch>
        </p:blipFill>
        <p:spPr>
          <a:xfrm flipH="1">
            <a:off x="1285852" y="3286130"/>
            <a:ext cx="1571636" cy="1857370"/>
          </a:xfrm>
          <a:prstGeom prst="rect">
            <a:avLst/>
          </a:prstGeom>
        </p:spPr>
      </p:pic>
      <p:pic>
        <p:nvPicPr>
          <p:cNvPr id="13" name="12 Imagen" descr="1.png"/>
          <p:cNvPicPr>
            <a:picLocks noChangeAspect="1"/>
          </p:cNvPicPr>
          <p:nvPr/>
        </p:nvPicPr>
        <p:blipFill>
          <a:blip r:embed="rId3">
            <a:lum bright="-30000" contrast="40000"/>
          </a:blip>
          <a:srcRect l="41753" t="20833" r="28353" b="37500"/>
          <a:stretch>
            <a:fillRect/>
          </a:stretch>
        </p:blipFill>
        <p:spPr>
          <a:xfrm flipH="1">
            <a:off x="-214314" y="0"/>
            <a:ext cx="1643074" cy="1857370"/>
          </a:xfrm>
          <a:prstGeom prst="rect">
            <a:avLst/>
          </a:prstGeom>
        </p:spPr>
      </p:pic>
      <p:pic>
        <p:nvPicPr>
          <p:cNvPr id="14" name="13 Imagen" descr="1.png"/>
          <p:cNvPicPr>
            <a:picLocks noChangeAspect="1"/>
          </p:cNvPicPr>
          <p:nvPr/>
        </p:nvPicPr>
        <p:blipFill>
          <a:blip r:embed="rId3">
            <a:lum bright="-30000" contrast="40000"/>
          </a:blip>
          <a:srcRect l="41753" t="20833" r="28353" b="37500"/>
          <a:stretch>
            <a:fillRect/>
          </a:stretch>
        </p:blipFill>
        <p:spPr>
          <a:xfrm flipH="1">
            <a:off x="-142876" y="1785932"/>
            <a:ext cx="1571636" cy="1857370"/>
          </a:xfrm>
          <a:prstGeom prst="rect">
            <a:avLst/>
          </a:prstGeom>
        </p:spPr>
      </p:pic>
      <p:pic>
        <p:nvPicPr>
          <p:cNvPr id="15" name="14 Imagen" descr="1.png"/>
          <p:cNvPicPr>
            <a:picLocks noChangeAspect="1"/>
          </p:cNvPicPr>
          <p:nvPr/>
        </p:nvPicPr>
        <p:blipFill>
          <a:blip r:embed="rId3">
            <a:lum bright="-30000" contrast="40000"/>
          </a:blip>
          <a:srcRect l="41753" t="20833" r="28353" b="37500"/>
          <a:stretch>
            <a:fillRect/>
          </a:stretch>
        </p:blipFill>
        <p:spPr>
          <a:xfrm flipH="1">
            <a:off x="-71438" y="3286130"/>
            <a:ext cx="1571636" cy="1857370"/>
          </a:xfrm>
          <a:prstGeom prst="rect">
            <a:avLst/>
          </a:prstGeom>
        </p:spPr>
      </p:pic>
      <p:pic>
        <p:nvPicPr>
          <p:cNvPr id="16" name="15 Imagen" descr="1.png"/>
          <p:cNvPicPr>
            <a:picLocks noChangeAspect="1"/>
          </p:cNvPicPr>
          <p:nvPr/>
        </p:nvPicPr>
        <p:blipFill>
          <a:blip r:embed="rId3">
            <a:lum bright="-30000" contrast="40000"/>
          </a:blip>
          <a:srcRect l="41753" t="20833" r="28353" b="37500"/>
          <a:stretch>
            <a:fillRect/>
          </a:stretch>
        </p:blipFill>
        <p:spPr>
          <a:xfrm>
            <a:off x="6000728" y="0"/>
            <a:ext cx="1724020" cy="1857370"/>
          </a:xfrm>
          <a:prstGeom prst="rect">
            <a:avLst/>
          </a:prstGeom>
        </p:spPr>
      </p:pic>
      <p:pic>
        <p:nvPicPr>
          <p:cNvPr id="17" name="16 Imagen" descr="1.png"/>
          <p:cNvPicPr>
            <a:picLocks noChangeAspect="1"/>
          </p:cNvPicPr>
          <p:nvPr/>
        </p:nvPicPr>
        <p:blipFill>
          <a:blip r:embed="rId3">
            <a:lum bright="-30000" contrast="40000"/>
          </a:blip>
          <a:srcRect l="41753" t="20833" r="28353" b="37500"/>
          <a:stretch>
            <a:fillRect/>
          </a:stretch>
        </p:blipFill>
        <p:spPr>
          <a:xfrm>
            <a:off x="6072166" y="1714494"/>
            <a:ext cx="1714512" cy="1857388"/>
          </a:xfrm>
          <a:prstGeom prst="rect">
            <a:avLst/>
          </a:prstGeom>
        </p:spPr>
      </p:pic>
      <p:pic>
        <p:nvPicPr>
          <p:cNvPr id="18" name="17 Imagen" descr="1.png"/>
          <p:cNvPicPr>
            <a:picLocks noChangeAspect="1"/>
          </p:cNvPicPr>
          <p:nvPr/>
        </p:nvPicPr>
        <p:blipFill>
          <a:blip r:embed="rId3">
            <a:lum bright="-30000" contrast="40000"/>
          </a:blip>
          <a:srcRect l="41753" t="20833" r="28353" b="37500"/>
          <a:stretch>
            <a:fillRect/>
          </a:stretch>
        </p:blipFill>
        <p:spPr>
          <a:xfrm>
            <a:off x="6000728" y="3369867"/>
            <a:ext cx="1714512" cy="1773633"/>
          </a:xfrm>
          <a:prstGeom prst="rect">
            <a:avLst/>
          </a:prstGeom>
        </p:spPr>
      </p:pic>
      <p:pic>
        <p:nvPicPr>
          <p:cNvPr id="19" name="18 Imagen" descr="1.png"/>
          <p:cNvPicPr>
            <a:picLocks noChangeAspect="1"/>
          </p:cNvPicPr>
          <p:nvPr/>
        </p:nvPicPr>
        <p:blipFill>
          <a:blip r:embed="rId3">
            <a:lum bright="-30000" contrast="40000"/>
          </a:blip>
          <a:srcRect l="41753" t="20833" r="28353" b="37500"/>
          <a:stretch>
            <a:fillRect/>
          </a:stretch>
        </p:blipFill>
        <p:spPr>
          <a:xfrm>
            <a:off x="7419980" y="0"/>
            <a:ext cx="1724020" cy="1857370"/>
          </a:xfrm>
          <a:prstGeom prst="rect">
            <a:avLst/>
          </a:prstGeom>
        </p:spPr>
      </p:pic>
      <p:pic>
        <p:nvPicPr>
          <p:cNvPr id="20" name="19 Imagen" descr="1.png"/>
          <p:cNvPicPr>
            <a:picLocks noChangeAspect="1"/>
          </p:cNvPicPr>
          <p:nvPr/>
        </p:nvPicPr>
        <p:blipFill>
          <a:blip r:embed="rId3">
            <a:lum bright="-30000" contrast="40000"/>
          </a:blip>
          <a:srcRect l="41753" t="20833" r="28353" b="37500"/>
          <a:stretch>
            <a:fillRect/>
          </a:stretch>
        </p:blipFill>
        <p:spPr>
          <a:xfrm>
            <a:off x="7500926" y="1714494"/>
            <a:ext cx="1714512" cy="1857388"/>
          </a:xfrm>
          <a:prstGeom prst="rect">
            <a:avLst/>
          </a:prstGeom>
        </p:spPr>
      </p:pic>
      <p:pic>
        <p:nvPicPr>
          <p:cNvPr id="21" name="20 Imagen" descr="1.png"/>
          <p:cNvPicPr>
            <a:picLocks noChangeAspect="1"/>
          </p:cNvPicPr>
          <p:nvPr/>
        </p:nvPicPr>
        <p:blipFill>
          <a:blip r:embed="rId3">
            <a:lum bright="-30000" contrast="40000"/>
          </a:blip>
          <a:srcRect l="41753" t="20833" r="28353" b="37500"/>
          <a:stretch>
            <a:fillRect/>
          </a:stretch>
        </p:blipFill>
        <p:spPr>
          <a:xfrm>
            <a:off x="7429488" y="3369867"/>
            <a:ext cx="1714512" cy="1773633"/>
          </a:xfrm>
          <a:prstGeom prst="rect">
            <a:avLst/>
          </a:prstGeom>
        </p:spPr>
      </p:pic>
      <p:pic>
        <p:nvPicPr>
          <p:cNvPr id="24" name="23 Imagen" descr="cooltext244082334973139.png"/>
          <p:cNvPicPr>
            <a:picLocks noChangeAspect="1"/>
          </p:cNvPicPr>
          <p:nvPr/>
        </p:nvPicPr>
        <p:blipFill>
          <a:blip r:embed="rId4">
            <a:duotone>
              <a:prstClr val="black"/>
              <a:schemeClr val="accent1">
                <a:tint val="45000"/>
                <a:satMod val="400000"/>
              </a:schemeClr>
            </a:duotone>
            <a:lum contrast="40000"/>
          </a:blip>
          <a:stretch>
            <a:fillRect/>
          </a:stretch>
        </p:blipFill>
        <p:spPr>
          <a:xfrm rot="20586802">
            <a:off x="850323" y="2273333"/>
            <a:ext cx="2022766" cy="1308376"/>
          </a:xfrm>
          <a:prstGeom prst="rect">
            <a:avLst/>
          </a:prstGeom>
        </p:spPr>
      </p:pic>
      <p:sp>
        <p:nvSpPr>
          <p:cNvPr id="25" name="24 Rectángulo"/>
          <p:cNvSpPr/>
          <p:nvPr/>
        </p:nvSpPr>
        <p:spPr>
          <a:xfrm>
            <a:off x="-785850" y="-785836"/>
            <a:ext cx="10429948" cy="6215106"/>
          </a:xfrm>
          <a:prstGeom prst="rect">
            <a:avLst/>
          </a:prstGeom>
          <a:gradFill flip="none" rotWithShape="1">
            <a:gsLst>
              <a:gs pos="44000">
                <a:srgbClr val="FFFF00"/>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1+#ppt_w/2"/>
                                          </p:val>
                                        </p:tav>
                                        <p:tav tm="100000">
                                          <p:val>
                                            <p:strVal val="#ppt_x"/>
                                          </p:val>
                                        </p:tav>
                                      </p:tavLst>
                                    </p:anim>
                                    <p:anim calcmode="lin" valueType="num">
                                      <p:cBhvr additive="base">
                                        <p:cTn id="10" dur="2000" fill="hold"/>
                                        <p:tgtEl>
                                          <p:spTgt spid="7"/>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1+#ppt_w/2"/>
                                          </p:val>
                                        </p:tav>
                                        <p:tav tm="100000">
                                          <p:val>
                                            <p:strVal val="#ppt_x"/>
                                          </p:val>
                                        </p:tav>
                                      </p:tavLst>
                                    </p:anim>
                                    <p:anim calcmode="lin" valueType="num">
                                      <p:cBhvr additive="base">
                                        <p:cTn id="42" dur="20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0-#ppt_w/2"/>
                                          </p:val>
                                        </p:tav>
                                        <p:tav tm="100000">
                                          <p:val>
                                            <p:strVal val="#ppt_x"/>
                                          </p:val>
                                        </p:tav>
                                      </p:tavLst>
                                    </p:anim>
                                    <p:anim calcmode="lin" valueType="num">
                                      <p:cBhvr additive="base">
                                        <p:cTn id="58" dur="2000" fill="hold"/>
                                        <p:tgtEl>
                                          <p:spTgt spid="1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0-#ppt_w/2"/>
                                          </p:val>
                                        </p:tav>
                                        <p:tav tm="100000">
                                          <p:val>
                                            <p:strVal val="#ppt_x"/>
                                          </p:val>
                                        </p:tav>
                                      </p:tavLst>
                                    </p:anim>
                                    <p:anim calcmode="lin" valueType="num">
                                      <p:cBhvr additive="base">
                                        <p:cTn id="62" dur="2000" fill="hold"/>
                                        <p:tgtEl>
                                          <p:spTgt spid="19"/>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0-#ppt_w/2"/>
                                          </p:val>
                                        </p:tav>
                                        <p:tav tm="100000">
                                          <p:val>
                                            <p:strVal val="#ppt_x"/>
                                          </p:val>
                                        </p:tav>
                                      </p:tavLst>
                                    </p:anim>
                                    <p:anim calcmode="lin" valueType="num">
                                      <p:cBhvr additive="base">
                                        <p:cTn id="66" dur="2000" fill="hold"/>
                                        <p:tgtEl>
                                          <p:spTgt spid="20"/>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0-#ppt_w/2"/>
                                          </p:val>
                                        </p:tav>
                                        <p:tav tm="100000">
                                          <p:val>
                                            <p:strVal val="#ppt_x"/>
                                          </p:val>
                                        </p:tav>
                                      </p:tavLst>
                                    </p:anim>
                                    <p:anim calcmode="lin" valueType="num">
                                      <p:cBhvr additive="base">
                                        <p:cTn id="70" dur="2000" fill="hold"/>
                                        <p:tgtEl>
                                          <p:spTgt spid="21"/>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ppt_y"/>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6"/>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2" fill="hold" nodeType="after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0-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6"/>
                                        </p:tgtEl>
                                        <p:attrNameLst>
                                          <p:attrName>ppt_x</p:attrName>
                                        </p:attrNameLst>
                                      </p:cBhvr>
                                      <p:tavLst>
                                        <p:tav tm="0">
                                          <p:val>
                                            <p:strVal val="ppt_x"/>
                                          </p:val>
                                        </p:tav>
                                        <p:tav tm="100000">
                                          <p:val>
                                            <p:strVal val="0-ppt_w/2"/>
                                          </p:val>
                                        </p:tav>
                                      </p:tavLst>
                                    </p:anim>
                                    <p:anim calcmode="lin" valueType="num">
                                      <p:cBhvr additive="base">
                                        <p:cTn id="162" dur="2000"/>
                                        <p:tgtEl>
                                          <p:spTgt spid="6"/>
                                        </p:tgtEl>
                                        <p:attrNameLst>
                                          <p:attrName>ppt_y</p:attrName>
                                        </p:attrNameLst>
                                      </p:cBhvr>
                                      <p:tavLst>
                                        <p:tav tm="0">
                                          <p:val>
                                            <p:strVal val="ppt_y"/>
                                          </p:val>
                                        </p:tav>
                                        <p:tav tm="100000">
                                          <p:val>
                                            <p:strVal val="ppt_y"/>
                                          </p:val>
                                        </p:tav>
                                      </p:tavLst>
                                    </p:anim>
                                    <p:set>
                                      <p:cBhvr>
                                        <p:cTn id="163" dur="1" fill="hold">
                                          <p:stCondLst>
                                            <p:cond delay="1999"/>
                                          </p:stCondLst>
                                        </p:cTn>
                                        <p:tgtEl>
                                          <p:spTgt spid="6"/>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ppt_y"/>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ppt_y"/>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ppt_y"/>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ppt_y"/>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ppt_y"/>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ppt_y"/>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2"/>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3"/>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4"/>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5"/>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par>
                          <p:cTn id="228" fill="hold">
                            <p:stCondLst>
                              <p:cond delay="8000"/>
                            </p:stCondLst>
                            <p:childTnLst>
                              <p:par>
                                <p:cTn id="229" presetID="52" presetClass="entr" presetSubtype="0" fill="hold" nodeType="afterEffect">
                                  <p:stCondLst>
                                    <p:cond delay="0"/>
                                  </p:stCondLst>
                                  <p:childTnLst>
                                    <p:set>
                                      <p:cBhvr>
                                        <p:cTn id="230" dur="1" fill="hold">
                                          <p:stCondLst>
                                            <p:cond delay="0"/>
                                          </p:stCondLst>
                                        </p:cTn>
                                        <p:tgtEl>
                                          <p:spTgt spid="24"/>
                                        </p:tgtEl>
                                        <p:attrNameLst>
                                          <p:attrName>style.visibility</p:attrName>
                                        </p:attrNameLst>
                                      </p:cBhvr>
                                      <p:to>
                                        <p:strVal val="visible"/>
                                      </p:to>
                                    </p:set>
                                    <p:animScale>
                                      <p:cBhvr>
                                        <p:cTn id="231" dur="2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2" dur="2000" decel="50000" fill="hold">
                                          <p:stCondLst>
                                            <p:cond delay="0"/>
                                          </p:stCondLst>
                                        </p:cTn>
                                        <p:tgtEl>
                                          <p:spTgt spid="24"/>
                                        </p:tgtEl>
                                        <p:attrNameLst>
                                          <p:attrName>ppt_x</p:attrName>
                                          <p:attrName>ppt_y</p:attrName>
                                        </p:attrNameLst>
                                      </p:cBhvr>
                                    </p:animMotion>
                                    <p:animEffect transition="in" filter="fade">
                                      <p:cBhvr>
                                        <p:cTn id="233"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527</Words>
  <Application>Microsoft Office PowerPoint</Application>
  <PresentationFormat>Presentación en pantalla (16:9)</PresentationFormat>
  <Paragraphs>21</Paragraphs>
  <Slides>41</Slides>
  <Notes>0</Notes>
  <HiddenSlides>0</HiddenSlides>
  <MMClips>1</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333</cp:revision>
  <dcterms:created xsi:type="dcterms:W3CDTF">2017-05-15T19:39:11Z</dcterms:created>
  <dcterms:modified xsi:type="dcterms:W3CDTF">2017-05-17T18:36:27Z</dcterms:modified>
</cp:coreProperties>
</file>