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91" r:id="rId3"/>
    <p:sldId id="290" r:id="rId4"/>
    <p:sldId id="257" r:id="rId5"/>
    <p:sldId id="272" r:id="rId6"/>
    <p:sldId id="273" r:id="rId7"/>
    <p:sldId id="271" r:id="rId8"/>
    <p:sldId id="270" r:id="rId9"/>
    <p:sldId id="268" r:id="rId10"/>
    <p:sldId id="269" r:id="rId11"/>
    <p:sldId id="267" r:id="rId12"/>
    <p:sldId id="266" r:id="rId13"/>
    <p:sldId id="263" r:id="rId14"/>
    <p:sldId id="264" r:id="rId15"/>
    <p:sldId id="261" r:id="rId16"/>
    <p:sldId id="262" r:id="rId17"/>
    <p:sldId id="258" r:id="rId18"/>
    <p:sldId id="259" r:id="rId19"/>
    <p:sldId id="278" r:id="rId20"/>
    <p:sldId id="277" r:id="rId21"/>
    <p:sldId id="276" r:id="rId22"/>
    <p:sldId id="275" r:id="rId23"/>
    <p:sldId id="274" r:id="rId24"/>
    <p:sldId id="285" r:id="rId25"/>
    <p:sldId id="284" r:id="rId26"/>
    <p:sldId id="283" r:id="rId27"/>
    <p:sldId id="282" r:id="rId28"/>
    <p:sldId id="281" r:id="rId29"/>
    <p:sldId id="280" r:id="rId30"/>
    <p:sldId id="279" r:id="rId31"/>
    <p:sldId id="289" r:id="rId32"/>
    <p:sldId id="288" r:id="rId33"/>
    <p:sldId id="287" r:id="rId34"/>
    <p:sldId id="286" r:id="rId35"/>
    <p:sldId id="260" r:id="rId36"/>
    <p:sldId id="292" r:id="rId3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sklrXWPDhqmTKUNB/RfA==" hashData="YdSalqW2WT7Tna4w4unow7B1E/5Q3qgW0LSVETML135Qks23tC2K/MEKUpfPiIDx7ELZtvUL+nmamb7xKAyE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74AE8-DC9D-4C77-B0E6-EFDE6336F28B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49AF9A-C15E-4ED7-AE90-06C67E51583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4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9AF9A-C15E-4ED7-AE90-06C67E51583B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4680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6917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7520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150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702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003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1150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0306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4657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0008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2878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330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12194-67FF-4C85-9976-0732A5D38DB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20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63E08-8C8C-4B4F-A2C3-E96029785FCA}" type="datetimeFigureOut">
              <a:rPr lang="es-ES" smtClean="0"/>
              <a:t>17/03/2013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BB21B-713F-428A-8135-856466AFC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2522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9FF20B-9CEA-4F95-A6B9-5699A1D3228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60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13" Type="http://schemas.openxmlformats.org/officeDocument/2006/relationships/hyperlink" Target="http://www.mispps.com/index.php?board=69.0" TargetMode="External"/><Relationship Id="rId18" Type="http://schemas.openxmlformats.org/officeDocument/2006/relationships/hyperlink" Target="http://www.mispps.com/index.php?board=74.0" TargetMode="External"/><Relationship Id="rId3" Type="http://schemas.openxmlformats.org/officeDocument/2006/relationships/slideLayout" Target="../slideLayouts/slideLayout12.xml"/><Relationship Id="rId21" Type="http://schemas.openxmlformats.org/officeDocument/2006/relationships/image" Target="../media/image72.png"/><Relationship Id="rId7" Type="http://schemas.openxmlformats.org/officeDocument/2006/relationships/hyperlink" Target="http://www.mispps.com/" TargetMode="External"/><Relationship Id="rId12" Type="http://schemas.openxmlformats.org/officeDocument/2006/relationships/hyperlink" Target="http://www.mispps.com/index.php?board=68.0" TargetMode="External"/><Relationship Id="rId17" Type="http://schemas.openxmlformats.org/officeDocument/2006/relationships/hyperlink" Target="http://www.mispps.com/index.php?board=73.0" TargetMode="External"/><Relationship Id="rId2" Type="http://schemas.openxmlformats.org/officeDocument/2006/relationships/audio" Target="../media/media1.WAV"/><Relationship Id="rId16" Type="http://schemas.openxmlformats.org/officeDocument/2006/relationships/hyperlink" Target="http://www.mispps.com/index.php?board=72.0" TargetMode="External"/><Relationship Id="rId20" Type="http://schemas.openxmlformats.org/officeDocument/2006/relationships/hyperlink" Target="http://www.mispps.com/index.php?board=76.0" TargetMode="External"/><Relationship Id="rId1" Type="http://schemas.microsoft.com/office/2007/relationships/media" Target="../media/media1.WAV"/><Relationship Id="rId6" Type="http://schemas.openxmlformats.org/officeDocument/2006/relationships/image" Target="../media/image70.png"/><Relationship Id="rId11" Type="http://schemas.openxmlformats.org/officeDocument/2006/relationships/hyperlink" Target="http://www.mispps.com/index.php?board=67.0" TargetMode="External"/><Relationship Id="rId5" Type="http://schemas.openxmlformats.org/officeDocument/2006/relationships/hyperlink" Target="http://www.mispps.com/lists/?p=subscribe&amp;id=2" TargetMode="External"/><Relationship Id="rId15" Type="http://schemas.openxmlformats.org/officeDocument/2006/relationships/hyperlink" Target="http://www.mispps.com/index.php?board=71.0" TargetMode="External"/><Relationship Id="rId10" Type="http://schemas.openxmlformats.org/officeDocument/2006/relationships/hyperlink" Target="http://www.mispps.com/index.php?board=66.0" TargetMode="External"/><Relationship Id="rId19" Type="http://schemas.openxmlformats.org/officeDocument/2006/relationships/hyperlink" Target="http://www.mispps.com/index.php?board=75.0" TargetMode="External"/><Relationship Id="rId4" Type="http://schemas.openxmlformats.org/officeDocument/2006/relationships/image" Target="../media/image69.png"/><Relationship Id="rId9" Type="http://schemas.openxmlformats.org/officeDocument/2006/relationships/hyperlink" Target="http://www.mispps.com/index.php?board=65.0" TargetMode="External"/><Relationship Id="rId14" Type="http://schemas.openxmlformats.org/officeDocument/2006/relationships/hyperlink" Target="http://www.mispps.com/index.php?board=7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019925" y="5798946"/>
            <a:ext cx="74595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smtClean="0">
                <a:solidFill>
                  <a:srgbClr val="0000FF"/>
                </a:solidFill>
                <a:latin typeface="AGaramondPro-Bold"/>
              </a:rPr>
              <a:t>EL SORPRENDENTE PODER CURATIVO DE LA FRUTA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1640304" y="6328473"/>
            <a:ext cx="92121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0000FF"/>
                </a:solidFill>
                <a:latin typeface="AGaramondPro-Bold"/>
              </a:rPr>
              <a:t>TU PRIMER MÉDICO SI CONSUMES FRUTA PUEDE QUE SEA TU ÚNICO MÉDICO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3837360" y="4863381"/>
            <a:ext cx="43247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Below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FRUTOTERAPIA</a:t>
            </a:r>
            <a:endParaRPr lang="es-ES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2" descr="C:\Users\Sara\Desktop\raton manu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83202" y="5001095"/>
            <a:ext cx="1512044" cy="15120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339133"/>
      </p:ext>
    </p:extLst>
  </p:cSld>
  <p:clrMapOvr>
    <a:masterClrMapping/>
  </p:clrMapOvr>
  <p:transition spd="slow">
    <p:randomBar dir="vert"/>
    <p:sndAc>
      <p:stSnd>
        <p:snd r:embed="rId3" name="fruta y verdu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C13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C13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722274"/>
            <a:ext cx="9500914" cy="471286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535022" y="485746"/>
            <a:ext cx="45560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AGUACATE</a:t>
            </a:r>
            <a:endParaRPr lang="es-ES" sz="4800" dirty="0">
              <a:latin typeface="Algerian" panose="04020705040A0206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996" y="2921669"/>
            <a:ext cx="17716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C13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C13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7" y="1698884"/>
            <a:ext cx="9440756" cy="468745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763055" y="416913"/>
            <a:ext cx="54056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albaricoque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315" y="3079081"/>
            <a:ext cx="1613235" cy="161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2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5" y="2148194"/>
            <a:ext cx="9476851" cy="3620391"/>
          </a:xfrm>
          <a:prstGeom prst="rect">
            <a:avLst/>
          </a:prstGeom>
        </p:spPr>
      </p:pic>
      <p:cxnSp>
        <p:nvCxnSpPr>
          <p:cNvPr id="5" name="Conector recto 4"/>
          <p:cNvCxnSpPr/>
          <p:nvPr/>
        </p:nvCxnSpPr>
        <p:spPr>
          <a:xfrm>
            <a:off x="100285" y="2148194"/>
            <a:ext cx="947685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956" y="2927683"/>
            <a:ext cx="1459833" cy="190901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092615" y="573887"/>
            <a:ext cx="328487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breva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59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3813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3813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32" y="2358411"/>
            <a:ext cx="9442099" cy="36330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434" y="3744391"/>
            <a:ext cx="1660660" cy="124871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569146" y="718266"/>
            <a:ext cx="40911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castaña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41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33C0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33C0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34" y="1715402"/>
            <a:ext cx="9526320" cy="436987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058261" y="381381"/>
            <a:ext cx="36423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cereza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810" y="2927433"/>
            <a:ext cx="1400175" cy="150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9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62" y="2130061"/>
            <a:ext cx="9523628" cy="43063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163" y="3431756"/>
            <a:ext cx="1865279" cy="141697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962054" y="682171"/>
            <a:ext cx="37625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ciruela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19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819948" y="910771"/>
            <a:ext cx="27526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coco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84" y="4523704"/>
            <a:ext cx="9392559" cy="52082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7" y="2299846"/>
            <a:ext cx="9389366" cy="2223858"/>
          </a:xfrm>
          <a:prstGeom prst="rect">
            <a:avLst/>
          </a:prstGeom>
        </p:spPr>
      </p:pic>
      <p:cxnSp>
        <p:nvCxnSpPr>
          <p:cNvPr id="13" name="Conector recto 12"/>
          <p:cNvCxnSpPr/>
          <p:nvPr/>
        </p:nvCxnSpPr>
        <p:spPr>
          <a:xfrm>
            <a:off x="181384" y="2299846"/>
            <a:ext cx="9392559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>
            <a:off x="181384" y="2299846"/>
            <a:ext cx="0" cy="274468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/>
          <p:cNvCxnSpPr/>
          <p:nvPr/>
        </p:nvCxnSpPr>
        <p:spPr>
          <a:xfrm>
            <a:off x="181384" y="5044532"/>
            <a:ext cx="9392559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9573943" y="2299846"/>
            <a:ext cx="0" cy="274468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812" y="2726656"/>
            <a:ext cx="1664700" cy="166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82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A38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A38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949085"/>
            <a:ext cx="9464819" cy="29598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297" y="2762549"/>
            <a:ext cx="1666120" cy="125599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991999" y="730297"/>
            <a:ext cx="44726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chirimoya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4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64E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64E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191" y="2905192"/>
            <a:ext cx="1584828" cy="1618682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031454" y="597950"/>
            <a:ext cx="48750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frambuesa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91" y="2036858"/>
            <a:ext cx="9344503" cy="3963376"/>
          </a:xfrm>
          <a:prstGeom prst="rect">
            <a:avLst/>
          </a:prstGeom>
        </p:spPr>
      </p:pic>
      <p:cxnSp>
        <p:nvCxnSpPr>
          <p:cNvPr id="9" name="Conector recto 8"/>
          <p:cNvCxnSpPr/>
          <p:nvPr/>
        </p:nvCxnSpPr>
        <p:spPr>
          <a:xfrm>
            <a:off x="292791" y="2036858"/>
            <a:ext cx="9344503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/>
          <p:nvPr/>
        </p:nvCxnSpPr>
        <p:spPr>
          <a:xfrm>
            <a:off x="292791" y="2036858"/>
            <a:ext cx="0" cy="396337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44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282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282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81" y="1912822"/>
            <a:ext cx="9452788" cy="433176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309947" y="429508"/>
            <a:ext cx="31870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fresa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3507204"/>
            <a:ext cx="1985712" cy="140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A382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A382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33" y="2478596"/>
            <a:ext cx="9682731" cy="326470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4539" y="3493486"/>
            <a:ext cx="1916261" cy="123492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132193" y="731413"/>
            <a:ext cx="73260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. Fruta de la pasión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59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91" y="1690168"/>
            <a:ext cx="9535667" cy="431906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1883" y="3037135"/>
            <a:ext cx="1703629" cy="127017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698332" y="501697"/>
            <a:ext cx="42178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granada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125691" y="1690168"/>
            <a:ext cx="9535667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9661358" y="1509695"/>
            <a:ext cx="0" cy="4319063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/>
          <p:nvPr/>
        </p:nvCxnSpPr>
        <p:spPr>
          <a:xfrm>
            <a:off x="143098" y="1690168"/>
            <a:ext cx="0" cy="4319063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55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A332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A332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8" y="2116676"/>
            <a:ext cx="9464819" cy="362216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488221" y="694202"/>
            <a:ext cx="432522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grosella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6841" y="2956884"/>
            <a:ext cx="1479885" cy="217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37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82B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82B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67" y="1851126"/>
            <a:ext cx="9400628" cy="325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6297" y="2911641"/>
            <a:ext cx="1406826" cy="127534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413216" y="706014"/>
            <a:ext cx="26436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higo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22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DDC4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DDC4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65" y="2328667"/>
            <a:ext cx="9490225" cy="362039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120" y="3154141"/>
            <a:ext cx="1331745" cy="167052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220642" y="597949"/>
            <a:ext cx="27526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kaki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2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84" y="1793542"/>
            <a:ext cx="9637295" cy="406500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704342" y="597949"/>
            <a:ext cx="25426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kiwi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677" y="3176587"/>
            <a:ext cx="1933700" cy="119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2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AEF2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AEF2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39" y="1757083"/>
            <a:ext cx="9633261" cy="430636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875360" y="453571"/>
            <a:ext cx="2994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limón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007" y="3285623"/>
            <a:ext cx="1765324" cy="85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35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5E53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5E53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07" y="1591942"/>
            <a:ext cx="9549040" cy="463664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729033" y="477634"/>
            <a:ext cx="48061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mandarina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186" y="3245768"/>
            <a:ext cx="1861407" cy="132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07" y="1990327"/>
            <a:ext cx="9561072" cy="458582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556" y="3429000"/>
            <a:ext cx="1739936" cy="122972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876075" y="634044"/>
            <a:ext cx="33570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mango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15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67" y="1708957"/>
            <a:ext cx="9472817" cy="43063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510" y="3042986"/>
            <a:ext cx="1320038" cy="158917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480523" y="550295"/>
            <a:ext cx="42498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Dr. manzana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9709484" y="1708957"/>
            <a:ext cx="0" cy="430636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51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82B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82B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61" y="1932185"/>
            <a:ext cx="9559730" cy="45096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7934" y="3462831"/>
            <a:ext cx="1650590" cy="165059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590221" y="826550"/>
            <a:ext cx="46746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melocotón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72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5886"/>
            <a:ext cx="9625263" cy="42682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039" y="3080335"/>
            <a:ext cx="1897319" cy="141947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323085" y="605060"/>
            <a:ext cx="45833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membrillo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23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48111"/>
            <a:ext cx="9452788" cy="370931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980" y="3329768"/>
            <a:ext cx="1863347" cy="124223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424563" y="547877"/>
            <a:ext cx="29578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mora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53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82B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82B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462097"/>
            <a:ext cx="9464819" cy="4319063"/>
          </a:xfrm>
          <a:prstGeom prst="rect">
            <a:avLst/>
          </a:prstGeom>
        </p:spPr>
      </p:pic>
      <p:cxnSp>
        <p:nvCxnSpPr>
          <p:cNvPr id="5" name="Conector recto 4"/>
          <p:cNvCxnSpPr/>
          <p:nvPr/>
        </p:nvCxnSpPr>
        <p:spPr>
          <a:xfrm>
            <a:off x="9565105" y="1462096"/>
            <a:ext cx="0" cy="4319063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133" y="2947985"/>
            <a:ext cx="1560721" cy="134728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667011" y="357318"/>
            <a:ext cx="41120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naranja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17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670233"/>
            <a:ext cx="9573103" cy="39506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33" y="2877052"/>
            <a:ext cx="1789957" cy="11535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070345" y="634045"/>
            <a:ext cx="37866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papaya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2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665223"/>
            <a:ext cx="9585135" cy="391256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221" y="2673054"/>
            <a:ext cx="1317706" cy="168996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360363" y="501958"/>
            <a:ext cx="28696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pera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8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DDC4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DDC4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509735"/>
            <a:ext cx="9404661" cy="4560423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>
            <a:off x="116351" y="1509734"/>
            <a:ext cx="0" cy="45604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5"/>
          <p:cNvSpPr/>
          <p:nvPr/>
        </p:nvSpPr>
        <p:spPr>
          <a:xfrm>
            <a:off x="4324187" y="381381"/>
            <a:ext cx="26532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piña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565" y="2716630"/>
            <a:ext cx="1783929" cy="173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25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5E53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5E53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815" y="1523362"/>
            <a:ext cx="9538352" cy="518287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091284" y="369350"/>
            <a:ext cx="40094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plátano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382" y="2739980"/>
            <a:ext cx="1190625" cy="1714500"/>
          </a:xfrm>
          <a:prstGeom prst="rect">
            <a:avLst/>
          </a:prstGeom>
        </p:spPr>
      </p:pic>
      <p:cxnSp>
        <p:nvCxnSpPr>
          <p:cNvPr id="8" name="Conector recto 7"/>
          <p:cNvCxnSpPr/>
          <p:nvPr/>
        </p:nvCxnSpPr>
        <p:spPr>
          <a:xfrm>
            <a:off x="189815" y="1523362"/>
            <a:ext cx="953835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8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5E53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5E53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86" y="1949302"/>
            <a:ext cx="9585135" cy="354417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02623" y="670139"/>
            <a:ext cx="35686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pomelo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0810" y="2986087"/>
            <a:ext cx="1539971" cy="110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9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8" y="1369194"/>
            <a:ext cx="9488882" cy="480178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819969" y="285129"/>
            <a:ext cx="34692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sandia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261" y="3284309"/>
            <a:ext cx="1592872" cy="108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4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738699"/>
            <a:ext cx="9841832" cy="431906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359416" y="682170"/>
            <a:ext cx="24865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uva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884" y="3136613"/>
            <a:ext cx="1280361" cy="161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7DF3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7DF3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67" y="1928064"/>
            <a:ext cx="9364533" cy="400148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886924" y="477634"/>
            <a:ext cx="50706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800" dirty="0">
                <a:solidFill>
                  <a:srgbClr val="0000FF"/>
                </a:solidFill>
                <a:latin typeface="Algerian" panose="04020705040A02060702" pitchFamily="82" charset="0"/>
              </a:rPr>
              <a:t>Dr. </a:t>
            </a:r>
            <a:r>
              <a:rPr lang="es-ES" sz="4800" dirty="0" smtClean="0">
                <a:solidFill>
                  <a:srgbClr val="0000FF"/>
                </a:solidFill>
                <a:latin typeface="Algerian" panose="04020705040A02060702" pitchFamily="82" charset="0"/>
              </a:rPr>
              <a:t>zarzamora</a:t>
            </a:r>
            <a:endParaRPr lang="es-ES" sz="4800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121" y="3249518"/>
            <a:ext cx="1460151" cy="1358576"/>
          </a:xfrm>
          <a:prstGeom prst="rect">
            <a:avLst/>
          </a:prstGeom>
        </p:spPr>
      </p:pic>
      <p:pic>
        <p:nvPicPr>
          <p:cNvPr id="5" name="Picture 2" descr="C:\Users\Sara\Desktop\TgC_Names_G520535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5839" y="6151419"/>
            <a:ext cx="1924402" cy="5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39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33B3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33B3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2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14600" y="3429001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9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0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1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2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3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4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5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6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7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8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9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20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1524000" y="2892426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6858000" y="1524001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frutoterapia</Template>
  <TotalTime>0</TotalTime>
  <Words>160</Words>
  <Application>Microsoft Office PowerPoint</Application>
  <PresentationFormat>Panorámica</PresentationFormat>
  <Paragraphs>51</Paragraphs>
  <Slides>35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3" baseType="lpstr">
      <vt:lpstr>AGaramondPro-Bold</vt:lpstr>
      <vt:lpstr>Algerian</vt:lpstr>
      <vt:lpstr>Arial</vt:lpstr>
      <vt:lpstr>Berlin Sans FB Demi</vt:lpstr>
      <vt:lpstr>Calibri</vt:lpstr>
      <vt:lpstr>Calibri Light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2013-03-17T18:30:12Z</dcterms:created>
  <dcterms:modified xsi:type="dcterms:W3CDTF">2013-03-17T18:37:03Z</dcterms:modified>
</cp:coreProperties>
</file>