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3"/>
  </p:notesMasterIdLst>
  <p:sldIdLst>
    <p:sldId id="272" r:id="rId3"/>
    <p:sldId id="285" r:id="rId4"/>
    <p:sldId id="260" r:id="rId5"/>
    <p:sldId id="271" r:id="rId6"/>
    <p:sldId id="275" r:id="rId7"/>
    <p:sldId id="262" r:id="rId8"/>
    <p:sldId id="269" r:id="rId9"/>
    <p:sldId id="276" r:id="rId10"/>
    <p:sldId id="274" r:id="rId11"/>
    <p:sldId id="259" r:id="rId12"/>
    <p:sldId id="280" r:id="rId13"/>
    <p:sldId id="278" r:id="rId14"/>
    <p:sldId id="281" r:id="rId15"/>
    <p:sldId id="277" r:id="rId16"/>
    <p:sldId id="273" r:id="rId17"/>
    <p:sldId id="284" r:id="rId18"/>
    <p:sldId id="283" r:id="rId19"/>
    <p:sldId id="286" r:id="rId20"/>
    <p:sldId id="256" r:id="rId21"/>
    <p:sldId id="287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WIjFcgQPoW2ju0Q80VURQ" hashData="ZJlRoEN2ZYg8mNdddtiZtSA80n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0327"/>
    <a:srgbClr val="0E0541"/>
    <a:srgbClr val="000A1E"/>
    <a:srgbClr val="000F2E"/>
    <a:srgbClr val="003300"/>
    <a:srgbClr val="FF3300"/>
    <a:srgbClr val="C0E399"/>
    <a:srgbClr val="FF99CC"/>
    <a:srgbClr val="001A00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7941" autoAdjust="0"/>
    <p:restoredTop sz="94660"/>
  </p:normalViewPr>
  <p:slideViewPr>
    <p:cSldViewPr>
      <p:cViewPr>
        <p:scale>
          <a:sx n="400" d="100"/>
          <a:sy n="400" d="100"/>
        </p:scale>
        <p:origin x="5370" y="6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FDF13C-9D10-4425-9549-7CFAF6F71530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D52932-5F09-4469-BA33-D48DAB53B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E2EAA-9B96-40C6-ADC8-7D33A4A4254F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32FE0-4403-40A1-AEA2-820E4A0DFFD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gif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.png"/><Relationship Id="rId4" Type="http://schemas.openxmlformats.org/officeDocument/2006/relationships/image" Target="../media/image26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3.png"/><Relationship Id="rId18" Type="http://schemas.openxmlformats.org/officeDocument/2006/relationships/image" Target="../media/image3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500166" y="1142984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000" dirty="0"/>
          </a:p>
        </p:txBody>
      </p:sp>
      <p:sp>
        <p:nvSpPr>
          <p:cNvPr id="14" name="13 CuadroTexto"/>
          <p:cNvSpPr txBox="1"/>
          <p:nvPr/>
        </p:nvSpPr>
        <p:spPr>
          <a:xfrm>
            <a:off x="-6429452" y="4929198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PE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9464" name="Picture 8" descr="http://i124.photobucket.com/albums/p20/amadabeloved/rose315ygx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2015" y="500042"/>
            <a:ext cx="6081985" cy="635795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6" name="15 CuadroTexto"/>
          <p:cNvSpPr txBox="1"/>
          <p:nvPr/>
        </p:nvSpPr>
        <p:spPr>
          <a:xfrm>
            <a:off x="428596" y="2000240"/>
            <a:ext cx="328614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EL CUERPO GRITA ...</a:t>
            </a:r>
          </a:p>
          <a:p>
            <a:pPr algn="ctr"/>
            <a:r>
              <a:rPr lang="es-ES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LO QUE LA BOCA CALLA</a:t>
            </a:r>
          </a:p>
          <a:p>
            <a:pPr algn="ctr"/>
            <a:endParaRPr lang="es-PE" sz="40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pic>
        <p:nvPicPr>
          <p:cNvPr id="19466" name="Picture 10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40000"/>
          </a:blip>
          <a:srcRect/>
          <a:stretch>
            <a:fillRect/>
          </a:stretch>
        </p:blipFill>
        <p:spPr bwMode="auto">
          <a:xfrm>
            <a:off x="7572396" y="5643578"/>
            <a:ext cx="974152" cy="357190"/>
          </a:xfrm>
          <a:prstGeom prst="rect">
            <a:avLst/>
          </a:prstGeom>
          <a:noFill/>
        </p:spPr>
      </p:pic>
      <p:pic>
        <p:nvPicPr>
          <p:cNvPr id="19468" name="Picture 12" descr="Rendered Image"/>
          <p:cNvPicPr>
            <a:picLocks noChangeAspect="1" noChangeArrowheads="1"/>
          </p:cNvPicPr>
          <p:nvPr/>
        </p:nvPicPr>
        <p:blipFill>
          <a:blip r:embed="rId5">
            <a:grayscl/>
            <a:lum bright="40000" contrast="40000"/>
          </a:blip>
          <a:srcRect/>
          <a:stretch>
            <a:fillRect/>
          </a:stretch>
        </p:blipFill>
        <p:spPr bwMode="auto">
          <a:xfrm>
            <a:off x="571473" y="5612832"/>
            <a:ext cx="2928958" cy="621295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ndAc>
      <p:stSnd loop="1">
        <p:snd r:embed="rId2" name="Beethoven_39_s_Silence_-_Ernesto_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2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1785926"/>
            <a:ext cx="32860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 </a:t>
            </a:r>
          </a:p>
          <a:p>
            <a:r>
              <a:rPr lang="es-ES" sz="2400" dirty="0" smtClean="0"/>
              <a:t> </a:t>
            </a:r>
            <a:endParaRPr lang="es-ES" sz="3200" dirty="0" smtClean="0"/>
          </a:p>
          <a:p>
            <a:pPr algn="ctr"/>
            <a:r>
              <a:rPr lang="es-ES" sz="3600" b="1" dirty="0" smtClean="0">
                <a:ln>
                  <a:solidFill>
                    <a:srgbClr val="008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"La  curación  emana de  nuestro  interior igual </a:t>
            </a:r>
          </a:p>
          <a:p>
            <a:pPr algn="ctr"/>
            <a:r>
              <a:rPr lang="es-ES" sz="3600" b="1" dirty="0" smtClean="0">
                <a:ln>
                  <a:solidFill>
                    <a:srgbClr val="008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 la  enfermedad”</a:t>
            </a:r>
          </a:p>
        </p:txBody>
      </p:sp>
      <p:pic>
        <p:nvPicPr>
          <p:cNvPr id="2050" name="Picture 2" descr="Foto anim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0"/>
            <a:ext cx="5786446" cy="6858000"/>
          </a:xfrm>
          <a:prstGeom prst="rect">
            <a:avLst/>
          </a:prstGeom>
          <a:noFill/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003300">
                <a:tint val="45000"/>
                <a:satMod val="400000"/>
              </a:srgb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3857620" y="5643578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0" y="2643182"/>
            <a:ext cx="27146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"La enfermedad es un conflicto entre la</a:t>
            </a:r>
          </a:p>
          <a:p>
            <a:pPr algn="ctr"/>
            <a:r>
              <a:rPr lang="es-ES" sz="3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personalidad y el alma"</a:t>
            </a:r>
          </a:p>
        </p:txBody>
      </p:sp>
      <p:pic>
        <p:nvPicPr>
          <p:cNvPr id="18434" name="Picture 2" descr="Foto anim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69" y="0"/>
            <a:ext cx="7025267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8436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-40000"/>
          </a:blip>
          <a:srcRect/>
          <a:stretch>
            <a:fillRect/>
          </a:stretch>
        </p:blipFill>
        <p:spPr bwMode="auto">
          <a:xfrm>
            <a:off x="785786" y="5572140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0" y="2285992"/>
            <a:ext cx="285748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El dolor de garganta "tapona" cuando</a:t>
            </a:r>
          </a:p>
          <a:p>
            <a:pPr algn="ctr"/>
            <a:r>
              <a:rPr lang="es-ES" sz="3200" b="1" dirty="0" smtClean="0">
                <a:ln w="3175">
                  <a:solidFill>
                    <a:srgbClr val="FFC000"/>
                  </a:solidFill>
                </a:ln>
                <a:solidFill>
                  <a:schemeClr val="bg1"/>
                </a:solidFill>
              </a:rPr>
              <a:t> no es posible comunicar las aflicciones. </a:t>
            </a:r>
            <a:r>
              <a:rPr lang="es-ES" sz="3200" b="1" dirty="0" smtClean="0">
                <a:ln w="3175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</a:rPr>
              <a:t/>
            </a:r>
            <a:br>
              <a:rPr lang="es-ES" sz="3200" b="1" dirty="0" smtClean="0">
                <a:ln w="3175"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</a:rPr>
            </a:br>
            <a:endParaRPr lang="es-ES" sz="3200" b="1" dirty="0" smtClean="0">
              <a:ln w="3175">
                <a:solidFill>
                  <a:schemeClr val="bg2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</a:endParaRPr>
          </a:p>
          <a:p>
            <a:pPr algn="ctr"/>
            <a:r>
              <a:rPr lang="es-ES" sz="32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</a:rPr>
              <a:t/>
            </a:r>
            <a:br>
              <a:rPr lang="es-ES" sz="32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</a:rPr>
            </a:br>
            <a:endParaRPr lang="es-ES" sz="3200" b="1" dirty="0" smtClean="0">
              <a:ln>
                <a:solidFill>
                  <a:schemeClr val="bg2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</a:endParaRPr>
          </a:p>
          <a:p>
            <a:pPr algn="ctr"/>
            <a:endParaRPr lang="es-ES" dirty="0"/>
          </a:p>
        </p:txBody>
      </p:sp>
      <p:pic>
        <p:nvPicPr>
          <p:cNvPr id="16388" name="Picture 4" descr="Render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5715016"/>
            <a:ext cx="1143000" cy="419101"/>
          </a:xfrm>
          <a:prstGeom prst="rect">
            <a:avLst/>
          </a:prstGeom>
          <a:noFill/>
        </p:spPr>
      </p:pic>
      <p:pic>
        <p:nvPicPr>
          <p:cNvPr id="18436" name="Picture 4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142852"/>
            <a:ext cx="5844852" cy="6520258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479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9713320" y="6643709"/>
            <a:ext cx="145092" cy="21428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5572140"/>
            <a:ext cx="1143000" cy="419101"/>
          </a:xfrm>
          <a:prstGeom prst="rect">
            <a:avLst/>
          </a:prstGeom>
          <a:noFill/>
        </p:spPr>
      </p:pic>
      <p:pic>
        <p:nvPicPr>
          <p:cNvPr id="16388" name="Picture 4" descr="Foto: 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99838"/>
            <a:ext cx="7429551" cy="675816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" name="11 CuadroTexto"/>
          <p:cNvSpPr txBox="1"/>
          <p:nvPr/>
        </p:nvSpPr>
        <p:spPr>
          <a:xfrm>
            <a:off x="7072298" y="2214554"/>
            <a:ext cx="207170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estómago "arde" cuando las rabias</a:t>
            </a:r>
          </a:p>
          <a:p>
            <a:pPr algn="ctr"/>
            <a:r>
              <a:rPr lang="es-ES" sz="3200" b="1" dirty="0" smtClean="0">
                <a:ln w="3175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no consiguen salir</a:t>
            </a:r>
          </a:p>
          <a:p>
            <a:endParaRPr lang="es-PE" sz="32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Resultado de imagen de imagenes animad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068521" cy="70009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5072066" y="2571744"/>
            <a:ext cx="351570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spc="50" dirty="0" smtClean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 veces... </a:t>
            </a:r>
          </a:p>
          <a:p>
            <a:pPr algn="ctr"/>
            <a:r>
              <a:rPr lang="es-ES" sz="3200" b="1" spc="50" dirty="0" smtClean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 resfrío "chorrea" </a:t>
            </a:r>
          </a:p>
          <a:p>
            <a:pPr algn="ctr"/>
            <a:r>
              <a:rPr lang="es-ES" sz="3200" b="1" spc="50" dirty="0" smtClean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el cuerpo no llora</a:t>
            </a:r>
          </a:p>
          <a:p>
            <a: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es-PE" sz="3200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9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5072074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28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6577" y="3429022"/>
            <a:ext cx="2357423" cy="3428978"/>
          </a:xfrm>
          <a:prstGeom prst="rect">
            <a:avLst/>
          </a:prstGeom>
        </p:spPr>
      </p:pic>
      <p:pic>
        <p:nvPicPr>
          <p:cNvPr id="5" name="4 Imagen" descr="028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950" y="0"/>
            <a:ext cx="2786050" cy="3428978"/>
          </a:xfrm>
          <a:prstGeom prst="rect">
            <a:avLst/>
          </a:prstGeom>
        </p:spPr>
      </p:pic>
      <p:pic>
        <p:nvPicPr>
          <p:cNvPr id="6" name="5 Imagen" descr="028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3500438"/>
            <a:ext cx="2714612" cy="3357562"/>
          </a:xfrm>
          <a:prstGeom prst="rect">
            <a:avLst/>
          </a:prstGeom>
        </p:spPr>
      </p:pic>
      <p:pic>
        <p:nvPicPr>
          <p:cNvPr id="7" name="6 Imagen" descr="028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2714612" cy="335756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071802" y="3071810"/>
            <a:ext cx="3143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FF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cuerpo "engorda" cuando la</a:t>
            </a:r>
          </a:p>
          <a:p>
            <a:pPr algn="ctr"/>
            <a:r>
              <a:rPr lang="es-ES" sz="3200" b="1" dirty="0" smtClean="0">
                <a:ln>
                  <a:solidFill>
                    <a:srgbClr val="FF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insatisfacción aprieta</a:t>
            </a:r>
          </a:p>
          <a:p>
            <a:pPr algn="ctr"/>
            <a:endParaRPr lang="es-ES" sz="2400" dirty="0">
              <a:ln>
                <a:solidFill>
                  <a:srgbClr val="FF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14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6072206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 flipV="1">
            <a:off x="-45719" y="-381048"/>
            <a:ext cx="45719" cy="60959"/>
          </a:xfrm>
          <a:prstGeom prst="moon">
            <a:avLst/>
          </a:prstGeom>
        </p:spPr>
      </p:pic>
      <p:pic>
        <p:nvPicPr>
          <p:cNvPr id="5" name="4 Imagen" descr="047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9713320" y="6643709"/>
            <a:ext cx="145092" cy="21428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292" name="Picture 4" descr="Gif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215602" cy="68580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0" y="1285860"/>
            <a:ext cx="27860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 w="3175" cmpd="sng">
                  <a:solidFill>
                    <a:srgbClr val="FF33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dolor de cabeza "deprime" cuando las  dudas aumentan</a:t>
            </a:r>
          </a:p>
          <a:p>
            <a:pPr algn="ctr"/>
            <a:endParaRPr lang="es-E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4" name="Picture 6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428596" y="5857892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714348" y="2786058"/>
            <a:ext cx="3214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ln w="3175"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 diabetes "invade" cuando  la </a:t>
            </a:r>
          </a:p>
          <a:p>
            <a:pPr algn="ctr"/>
            <a:r>
              <a:rPr lang="es-ES" sz="3600" b="1" dirty="0" smtClean="0">
                <a:ln w="3175"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soledad  duele</a:t>
            </a:r>
          </a:p>
          <a:p>
            <a:pPr algn="ctr"/>
            <a:endParaRPr lang="es-ES" sz="3600" dirty="0">
              <a:ln w="3175">
                <a:solidFill>
                  <a:schemeClr val="accent3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40" name="Picture 4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285728"/>
            <a:ext cx="3857652" cy="5786478"/>
          </a:xfrm>
          <a:prstGeom prst="rect">
            <a:avLst/>
          </a:prstGeom>
          <a:noFill/>
        </p:spPr>
      </p:pic>
      <p:sp>
        <p:nvSpPr>
          <p:cNvPr id="10" name="9 Elipse"/>
          <p:cNvSpPr/>
          <p:nvPr/>
        </p:nvSpPr>
        <p:spPr>
          <a:xfrm>
            <a:off x="7572396" y="5572140"/>
            <a:ext cx="357190" cy="2857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4342" name="Picture 6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5715016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Elipse"/>
          <p:cNvSpPr/>
          <p:nvPr/>
        </p:nvSpPr>
        <p:spPr>
          <a:xfrm>
            <a:off x="8429652" y="5286388"/>
            <a:ext cx="714348" cy="50006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1266" name="Picture 2" descr="http://i49.tinypic.com/16bgemb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929322" y="2285992"/>
            <a:ext cx="30003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corazón se "afloja" cuando </a:t>
            </a:r>
          </a:p>
          <a:p>
            <a:pPr algn="ctr"/>
            <a: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sentido de la vida parece terminar</a:t>
            </a:r>
          </a:p>
          <a:p>
            <a:pPr algn="ctr"/>
            <a:endParaRPr lang="es-ES" sz="3200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3200" dirty="0"/>
          </a:p>
        </p:txBody>
      </p:sp>
      <p:pic>
        <p:nvPicPr>
          <p:cNvPr id="11268" name="Picture 4" descr="Resultado de imagen de rosa gif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9156" y="4704400"/>
            <a:ext cx="2589836" cy="1939310"/>
          </a:xfrm>
          <a:prstGeom prst="rect">
            <a:avLst/>
          </a:prstGeom>
          <a:noFill/>
        </p:spPr>
      </p:pic>
      <p:pic>
        <p:nvPicPr>
          <p:cNvPr id="11270" name="Picture 6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4714884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 flipV="1">
            <a:off x="-45719" y="-381048"/>
            <a:ext cx="45719" cy="60959"/>
          </a:xfrm>
          <a:prstGeom prst="moon">
            <a:avLst/>
          </a:prstGeom>
        </p:spPr>
      </p:pic>
      <p:pic>
        <p:nvPicPr>
          <p:cNvPr id="5" name="4 Imagen" descr="047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9713320" y="6643709"/>
            <a:ext cx="145092" cy="21428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5214942" y="1571612"/>
            <a:ext cx="37147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"alergia" aparece cuando el</a:t>
            </a:r>
          </a:p>
          <a:p>
            <a:pPr algn="ctr"/>
            <a: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perfeccionismo está intolerable</a:t>
            </a:r>
            <a:endParaRPr lang="es-ES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Resultado de imagen de flores  animad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43869"/>
            <a:ext cx="6215106" cy="5814131"/>
          </a:xfrm>
          <a:prstGeom prst="rect">
            <a:avLst/>
          </a:prstGeom>
          <a:noFill/>
        </p:spPr>
      </p:pic>
      <p:pic>
        <p:nvPicPr>
          <p:cNvPr id="10244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7686" y="5572140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5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 flipV="1">
            <a:off x="-45719" y="-381048"/>
            <a:ext cx="45719" cy="60959"/>
          </a:xfrm>
          <a:prstGeom prst="moon">
            <a:avLst/>
          </a:prstGeom>
        </p:spPr>
      </p:pic>
      <p:pic>
        <p:nvPicPr>
          <p:cNvPr id="5" name="4 Imagen" descr="047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9713320" y="6643709"/>
            <a:ext cx="145092" cy="21428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4572000" y="7072338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PE" sz="28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929190" y="2500306"/>
            <a:ext cx="3987060" cy="25545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uñas se "quiebran" cuando las</a:t>
            </a:r>
          </a:p>
          <a:p>
            <a:pPr algn="ctr"/>
            <a:r>
              <a:rPr lang="es-ES" sz="32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defensas están amenazadas</a:t>
            </a:r>
          </a:p>
          <a:p>
            <a:endParaRPr lang="es-PE" sz="3200" b="1" dirty="0" smtClean="0">
              <a:ln>
                <a:solidFill>
                  <a:srgbClr val="C0E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3200" b="1" dirty="0">
              <a:ln>
                <a:solidFill>
                  <a:srgbClr val="C0E39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22" name="Picture 6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/>
          </a:blip>
          <a:srcRect/>
          <a:stretch>
            <a:fillRect/>
          </a:stretch>
        </p:blipFill>
        <p:spPr bwMode="auto">
          <a:xfrm>
            <a:off x="6072198" y="5214950"/>
            <a:ext cx="1143000" cy="419101"/>
          </a:xfrm>
          <a:prstGeom prst="rect">
            <a:avLst/>
          </a:prstGeom>
          <a:noFill/>
        </p:spPr>
      </p:pic>
      <p:pic>
        <p:nvPicPr>
          <p:cNvPr id="10246" name="Picture 6" descr="Foto animada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5286380" cy="685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03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5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 flipV="1">
            <a:off x="-45719" y="-381048"/>
            <a:ext cx="45719" cy="60959"/>
          </a:xfrm>
          <a:prstGeom prst="moon">
            <a:avLst/>
          </a:prstGeom>
        </p:spPr>
      </p:pic>
      <p:pic>
        <p:nvPicPr>
          <p:cNvPr id="5" name="4 Imagen" descr="047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9713320" y="6643709"/>
            <a:ext cx="145092" cy="21428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5643570" y="3000372"/>
            <a:ext cx="29289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pecho “oprime" cuando el</a:t>
            </a:r>
          </a:p>
          <a:p>
            <a:pPr algn="ctr"/>
            <a: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orgullo esclaviza</a:t>
            </a:r>
          </a:p>
          <a:p>
            <a:pPr algn="ctr"/>
            <a:endParaRPr lang="es-ES" sz="320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6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429264"/>
            <a:ext cx="1143000" cy="419101"/>
          </a:xfrm>
          <a:prstGeom prst="rect">
            <a:avLst/>
          </a:prstGeom>
          <a:noFill/>
        </p:spPr>
      </p:pic>
      <p:pic>
        <p:nvPicPr>
          <p:cNvPr id="9218" name="Picture 2" descr="Resultado de imagen de imagenes animad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071546"/>
            <a:ext cx="5704145" cy="4686305"/>
          </a:xfrm>
          <a:prstGeom prst="ellipse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9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 flipV="1">
            <a:off x="-45719" y="-381048"/>
            <a:ext cx="45719" cy="60959"/>
          </a:xfrm>
          <a:prstGeom prst="moon">
            <a:avLst/>
          </a:prstGeom>
        </p:spPr>
      </p:pic>
      <p:pic>
        <p:nvPicPr>
          <p:cNvPr id="5" name="4 Imagen" descr="047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9713320" y="6643709"/>
            <a:ext cx="145092" cy="21428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6072198" y="2857496"/>
            <a:ext cx="285752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presión "sube" cuando el</a:t>
            </a:r>
          </a:p>
          <a:p>
            <a:pPr algn="ctr"/>
            <a:r>
              <a:rPr lang="es-ES" sz="2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miedo aprisiona</a:t>
            </a:r>
          </a:p>
          <a:p>
            <a:pPr algn="ctr"/>
            <a:endParaRPr lang="es-ES" sz="2000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2" name="Picture 4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857232"/>
            <a:ext cx="6000768" cy="6000768"/>
          </a:xfrm>
          <a:prstGeom prst="rect">
            <a:avLst/>
          </a:prstGeom>
          <a:noFill/>
        </p:spPr>
      </p:pic>
      <p:pic>
        <p:nvPicPr>
          <p:cNvPr id="7174" name="Picture 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5857892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148" name="Picture 4" descr="Resultado de imagen de flores  animad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00034" y="4572008"/>
            <a:ext cx="478368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 neurosis "paralizan" cuando  el </a:t>
            </a:r>
          </a:p>
          <a:p>
            <a:pPr algn="ctr"/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niño  interior  tiraniza</a:t>
            </a:r>
          </a:p>
          <a:p>
            <a:pPr algn="ctr"/>
            <a:endParaRPr lang="es-ES" sz="3200" b="1" dirty="0" smtClean="0">
              <a:ln>
                <a:solidFill>
                  <a:schemeClr val="bg1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3200" b="1" dirty="0">
              <a:ln>
                <a:solidFill>
                  <a:schemeClr val="bg1"/>
                </a:solidFill>
              </a:ln>
              <a:solidFill>
                <a:srgbClr val="FFC000"/>
              </a:solidFill>
            </a:endParaRPr>
          </a:p>
        </p:txBody>
      </p:sp>
      <p:pic>
        <p:nvPicPr>
          <p:cNvPr id="6150" name="Picture 6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7286644" y="5786454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32.photobucket.com/albums/d39/elcentineladelamor/GIFsss/Rosas-Rojas-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714356"/>
            <a:ext cx="7215060" cy="614364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500694" y="1571612"/>
            <a:ext cx="34289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fiebre "calienta" cuando las defensas</a:t>
            </a:r>
          </a:p>
          <a:p>
            <a:pPr algn="ctr"/>
            <a:r>
              <a:rPr lang="es-ES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explotan las fronteras de la inmunidad</a:t>
            </a:r>
          </a:p>
          <a:p>
            <a:pPr algn="ctr"/>
            <a:endParaRPr lang="es-ES" sz="32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5124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5286388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uadroTexto"/>
          <p:cNvSpPr txBox="1"/>
          <p:nvPr/>
        </p:nvSpPr>
        <p:spPr>
          <a:xfrm>
            <a:off x="285720" y="1785926"/>
            <a:ext cx="30003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Elige alguien que te pueda ayudar  a "organizar  las ideas", "armonizar  las sensaciones" </a:t>
            </a:r>
          </a:p>
          <a:p>
            <a:pPr algn="ctr"/>
            <a:r>
              <a:rPr lang="es-ES" sz="32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recuperar la alegría. </a:t>
            </a:r>
          </a:p>
          <a:p>
            <a:endParaRPr lang="es-ES" sz="280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3078" name="Picture 6" descr="Rendered Image"/>
          <p:cNvPicPr>
            <a:picLocks noChangeAspect="1" noChangeArrowheads="1"/>
          </p:cNvPicPr>
          <p:nvPr/>
        </p:nvPicPr>
        <p:blipFill>
          <a:blip r:embed="rId2">
            <a:lum bright="-40000"/>
          </a:blip>
          <a:srcRect/>
          <a:stretch>
            <a:fillRect/>
          </a:stretch>
        </p:blipFill>
        <p:spPr bwMode="auto">
          <a:xfrm>
            <a:off x="5929322" y="5643578"/>
            <a:ext cx="1143000" cy="419101"/>
          </a:xfrm>
          <a:prstGeom prst="rect">
            <a:avLst/>
          </a:prstGeom>
          <a:noFill/>
        </p:spPr>
      </p:pic>
      <p:pic>
        <p:nvPicPr>
          <p:cNvPr id="4100" name="Picture 4" descr="Foto anim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1357298"/>
            <a:ext cx="5048250" cy="384810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785918" y="7143776"/>
            <a:ext cx="689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002060"/>
                  </a:solidFill>
                </a:ln>
              </a:rPr>
              <a:t>         </a:t>
            </a:r>
            <a:endParaRPr lang="es-ES" b="1" dirty="0"/>
          </a:p>
        </p:txBody>
      </p:sp>
      <p:pic>
        <p:nvPicPr>
          <p:cNvPr id="4098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357298"/>
            <a:ext cx="6757647" cy="450059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857620" y="571480"/>
            <a:ext cx="250033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ln>
                  <a:solidFill>
                    <a:srgbClr val="002060"/>
                  </a:solidFill>
                </a:ln>
              </a:rPr>
              <a:t> </a:t>
            </a:r>
            <a:r>
              <a:rPr lang="es-ES" sz="3200" b="1" dirty="0" smtClean="0">
                <a:ln>
                  <a:solidFill>
                    <a:srgbClr val="FF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tus dolores "callados".</a:t>
            </a:r>
          </a:p>
          <a:p>
            <a:pPr algn="ctr"/>
            <a:r>
              <a:rPr lang="es-ES" sz="3200" b="1" dirty="0" smtClean="0">
                <a:ln>
                  <a:solidFill>
                    <a:srgbClr val="FF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¿Cómo "hablan" en tu cuerpo? </a:t>
            </a:r>
            <a:endParaRPr lang="es-PE" sz="3200" dirty="0">
              <a:ln>
                <a:solidFill>
                  <a:srgbClr val="FF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5357826"/>
            <a:ext cx="114300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/>
        </p:nvSpPr>
        <p:spPr>
          <a:xfrm>
            <a:off x="0" y="0"/>
            <a:ext cx="9144000" cy="6857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dirty="0"/>
          </a:p>
        </p:txBody>
      </p:sp>
      <p:sp>
        <p:nvSpPr>
          <p:cNvPr id="5" name="2 Subtítulo"/>
          <p:cNvSpPr>
            <a:spLocks noGrp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ES" dirty="0"/>
          </a:p>
        </p:txBody>
      </p:sp>
      <p:sp>
        <p:nvSpPr>
          <p:cNvPr id="6" name="1 Título"/>
          <p:cNvSpPr>
            <a:spLocks noGrp="1"/>
          </p:cNvSpPr>
          <p:nvPr/>
        </p:nvSpPr>
        <p:spPr>
          <a:xfrm>
            <a:off x="0" y="-18143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ES" dirty="0"/>
          </a:p>
        </p:txBody>
      </p:sp>
      <p:pic>
        <p:nvPicPr>
          <p:cNvPr id="8" name="10 Marcador de contenido" descr="enamorad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9" y="4982493"/>
            <a:ext cx="658368" cy="405384"/>
          </a:xfrm>
          <a:prstGeom prst="hear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76200" cap="rnd" cmpd="tri">
            <a:solidFill>
              <a:schemeClr val="accent3">
                <a:lumMod val="60000"/>
                <a:lumOff val="40000"/>
              </a:schemeClr>
            </a:solidFill>
          </a:ln>
          <a:effectLst>
            <a:softEdge rad="635000"/>
          </a:effectLst>
        </p:spPr>
      </p:pic>
      <p:sp>
        <p:nvSpPr>
          <p:cNvPr id="11" name="Rectangle 23"/>
          <p:cNvSpPr>
            <a:spLocks noChangeArrowheads="1"/>
          </p:cNvSpPr>
          <p:nvPr/>
        </p:nvSpPr>
        <p:spPr bwMode="auto">
          <a:xfrm>
            <a:off x="2411413" y="1883292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1028" name="Picture 4" descr="http://i251.photobucket.com/albums/gg307/angellovernumberone/BEAUTIFUL%20%20WOMAN%20GIFS/GlitterBeautyofAWoman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89" y="5643578"/>
            <a:ext cx="1363813" cy="500066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502377">
            <a:off x="6786578" y="3714752"/>
            <a:ext cx="2076450" cy="13620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EL CUERPO GRITA LO QUE LA BOCA CALLA -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Personalizado 2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-EL CUERPO GRITA LO QUE LA BOCA CALLA -</Template>
  <TotalTime>0</TotalTime>
  <Words>189</Words>
  <Application>Microsoft Office PowerPoint</Application>
  <PresentationFormat>Presentación en pantalla (4:3)</PresentationFormat>
  <Paragraphs>44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-EL CUERPO GRITA LO QUE LA BOCA CALLA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2016-12-19T20:52:18Z</dcterms:created>
  <dcterms:modified xsi:type="dcterms:W3CDTF">2016-12-19T21:30:29Z</dcterms:modified>
</cp:coreProperties>
</file>